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2" r:id="rId17"/>
    <p:sldId id="283" r:id="rId18"/>
    <p:sldId id="285" r:id="rId19"/>
    <p:sldId id="286" r:id="rId20"/>
    <p:sldId id="287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84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>
        <p:scale>
          <a:sx n="121" d="100"/>
          <a:sy n="121" d="100"/>
        </p:scale>
        <p:origin x="-5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0A-4ECA-A597-435EA51DBE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0A-4ECA-A597-435EA51DB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1182720"/>
        <c:axId val="81184256"/>
      </c:barChart>
      <c:catAx>
        <c:axId val="8118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184256"/>
        <c:crosses val="autoZero"/>
        <c:auto val="1"/>
        <c:lblAlgn val="ctr"/>
        <c:lblOffset val="100"/>
        <c:noMultiLvlLbl val="0"/>
      </c:catAx>
      <c:valAx>
        <c:axId val="81184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118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Venituri</c:v>
                </c:pt>
              </c:strCache>
            </c:strRef>
          </c:tx>
          <c:spPr>
            <a:solidFill>
              <a:schemeClr val="accent2">
                <a:alpha val="20000"/>
              </a:schemeClr>
            </a:solidFill>
            <a:ln w="12700">
              <a:solidFill>
                <a:schemeClr val="accent2"/>
              </a:solidFill>
            </a:ln>
            <a:effectLst/>
          </c:spPr>
          <c:cat>
            <c:numRef>
              <c:f>Sheet1!$A$2:$A$5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104099.8</c:v>
                </c:pt>
                <c:pt idx="1">
                  <c:v>114081.8</c:v>
                </c:pt>
                <c:pt idx="2">
                  <c:v>122617.1</c:v>
                </c:pt>
                <c:pt idx="3">
                  <c:v>140642.5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5-B640-AB24-C2D0FB8A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55840"/>
        <c:axId val="138357760"/>
      </c:areaChart>
      <c:catAx>
        <c:axId val="13835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x-none" sz="1100" dirty="0"/>
                  <a:t>Perioada</a:t>
                </a:r>
                <a:endParaRPr lang="ru-RU" sz="11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57760"/>
        <c:crosses val="autoZero"/>
        <c:auto val="1"/>
        <c:lblAlgn val="ctr"/>
        <c:lblOffset val="100"/>
        <c:noMultiLvlLbl val="0"/>
      </c:catAx>
      <c:valAx>
        <c:axId val="138357760"/>
        <c:scaling>
          <c:orientation val="minMax"/>
          <c:max val="150000"/>
          <c:min val="100000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x-none" sz="1100" dirty="0"/>
                  <a:t>Mii lei</a:t>
                </a:r>
                <a:endParaRPr lang="ru-RU" sz="11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55840"/>
        <c:crosses val="autoZero"/>
        <c:crossBetween val="midCat"/>
      </c:valAx>
      <c:spPr>
        <a:noFill/>
        <a:ln w="25400"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Venituri</c:v>
                </c:pt>
              </c:strCache>
            </c:strRef>
          </c:tx>
          <c:spPr>
            <a:solidFill>
              <a:schemeClr val="accent2">
                <a:alpha val="20000"/>
              </a:schemeClr>
            </a:solidFill>
            <a:ln w="12700">
              <a:solidFill>
                <a:schemeClr val="accent2"/>
              </a:solidFill>
            </a:ln>
            <a:effectLst/>
          </c:spPr>
          <c:cat>
            <c:numRef>
              <c:f>Sheet1!$A$2:$A$5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-18.5</c:v>
                </c:pt>
                <c:pt idx="1">
                  <c:v>-5.3</c:v>
                </c:pt>
                <c:pt idx="2">
                  <c:v>6.7</c:v>
                </c:pt>
                <c:pt idx="3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5-B640-AB24-C2D0FB8A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885184"/>
        <c:axId val="137887104"/>
      </c:areaChart>
      <c:catAx>
        <c:axId val="13788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x-none" sz="1100" dirty="0"/>
                  <a:t>Perioada</a:t>
                </a:r>
                <a:endParaRPr lang="ru-RU" sz="11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87104"/>
        <c:crosses val="autoZero"/>
        <c:auto val="1"/>
        <c:lblAlgn val="ctr"/>
        <c:lblOffset val="100"/>
        <c:noMultiLvlLbl val="0"/>
      </c:catAx>
      <c:valAx>
        <c:axId val="137887104"/>
        <c:scaling>
          <c:orientation val="minMax"/>
          <c:min val="-20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x-none" sz="1100" dirty="0"/>
                  <a:t>M</a:t>
                </a:r>
                <a:r>
                  <a:rPr lang="en-US" sz="1100" dirty="0"/>
                  <a:t>ln</a:t>
                </a:r>
                <a:r>
                  <a:rPr lang="x-none" sz="1100" dirty="0"/>
                  <a:t> lei</a:t>
                </a:r>
                <a:endParaRPr lang="ru-RU" sz="11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85184"/>
        <c:crosses val="autoZero"/>
        <c:crossBetween val="midCat"/>
      </c:valAx>
      <c:spPr>
        <a:noFill/>
        <a:ln w="25400"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Venituri</c:v>
                </c:pt>
              </c:strCache>
            </c:strRef>
          </c:tx>
          <c:spPr>
            <a:solidFill>
              <a:schemeClr val="accent2">
                <a:alpha val="20000"/>
              </a:schemeClr>
            </a:solidFill>
            <a:ln w="12700">
              <a:solidFill>
                <a:schemeClr val="accent2"/>
              </a:solidFill>
            </a:ln>
            <a:effectLst/>
          </c:spPr>
          <c:cat>
            <c:numRef>
              <c:f>Sheet1!$A$2:$A$5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5.23</c:v>
                </c:pt>
                <c:pt idx="1">
                  <c:v>3.45</c:v>
                </c:pt>
                <c:pt idx="2">
                  <c:v>0.47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5-B640-AB24-C2D0FB8A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18336"/>
        <c:axId val="137936896"/>
      </c:areaChart>
      <c:catAx>
        <c:axId val="13791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x-none" sz="1100" dirty="0"/>
                  <a:t>Perioada</a:t>
                </a:r>
                <a:endParaRPr lang="ru-RU" sz="11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36896"/>
        <c:crosses val="autoZero"/>
        <c:auto val="1"/>
        <c:lblAlgn val="ctr"/>
        <c:lblOffset val="100"/>
        <c:noMultiLvlLbl val="0"/>
      </c:catAx>
      <c:valAx>
        <c:axId val="137936896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x-none" sz="1000" dirty="0"/>
                  <a:t>M</a:t>
                </a:r>
                <a:r>
                  <a:rPr lang="en-US" sz="1000" dirty="0"/>
                  <a:t>ln</a:t>
                </a:r>
                <a:r>
                  <a:rPr lang="x-none" sz="1000" dirty="0"/>
                  <a:t> lei</a:t>
                </a:r>
                <a:endParaRPr lang="ru-RU" sz="10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18336"/>
        <c:crosses val="autoZero"/>
        <c:crossBetween val="midCat"/>
      </c:valAx>
      <c:spPr>
        <a:noFill/>
        <a:ln w="25400"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793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6-4670-8101-6661E64242F3}"/>
              </c:ext>
            </c:extLst>
          </c:dPt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_(* #,##0.00_);_(* \(#,##0.00\);_(* "-"??_);_(@_)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16-4670-8101-6661E642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793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6-4670-8101-6661E64242F3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16-4670-8101-6661E64242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36.700000000000003</c:v>
                </c:pt>
                <c:pt idx="1">
                  <c:v>63.3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16-4670-8101-6661E642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793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6-4670-8101-6661E64242F3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16-4670-8101-6661E64242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16-4670-8101-6661E642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7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793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6-4670-8101-6661E64242F3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16-4670-8101-6661E64242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16-4670-8101-6661E642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F7-314C-A3B3-36D3F04040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F7-314C-A3B3-36D3F04040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31.2</c:v>
                </c:pt>
                <c:pt idx="1">
                  <c:v>67.8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F7-314C-A3B3-36D3F0404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0A-4ECA-A597-435EA51DBE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0A-4ECA-A597-435EA51DB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9860736"/>
        <c:axId val="89866624"/>
      </c:barChart>
      <c:catAx>
        <c:axId val="89860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866624"/>
        <c:crosses val="autoZero"/>
        <c:auto val="1"/>
        <c:lblAlgn val="ctr"/>
        <c:lblOffset val="100"/>
        <c:noMultiLvlLbl val="0"/>
      </c:catAx>
      <c:valAx>
        <c:axId val="89866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98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4D-4283-9B50-7E5DE2ACC9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4D-4283-9B50-7E5DE2ACC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126336"/>
        <c:axId val="42128128"/>
      </c:barChart>
      <c:catAx>
        <c:axId val="4212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128128"/>
        <c:crosses val="autoZero"/>
        <c:auto val="1"/>
        <c:lblAlgn val="ctr"/>
        <c:lblOffset val="100"/>
        <c:noMultiLvlLbl val="0"/>
      </c:catAx>
      <c:valAx>
        <c:axId val="42128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1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4D-4283-9B50-7E5DE2ACC9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4D-4283-9B50-7E5DE2ACC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256256"/>
        <c:axId val="42257792"/>
      </c:barChart>
      <c:catAx>
        <c:axId val="42256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257792"/>
        <c:crosses val="autoZero"/>
        <c:auto val="1"/>
        <c:lblAlgn val="ctr"/>
        <c:lblOffset val="100"/>
        <c:noMultiLvlLbl val="0"/>
      </c:catAx>
      <c:valAx>
        <c:axId val="422577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2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6-4116-BD0A-AC4425AF1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6-4116-BD0A-AC4425AF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6700544"/>
        <c:axId val="134824704"/>
      </c:barChart>
      <c:catAx>
        <c:axId val="126700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824704"/>
        <c:crosses val="autoZero"/>
        <c:auto val="1"/>
        <c:lblAlgn val="ctr"/>
        <c:lblOffset val="100"/>
        <c:noMultiLvlLbl val="0"/>
      </c:catAx>
      <c:valAx>
        <c:axId val="134824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70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6-4116-BD0A-AC4425AF1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6-4116-BD0A-AC4425AF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5673728"/>
        <c:axId val="135675264"/>
      </c:barChart>
      <c:catAx>
        <c:axId val="135673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75264"/>
        <c:crosses val="autoZero"/>
        <c:auto val="1"/>
        <c:lblAlgn val="ctr"/>
        <c:lblOffset val="100"/>
        <c:noMultiLvlLbl val="0"/>
      </c:catAx>
      <c:valAx>
        <c:axId val="135675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67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6-4116-BD0A-AC4425AF1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6-4116-BD0A-AC4425AF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5721728"/>
        <c:axId val="135723264"/>
      </c:barChart>
      <c:catAx>
        <c:axId val="135721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723264"/>
        <c:crosses val="autoZero"/>
        <c:auto val="1"/>
        <c:lblAlgn val="ctr"/>
        <c:lblOffset val="100"/>
        <c:noMultiLvlLbl val="0"/>
      </c:catAx>
      <c:valAx>
        <c:axId val="13572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7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6-4116-BD0A-AC4425AF1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6-4116-BD0A-AC4425AF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5576960"/>
        <c:axId val="135578752"/>
      </c:barChart>
      <c:catAx>
        <c:axId val="13557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78752"/>
        <c:crosses val="autoZero"/>
        <c:auto val="1"/>
        <c:lblAlgn val="ctr"/>
        <c:lblOffset val="100"/>
        <c:noMultiLvlLbl val="0"/>
      </c:catAx>
      <c:valAx>
        <c:axId val="135578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5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6-4116-BD0A-AC4425AF1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6-4116-BD0A-AC4425AF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5842048"/>
        <c:axId val="135843840"/>
      </c:barChart>
      <c:catAx>
        <c:axId val="13584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843840"/>
        <c:crosses val="autoZero"/>
        <c:auto val="1"/>
        <c:lblAlgn val="ctr"/>
        <c:lblOffset val="100"/>
        <c:noMultiLvlLbl val="0"/>
      </c:catAx>
      <c:valAx>
        <c:axId val="135843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4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42AAE-175B-41B8-905E-F4711C54DAC5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3D1206-26FB-479D-9545-53BEEB40005A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3000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Industria</a:t>
          </a:r>
          <a:r>
            <a:rPr lang="en-US" sz="3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 media</a:t>
          </a:r>
        </a:p>
      </dgm:t>
    </dgm:pt>
    <dgm:pt modelId="{92F28BE1-EA1D-4DBB-B86B-D0C8EC92A79E}" type="parTrans" cxnId="{4EB1119E-23D9-4329-B1EA-1E78A6377C5E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839C04C7-1E59-4A48-8D5D-0BB456447091}" type="sibTrans" cxnId="{4EB1119E-23D9-4329-B1EA-1E78A6377C5E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63C07DF7-3D53-4D6E-9E51-3A8C59209CE3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b="1" i="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Client</a:t>
          </a:r>
          <a:endParaRPr lang="en-US" sz="2800" b="1" i="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C65AAEF-07FD-48A3-AB3F-1C3EA3524F0C}" type="parTrans" cxnId="{5F221F40-9FA4-415A-864D-8157CD4D265B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236B11DB-50A5-4BCE-B9FA-A0A740FAFAE2}" type="sibTrans" cxnId="{5F221F40-9FA4-415A-864D-8157CD4D265B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C607A7A5-D15B-4160-B9BE-6B313EF0FC77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b="1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Valoare</a:t>
          </a:r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 Business </a:t>
          </a:r>
          <a:endParaRPr lang="en-US" sz="28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BE1668BC-F87F-41B2-9169-C7ED2E4EFC5B}" type="parTrans" cxnId="{802BB31E-208C-4F41-8A5F-8ACF48F19421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37712FC2-DEAE-4EEF-BD69-50525BF3A72C}" type="sibTrans" cxnId="{802BB31E-208C-4F41-8A5F-8ACF48F1942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09C60E24-2E05-48EB-B3B5-29E6B15875F4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Radiodifuzorul</a:t>
          </a:r>
          <a:r>
            <a: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 public</a:t>
          </a:r>
        </a:p>
      </dgm:t>
    </dgm:pt>
    <dgm:pt modelId="{FF3B938A-9D38-437D-A5C2-C95812E09A1B}" type="parTrans" cxnId="{A025555D-5064-4D39-850B-A56B29259102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18232B66-4B15-4E8D-99D8-1C8AC3B3F1B2}" type="sibTrans" cxnId="{A025555D-5064-4D39-850B-A56B29259102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E6C28C4B-BAC9-42E8-84FC-D14D2D7CD366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b="1" i="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Cetățean</a:t>
          </a:r>
          <a:endParaRPr lang="en-US" sz="2800" b="1" i="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212CEF8-7C08-46FE-8F40-13BA31B39E92}" type="parTrans" cxnId="{9B8B2519-8B6D-4A0F-9536-5E82602775B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8AA103F7-DECC-4A0F-B29D-8B9334F4D4A3}" type="sibTrans" cxnId="{9B8B2519-8B6D-4A0F-9536-5E82602775B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62CFF888-B055-4786-90C5-B4B5C41D1671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b="1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Valoare</a:t>
          </a:r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2800" b="1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socială</a:t>
          </a:r>
          <a:endParaRPr lang="en-US" sz="28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925C672-808F-461E-A2AE-BF854BF92D0A}" type="parTrans" cxnId="{660CF6F6-83D5-4486-ACA3-1068377398DE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2A0FA4A7-DB84-4E1C-B4D9-01F0A54C3991}" type="sibTrans" cxnId="{660CF6F6-83D5-4486-ACA3-1068377398DE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5A1D81E0-BF64-4898-B7A5-D89FF0C8B4C1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b="1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Piață</a:t>
          </a:r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2800" b="1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țintă</a:t>
          </a:r>
          <a:endParaRPr lang="en-US" sz="28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A7F96A8-48C7-4668-8770-57194EC9C7C6}" type="parTrans" cxnId="{6B7FFBD8-4261-4961-8746-BA6A19467AEE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4980CCB2-68C4-49E2-BA2F-242890C2690F}" type="sibTrans" cxnId="{6B7FFBD8-4261-4961-8746-BA6A19467AEE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DE16857C-8D79-4CF9-A002-E3C99F9DCF37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b="1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Universalitate</a:t>
          </a:r>
          <a:endParaRPr lang="en-US" sz="28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E64552E3-FCB4-4865-BA99-2E7748EAB9D6}" type="parTrans" cxnId="{A762508A-1DBA-495B-84B5-85D87A6888D1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AD09707E-9F01-4FA0-B236-DEB264A751AB}" type="sibTrans" cxnId="{A762508A-1DBA-495B-84B5-85D87A6888D1}">
      <dgm:prSet/>
      <dgm:spPr/>
      <dgm:t>
        <a:bodyPr/>
        <a:lstStyle/>
        <a:p>
          <a:endParaRPr lang="en-US" sz="800">
            <a:solidFill>
              <a:schemeClr val="bg2"/>
            </a:solidFill>
          </a:endParaRPr>
        </a:p>
      </dgm:t>
    </dgm:pt>
    <dgm:pt modelId="{302F921B-FB94-0048-8C38-5EEED60EFDEC}">
      <dgm:prSet custT="1"/>
      <dgm:spPr>
        <a:solidFill>
          <a:schemeClr val="accent1"/>
        </a:solidFill>
      </dgm:spPr>
      <dgm:t>
        <a:bodyPr/>
        <a:lstStyle/>
        <a:p>
          <a:r>
            <a:rPr lang="ro-RO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Venit</a:t>
          </a:r>
          <a:endParaRPr lang="ru-RU" sz="28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EE0C3CC9-36C2-4B48-81A5-6679734F4591}" type="parTrans" cxnId="{882E6502-DD48-B346-9395-0EB8FC38F86F}">
      <dgm:prSet/>
      <dgm:spPr/>
      <dgm:t>
        <a:bodyPr/>
        <a:lstStyle/>
        <a:p>
          <a:endParaRPr lang="ru-RU"/>
        </a:p>
      </dgm:t>
    </dgm:pt>
    <dgm:pt modelId="{093408B0-303F-5F4F-BA0C-FE2C8BCB7C39}" type="sibTrans" cxnId="{882E6502-DD48-B346-9395-0EB8FC38F86F}">
      <dgm:prSet/>
      <dgm:spPr/>
      <dgm:t>
        <a:bodyPr/>
        <a:lstStyle/>
        <a:p>
          <a:endParaRPr lang="ru-RU"/>
        </a:p>
      </dgm:t>
    </dgm:pt>
    <dgm:pt modelId="{45A6F0BF-392B-974E-906E-6338E94434C3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Impact</a:t>
          </a:r>
        </a:p>
      </dgm:t>
    </dgm:pt>
    <dgm:pt modelId="{0FC0B806-E03C-EE48-9A06-7CAF6E5B1C5B}" type="parTrans" cxnId="{D3F17D8D-0A32-5B49-BC65-15D98567BBBF}">
      <dgm:prSet/>
      <dgm:spPr/>
      <dgm:t>
        <a:bodyPr/>
        <a:lstStyle/>
        <a:p>
          <a:endParaRPr lang="ru-RU"/>
        </a:p>
      </dgm:t>
    </dgm:pt>
    <dgm:pt modelId="{B7299BF6-B995-254D-B796-79B1B6DFDDCC}" type="sibTrans" cxnId="{D3F17D8D-0A32-5B49-BC65-15D98567BBBF}">
      <dgm:prSet/>
      <dgm:spPr/>
      <dgm:t>
        <a:bodyPr/>
        <a:lstStyle/>
        <a:p>
          <a:endParaRPr lang="ru-RU"/>
        </a:p>
      </dgm:t>
    </dgm:pt>
    <dgm:pt modelId="{00BCF6F1-45E9-49A1-AA6A-8198A825E8DA}" type="pres">
      <dgm:prSet presAssocID="{5F942AAE-175B-41B8-905E-F4711C54DA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B8D9E-7D44-4C34-909B-4BB188400276}" type="pres">
      <dgm:prSet presAssocID="{413D1206-26FB-479D-9545-53BEEB40005A}" presName="vertFlow" presStyleCnt="0"/>
      <dgm:spPr/>
    </dgm:pt>
    <dgm:pt modelId="{2BEFD76D-9469-41B1-853C-89F09DABFA29}" type="pres">
      <dgm:prSet presAssocID="{413D1206-26FB-479D-9545-53BEEB40005A}" presName="header" presStyleLbl="node1" presStyleIdx="0" presStyleCnt="2" custScaleX="134323" custScaleY="106949"/>
      <dgm:spPr/>
      <dgm:t>
        <a:bodyPr/>
        <a:lstStyle/>
        <a:p>
          <a:endParaRPr lang="ru-RU"/>
        </a:p>
      </dgm:t>
    </dgm:pt>
    <dgm:pt modelId="{96DEDFF7-0C89-4D43-813B-7CA40C6AA9C8}" type="pres">
      <dgm:prSet presAssocID="{4C65AAEF-07FD-48A3-AB3F-1C3EA3524F0C}" presName="parTrans" presStyleLbl="sibTrans2D1" presStyleIdx="0" presStyleCnt="8"/>
      <dgm:spPr/>
      <dgm:t>
        <a:bodyPr/>
        <a:lstStyle/>
        <a:p>
          <a:endParaRPr lang="ru-RU"/>
        </a:p>
      </dgm:t>
    </dgm:pt>
    <dgm:pt modelId="{4D8ECF8D-CE99-48AC-A6E6-B2AA40178B5D}" type="pres">
      <dgm:prSet presAssocID="{63C07DF7-3D53-4D6E-9E51-3A8C59209CE3}" presName="child" presStyleLbl="alignAccFollowNode1" presStyleIdx="0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947C-B1D6-4657-8F2C-5A0B1EFA2DE5}" type="pres">
      <dgm:prSet presAssocID="{236B11DB-50A5-4BCE-B9FA-A0A740FAFAE2}" presName="sibTrans" presStyleLbl="sibTrans2D1" presStyleIdx="1" presStyleCnt="8"/>
      <dgm:spPr/>
      <dgm:t>
        <a:bodyPr/>
        <a:lstStyle/>
        <a:p>
          <a:endParaRPr lang="ru-RU"/>
        </a:p>
      </dgm:t>
    </dgm:pt>
    <dgm:pt modelId="{ECBA24EA-30E1-4393-8C46-30D51D1932CD}" type="pres">
      <dgm:prSet presAssocID="{C607A7A5-D15B-4160-B9BE-6B313EF0FC77}" presName="child" presStyleLbl="alignAccFollowNode1" presStyleIdx="1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198FE-3F74-4BFA-9DF2-B230A080EA50}" type="pres">
      <dgm:prSet presAssocID="{37712FC2-DEAE-4EEF-BD69-50525BF3A72C}" presName="sibTrans" presStyleLbl="sibTrans2D1" presStyleIdx="2" presStyleCnt="8"/>
      <dgm:spPr/>
      <dgm:t>
        <a:bodyPr/>
        <a:lstStyle/>
        <a:p>
          <a:endParaRPr lang="ru-RU"/>
        </a:p>
      </dgm:t>
    </dgm:pt>
    <dgm:pt modelId="{ABD483FE-5579-46F4-AF8F-C3D55A2273D4}" type="pres">
      <dgm:prSet presAssocID="{5A1D81E0-BF64-4898-B7A5-D89FF0C8B4C1}" presName="child" presStyleLbl="alignAccFollowNode1" presStyleIdx="2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9DF7E-4E83-F047-B050-06F5A72EE489}" type="pres">
      <dgm:prSet presAssocID="{4980CCB2-68C4-49E2-BA2F-242890C2690F}" presName="sibTrans" presStyleLbl="sibTrans2D1" presStyleIdx="3" presStyleCnt="8"/>
      <dgm:spPr/>
      <dgm:t>
        <a:bodyPr/>
        <a:lstStyle/>
        <a:p>
          <a:endParaRPr lang="ru-RU"/>
        </a:p>
      </dgm:t>
    </dgm:pt>
    <dgm:pt modelId="{CE43DD89-882C-F145-94B2-603DA3BCC948}" type="pres">
      <dgm:prSet presAssocID="{302F921B-FB94-0048-8C38-5EEED60EFDEC}" presName="child" presStyleLbl="alignAccFollowNode1" presStyleIdx="3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6A9D6-7504-46B6-9B72-2A7F114639E0}" type="pres">
      <dgm:prSet presAssocID="{413D1206-26FB-479D-9545-53BEEB40005A}" presName="hSp" presStyleCnt="0"/>
      <dgm:spPr/>
    </dgm:pt>
    <dgm:pt modelId="{2B8A738E-8154-424B-95F9-405D2F09C456}" type="pres">
      <dgm:prSet presAssocID="{09C60E24-2E05-48EB-B3B5-29E6B15875F4}" presName="vertFlow" presStyleCnt="0"/>
      <dgm:spPr/>
    </dgm:pt>
    <dgm:pt modelId="{1C4E2247-E3FF-4941-AE52-1E6668BA7204}" type="pres">
      <dgm:prSet presAssocID="{09C60E24-2E05-48EB-B3B5-29E6B15875F4}" presName="header" presStyleLbl="node1" presStyleIdx="1" presStyleCnt="2" custScaleX="134288" custScaleY="106631"/>
      <dgm:spPr/>
      <dgm:t>
        <a:bodyPr/>
        <a:lstStyle/>
        <a:p>
          <a:endParaRPr lang="ru-RU"/>
        </a:p>
      </dgm:t>
    </dgm:pt>
    <dgm:pt modelId="{0C5705EB-140C-4F6B-9BD4-AFA36A4E1ABC}" type="pres">
      <dgm:prSet presAssocID="{7212CEF8-7C08-46FE-8F40-13BA31B39E92}" presName="parTrans" presStyleLbl="sibTrans2D1" presStyleIdx="4" presStyleCnt="8"/>
      <dgm:spPr/>
      <dgm:t>
        <a:bodyPr/>
        <a:lstStyle/>
        <a:p>
          <a:endParaRPr lang="ru-RU"/>
        </a:p>
      </dgm:t>
    </dgm:pt>
    <dgm:pt modelId="{7CD03A6B-0994-40BF-BB5D-C8B8FD86E655}" type="pres">
      <dgm:prSet presAssocID="{E6C28C4B-BAC9-42E8-84FC-D14D2D7CD366}" presName="child" presStyleLbl="alignAccFollowNode1" presStyleIdx="4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51CFB-F205-4553-95DE-AEF39E09F8C5}" type="pres">
      <dgm:prSet presAssocID="{8AA103F7-DECC-4A0F-B29D-8B9334F4D4A3}" presName="sibTrans" presStyleLbl="sibTrans2D1" presStyleIdx="5" presStyleCnt="8"/>
      <dgm:spPr/>
      <dgm:t>
        <a:bodyPr/>
        <a:lstStyle/>
        <a:p>
          <a:endParaRPr lang="ru-RU"/>
        </a:p>
      </dgm:t>
    </dgm:pt>
    <dgm:pt modelId="{FD33D363-67FA-477C-B757-1722128A0BFF}" type="pres">
      <dgm:prSet presAssocID="{62CFF888-B055-4786-90C5-B4B5C41D1671}" presName="child" presStyleLbl="alignAccFollowNode1" presStyleIdx="5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24A92-4568-5842-85F3-5412B5854522}" type="pres">
      <dgm:prSet presAssocID="{2A0FA4A7-DB84-4E1C-B4D9-01F0A54C3991}" presName="sibTrans" presStyleLbl="sibTrans2D1" presStyleIdx="6" presStyleCnt="8"/>
      <dgm:spPr/>
      <dgm:t>
        <a:bodyPr/>
        <a:lstStyle/>
        <a:p>
          <a:endParaRPr lang="ru-RU"/>
        </a:p>
      </dgm:t>
    </dgm:pt>
    <dgm:pt modelId="{45138313-9BB7-1C46-8C80-C492F5BE40E9}" type="pres">
      <dgm:prSet presAssocID="{DE16857C-8D79-4CF9-A002-E3C99F9DCF37}" presName="child" presStyleLbl="alignAccFollowNode1" presStyleIdx="6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9C53F-C623-BC4D-AA75-C7D3B3BC0C32}" type="pres">
      <dgm:prSet presAssocID="{AD09707E-9F01-4FA0-B236-DEB264A751AB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604EDEA-3055-F747-BB57-CEFA529849A8}" type="pres">
      <dgm:prSet presAssocID="{45A6F0BF-392B-974E-906E-6338E94434C3}" presName="child" presStyleLbl="alignAccFollowNode1" presStyleIdx="7" presStyleCnt="8" custScaleX="119532" custScaleY="8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5555D-5064-4D39-850B-A56B29259102}" srcId="{5F942AAE-175B-41B8-905E-F4711C54DAC5}" destId="{09C60E24-2E05-48EB-B3B5-29E6B15875F4}" srcOrd="1" destOrd="0" parTransId="{FF3B938A-9D38-437D-A5C2-C95812E09A1B}" sibTransId="{18232B66-4B15-4E8D-99D8-1C8AC3B3F1B2}"/>
    <dgm:cxn modelId="{B72BD963-7852-EE4E-9408-CEB154CFCF49}" type="presOf" srcId="{DE16857C-8D79-4CF9-A002-E3C99F9DCF37}" destId="{45138313-9BB7-1C46-8C80-C492F5BE40E9}" srcOrd="0" destOrd="0" presId="urn:microsoft.com/office/officeart/2005/8/layout/lProcess1"/>
    <dgm:cxn modelId="{CA58ECF8-B18E-1B48-BC2E-B7B581A7B8DB}" type="presOf" srcId="{4980CCB2-68C4-49E2-BA2F-242890C2690F}" destId="{6609DF7E-4E83-F047-B050-06F5A72EE489}" srcOrd="0" destOrd="0" presId="urn:microsoft.com/office/officeart/2005/8/layout/lProcess1"/>
    <dgm:cxn modelId="{DC0F7850-CFC7-2C49-8C12-FADE6D56681B}" type="presOf" srcId="{2A0FA4A7-DB84-4E1C-B4D9-01F0A54C3991}" destId="{40924A92-4568-5842-85F3-5412B5854522}" srcOrd="0" destOrd="0" presId="urn:microsoft.com/office/officeart/2005/8/layout/lProcess1"/>
    <dgm:cxn modelId="{63A1351E-F611-4B28-95C5-A59B21CB3A51}" type="presOf" srcId="{7212CEF8-7C08-46FE-8F40-13BA31B39E92}" destId="{0C5705EB-140C-4F6B-9BD4-AFA36A4E1ABC}" srcOrd="0" destOrd="0" presId="urn:microsoft.com/office/officeart/2005/8/layout/lProcess1"/>
    <dgm:cxn modelId="{5752D959-FCD8-4A60-BD2A-EAB13C2FE201}" type="presOf" srcId="{37712FC2-DEAE-4EEF-BD69-50525BF3A72C}" destId="{92C198FE-3F74-4BFA-9DF2-B230A080EA50}" srcOrd="0" destOrd="0" presId="urn:microsoft.com/office/officeart/2005/8/layout/lProcess1"/>
    <dgm:cxn modelId="{802BB31E-208C-4F41-8A5F-8ACF48F19421}" srcId="{413D1206-26FB-479D-9545-53BEEB40005A}" destId="{C607A7A5-D15B-4160-B9BE-6B313EF0FC77}" srcOrd="1" destOrd="0" parTransId="{BE1668BC-F87F-41B2-9169-C7ED2E4EFC5B}" sibTransId="{37712FC2-DEAE-4EEF-BD69-50525BF3A72C}"/>
    <dgm:cxn modelId="{7D71B8CE-6439-4AE1-9556-C5FA42BFFCCE}" type="presOf" srcId="{4C65AAEF-07FD-48A3-AB3F-1C3EA3524F0C}" destId="{96DEDFF7-0C89-4D43-813B-7CA40C6AA9C8}" srcOrd="0" destOrd="0" presId="urn:microsoft.com/office/officeart/2005/8/layout/lProcess1"/>
    <dgm:cxn modelId="{882E6502-DD48-B346-9395-0EB8FC38F86F}" srcId="{413D1206-26FB-479D-9545-53BEEB40005A}" destId="{302F921B-FB94-0048-8C38-5EEED60EFDEC}" srcOrd="3" destOrd="0" parTransId="{EE0C3CC9-36C2-4B48-81A5-6679734F4591}" sibTransId="{093408B0-303F-5F4F-BA0C-FE2C8BCB7C39}"/>
    <dgm:cxn modelId="{D3F17D8D-0A32-5B49-BC65-15D98567BBBF}" srcId="{09C60E24-2E05-48EB-B3B5-29E6B15875F4}" destId="{45A6F0BF-392B-974E-906E-6338E94434C3}" srcOrd="3" destOrd="0" parTransId="{0FC0B806-E03C-EE48-9A06-7CAF6E5B1C5B}" sibTransId="{B7299BF6-B995-254D-B796-79B1B6DFDDCC}"/>
    <dgm:cxn modelId="{9B8B2519-8B6D-4A0F-9536-5E82602775BF}" srcId="{09C60E24-2E05-48EB-B3B5-29E6B15875F4}" destId="{E6C28C4B-BAC9-42E8-84FC-D14D2D7CD366}" srcOrd="0" destOrd="0" parTransId="{7212CEF8-7C08-46FE-8F40-13BA31B39E92}" sibTransId="{8AA103F7-DECC-4A0F-B29D-8B9334F4D4A3}"/>
    <dgm:cxn modelId="{0D398E59-FDE8-47DA-A8FD-9E9295D11D2F}" type="presOf" srcId="{62CFF888-B055-4786-90C5-B4B5C41D1671}" destId="{FD33D363-67FA-477C-B757-1722128A0BFF}" srcOrd="0" destOrd="0" presId="urn:microsoft.com/office/officeart/2005/8/layout/lProcess1"/>
    <dgm:cxn modelId="{660CF6F6-83D5-4486-ACA3-1068377398DE}" srcId="{09C60E24-2E05-48EB-B3B5-29E6B15875F4}" destId="{62CFF888-B055-4786-90C5-B4B5C41D1671}" srcOrd="1" destOrd="0" parTransId="{F925C672-808F-461E-A2AE-BF854BF92D0A}" sibTransId="{2A0FA4A7-DB84-4E1C-B4D9-01F0A54C3991}"/>
    <dgm:cxn modelId="{29A16777-0C04-41E6-8545-553FE672347D}" type="presOf" srcId="{8AA103F7-DECC-4A0F-B29D-8B9334F4D4A3}" destId="{D5A51CFB-F205-4553-95DE-AEF39E09F8C5}" srcOrd="0" destOrd="0" presId="urn:microsoft.com/office/officeart/2005/8/layout/lProcess1"/>
    <dgm:cxn modelId="{B998466B-C2F0-4F37-BFA6-C56C282F4753}" type="presOf" srcId="{09C60E24-2E05-48EB-B3B5-29E6B15875F4}" destId="{1C4E2247-E3FF-4941-AE52-1E6668BA7204}" srcOrd="0" destOrd="0" presId="urn:microsoft.com/office/officeart/2005/8/layout/lProcess1"/>
    <dgm:cxn modelId="{6051422F-696B-4218-93B6-314CC45AF86B}" type="presOf" srcId="{5F942AAE-175B-41B8-905E-F4711C54DAC5}" destId="{00BCF6F1-45E9-49A1-AA6A-8198A825E8DA}" srcOrd="0" destOrd="0" presId="urn:microsoft.com/office/officeart/2005/8/layout/lProcess1"/>
    <dgm:cxn modelId="{F517B2B7-08B7-504B-B6BE-A605890874B8}" type="presOf" srcId="{45A6F0BF-392B-974E-906E-6338E94434C3}" destId="{F604EDEA-3055-F747-BB57-CEFA529849A8}" srcOrd="0" destOrd="0" presId="urn:microsoft.com/office/officeart/2005/8/layout/lProcess1"/>
    <dgm:cxn modelId="{C13BBD8A-9117-4301-A558-F2245C401B56}" type="presOf" srcId="{5A1D81E0-BF64-4898-B7A5-D89FF0C8B4C1}" destId="{ABD483FE-5579-46F4-AF8F-C3D55A2273D4}" srcOrd="0" destOrd="0" presId="urn:microsoft.com/office/officeart/2005/8/layout/lProcess1"/>
    <dgm:cxn modelId="{2E83EEF1-52E5-4FE8-BBA3-6DCCCD62524C}" type="presOf" srcId="{413D1206-26FB-479D-9545-53BEEB40005A}" destId="{2BEFD76D-9469-41B1-853C-89F09DABFA29}" srcOrd="0" destOrd="0" presId="urn:microsoft.com/office/officeart/2005/8/layout/lProcess1"/>
    <dgm:cxn modelId="{5F221F40-9FA4-415A-864D-8157CD4D265B}" srcId="{413D1206-26FB-479D-9545-53BEEB40005A}" destId="{63C07DF7-3D53-4D6E-9E51-3A8C59209CE3}" srcOrd="0" destOrd="0" parTransId="{4C65AAEF-07FD-48A3-AB3F-1C3EA3524F0C}" sibTransId="{236B11DB-50A5-4BCE-B9FA-A0A740FAFAE2}"/>
    <dgm:cxn modelId="{4EB1119E-23D9-4329-B1EA-1E78A6377C5E}" srcId="{5F942AAE-175B-41B8-905E-F4711C54DAC5}" destId="{413D1206-26FB-479D-9545-53BEEB40005A}" srcOrd="0" destOrd="0" parTransId="{92F28BE1-EA1D-4DBB-B86B-D0C8EC92A79E}" sibTransId="{839C04C7-1E59-4A48-8D5D-0BB456447091}"/>
    <dgm:cxn modelId="{3DF516A1-3807-48B9-8C1C-F17F9080688D}" type="presOf" srcId="{E6C28C4B-BAC9-42E8-84FC-D14D2D7CD366}" destId="{7CD03A6B-0994-40BF-BB5D-C8B8FD86E655}" srcOrd="0" destOrd="0" presId="urn:microsoft.com/office/officeart/2005/8/layout/lProcess1"/>
    <dgm:cxn modelId="{FB959E7D-D7D0-400F-B8F4-93A474B5C5EB}" type="presOf" srcId="{63C07DF7-3D53-4D6E-9E51-3A8C59209CE3}" destId="{4D8ECF8D-CE99-48AC-A6E6-B2AA40178B5D}" srcOrd="0" destOrd="0" presId="urn:microsoft.com/office/officeart/2005/8/layout/lProcess1"/>
    <dgm:cxn modelId="{DA62D760-684B-2A41-BA3E-A823DF5EAC11}" type="presOf" srcId="{302F921B-FB94-0048-8C38-5EEED60EFDEC}" destId="{CE43DD89-882C-F145-94B2-603DA3BCC948}" srcOrd="0" destOrd="0" presId="urn:microsoft.com/office/officeart/2005/8/layout/lProcess1"/>
    <dgm:cxn modelId="{34452472-5BBF-4A40-ADFA-424D938F3C7A}" type="presOf" srcId="{AD09707E-9F01-4FA0-B236-DEB264A751AB}" destId="{6B09C53F-C623-BC4D-AA75-C7D3B3BC0C32}" srcOrd="0" destOrd="0" presId="urn:microsoft.com/office/officeart/2005/8/layout/lProcess1"/>
    <dgm:cxn modelId="{6B7FFBD8-4261-4961-8746-BA6A19467AEE}" srcId="{413D1206-26FB-479D-9545-53BEEB40005A}" destId="{5A1D81E0-BF64-4898-B7A5-D89FF0C8B4C1}" srcOrd="2" destOrd="0" parTransId="{FA7F96A8-48C7-4668-8770-57194EC9C7C6}" sibTransId="{4980CCB2-68C4-49E2-BA2F-242890C2690F}"/>
    <dgm:cxn modelId="{B8BA753B-7151-4A7A-8D41-3161D26BDDDD}" type="presOf" srcId="{236B11DB-50A5-4BCE-B9FA-A0A740FAFAE2}" destId="{B7B9947C-B1D6-4657-8F2C-5A0B1EFA2DE5}" srcOrd="0" destOrd="0" presId="urn:microsoft.com/office/officeart/2005/8/layout/lProcess1"/>
    <dgm:cxn modelId="{A762508A-1DBA-495B-84B5-85D87A6888D1}" srcId="{09C60E24-2E05-48EB-B3B5-29E6B15875F4}" destId="{DE16857C-8D79-4CF9-A002-E3C99F9DCF37}" srcOrd="2" destOrd="0" parTransId="{E64552E3-FCB4-4865-BA99-2E7748EAB9D6}" sibTransId="{AD09707E-9F01-4FA0-B236-DEB264A751AB}"/>
    <dgm:cxn modelId="{364D5788-0DEA-4CCB-8C1B-95AB328D1C4D}" type="presOf" srcId="{C607A7A5-D15B-4160-B9BE-6B313EF0FC77}" destId="{ECBA24EA-30E1-4393-8C46-30D51D1932CD}" srcOrd="0" destOrd="0" presId="urn:microsoft.com/office/officeart/2005/8/layout/lProcess1"/>
    <dgm:cxn modelId="{436D16E9-81C9-4BC6-A98E-E28F20114B8F}" type="presParOf" srcId="{00BCF6F1-45E9-49A1-AA6A-8198A825E8DA}" destId="{591B8D9E-7D44-4C34-909B-4BB188400276}" srcOrd="0" destOrd="0" presId="urn:microsoft.com/office/officeart/2005/8/layout/lProcess1"/>
    <dgm:cxn modelId="{7229DF26-5D33-41F2-8486-E71D00CDCB00}" type="presParOf" srcId="{591B8D9E-7D44-4C34-909B-4BB188400276}" destId="{2BEFD76D-9469-41B1-853C-89F09DABFA29}" srcOrd="0" destOrd="0" presId="urn:microsoft.com/office/officeart/2005/8/layout/lProcess1"/>
    <dgm:cxn modelId="{BF1C64B1-73B6-4ADD-A851-A70B7CED7AB4}" type="presParOf" srcId="{591B8D9E-7D44-4C34-909B-4BB188400276}" destId="{96DEDFF7-0C89-4D43-813B-7CA40C6AA9C8}" srcOrd="1" destOrd="0" presId="urn:microsoft.com/office/officeart/2005/8/layout/lProcess1"/>
    <dgm:cxn modelId="{C03827C9-2B76-4511-91A6-1A7DE7D18B43}" type="presParOf" srcId="{591B8D9E-7D44-4C34-909B-4BB188400276}" destId="{4D8ECF8D-CE99-48AC-A6E6-B2AA40178B5D}" srcOrd="2" destOrd="0" presId="urn:microsoft.com/office/officeart/2005/8/layout/lProcess1"/>
    <dgm:cxn modelId="{95BD69D8-ED4F-444B-B175-54DA250047B2}" type="presParOf" srcId="{591B8D9E-7D44-4C34-909B-4BB188400276}" destId="{B7B9947C-B1D6-4657-8F2C-5A0B1EFA2DE5}" srcOrd="3" destOrd="0" presId="urn:microsoft.com/office/officeart/2005/8/layout/lProcess1"/>
    <dgm:cxn modelId="{44519B78-163B-4CDA-8974-1B7957089885}" type="presParOf" srcId="{591B8D9E-7D44-4C34-909B-4BB188400276}" destId="{ECBA24EA-30E1-4393-8C46-30D51D1932CD}" srcOrd="4" destOrd="0" presId="urn:microsoft.com/office/officeart/2005/8/layout/lProcess1"/>
    <dgm:cxn modelId="{929D099B-CEE7-4690-831F-50715D63666D}" type="presParOf" srcId="{591B8D9E-7D44-4C34-909B-4BB188400276}" destId="{92C198FE-3F74-4BFA-9DF2-B230A080EA50}" srcOrd="5" destOrd="0" presId="urn:microsoft.com/office/officeart/2005/8/layout/lProcess1"/>
    <dgm:cxn modelId="{79F05E8C-2835-4255-9D56-3DEF2B5EEA0F}" type="presParOf" srcId="{591B8D9E-7D44-4C34-909B-4BB188400276}" destId="{ABD483FE-5579-46F4-AF8F-C3D55A2273D4}" srcOrd="6" destOrd="0" presId="urn:microsoft.com/office/officeart/2005/8/layout/lProcess1"/>
    <dgm:cxn modelId="{1EF6B14F-31BF-0C49-A624-0C2ACF365E6F}" type="presParOf" srcId="{591B8D9E-7D44-4C34-909B-4BB188400276}" destId="{6609DF7E-4E83-F047-B050-06F5A72EE489}" srcOrd="7" destOrd="0" presId="urn:microsoft.com/office/officeart/2005/8/layout/lProcess1"/>
    <dgm:cxn modelId="{CDB454A7-3231-7449-B430-4731382D57D4}" type="presParOf" srcId="{591B8D9E-7D44-4C34-909B-4BB188400276}" destId="{CE43DD89-882C-F145-94B2-603DA3BCC948}" srcOrd="8" destOrd="0" presId="urn:microsoft.com/office/officeart/2005/8/layout/lProcess1"/>
    <dgm:cxn modelId="{8BAAAC8C-15F4-4E2C-AAD2-176889C000DC}" type="presParOf" srcId="{00BCF6F1-45E9-49A1-AA6A-8198A825E8DA}" destId="{1446A9D6-7504-46B6-9B72-2A7F114639E0}" srcOrd="1" destOrd="0" presId="urn:microsoft.com/office/officeart/2005/8/layout/lProcess1"/>
    <dgm:cxn modelId="{1D268360-A91F-4CC2-BF97-5872F6E34822}" type="presParOf" srcId="{00BCF6F1-45E9-49A1-AA6A-8198A825E8DA}" destId="{2B8A738E-8154-424B-95F9-405D2F09C456}" srcOrd="2" destOrd="0" presId="urn:microsoft.com/office/officeart/2005/8/layout/lProcess1"/>
    <dgm:cxn modelId="{D742C5A5-8E64-4448-82BB-5FBF3615A383}" type="presParOf" srcId="{2B8A738E-8154-424B-95F9-405D2F09C456}" destId="{1C4E2247-E3FF-4941-AE52-1E6668BA7204}" srcOrd="0" destOrd="0" presId="urn:microsoft.com/office/officeart/2005/8/layout/lProcess1"/>
    <dgm:cxn modelId="{6BAA20D0-0FAF-4E0C-8D83-8B05996A9619}" type="presParOf" srcId="{2B8A738E-8154-424B-95F9-405D2F09C456}" destId="{0C5705EB-140C-4F6B-9BD4-AFA36A4E1ABC}" srcOrd="1" destOrd="0" presId="urn:microsoft.com/office/officeart/2005/8/layout/lProcess1"/>
    <dgm:cxn modelId="{E9FE3309-9EF4-4612-AEAF-5CA75C1CFFF4}" type="presParOf" srcId="{2B8A738E-8154-424B-95F9-405D2F09C456}" destId="{7CD03A6B-0994-40BF-BB5D-C8B8FD86E655}" srcOrd="2" destOrd="0" presId="urn:microsoft.com/office/officeart/2005/8/layout/lProcess1"/>
    <dgm:cxn modelId="{29FADB08-E317-42B2-9EE7-4BBC3A6DB311}" type="presParOf" srcId="{2B8A738E-8154-424B-95F9-405D2F09C456}" destId="{D5A51CFB-F205-4553-95DE-AEF39E09F8C5}" srcOrd="3" destOrd="0" presId="urn:microsoft.com/office/officeart/2005/8/layout/lProcess1"/>
    <dgm:cxn modelId="{920B88F6-C6FD-469E-8EEA-F97B8624E44E}" type="presParOf" srcId="{2B8A738E-8154-424B-95F9-405D2F09C456}" destId="{FD33D363-67FA-477C-B757-1722128A0BFF}" srcOrd="4" destOrd="0" presId="urn:microsoft.com/office/officeart/2005/8/layout/lProcess1"/>
    <dgm:cxn modelId="{1E3289A6-14EB-CC49-A88E-33544A8DCE3C}" type="presParOf" srcId="{2B8A738E-8154-424B-95F9-405D2F09C456}" destId="{40924A92-4568-5842-85F3-5412B5854522}" srcOrd="5" destOrd="0" presId="urn:microsoft.com/office/officeart/2005/8/layout/lProcess1"/>
    <dgm:cxn modelId="{1DC5B9B5-4A65-A342-B2C5-EC792FF290C8}" type="presParOf" srcId="{2B8A738E-8154-424B-95F9-405D2F09C456}" destId="{45138313-9BB7-1C46-8C80-C492F5BE40E9}" srcOrd="6" destOrd="0" presId="urn:microsoft.com/office/officeart/2005/8/layout/lProcess1"/>
    <dgm:cxn modelId="{2680FD2C-0463-7144-9880-A242645CC5C7}" type="presParOf" srcId="{2B8A738E-8154-424B-95F9-405D2F09C456}" destId="{6B09C53F-C623-BC4D-AA75-C7D3B3BC0C32}" srcOrd="7" destOrd="0" presId="urn:microsoft.com/office/officeart/2005/8/layout/lProcess1"/>
    <dgm:cxn modelId="{FAD7FC91-9BD7-0F4F-8BE7-BDD6F546E426}" type="presParOf" srcId="{2B8A738E-8154-424B-95F9-405D2F09C456}" destId="{F604EDEA-3055-F747-BB57-CEFA529849A8}" srcOrd="8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64596-8E6A-544E-BCD9-8E6B38C8450A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B4B37-CBE3-454D-8D5B-BEF4827091CD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x-none" sz="1400" b="1" dirty="0" smtClean="0">
              <a:solidFill>
                <a:schemeClr val="bg2"/>
              </a:solidFill>
            </a:rPr>
            <a:t>Tehnologiile informaționale</a:t>
          </a:r>
          <a:endParaRPr lang="en-US" sz="1400" dirty="0">
            <a:solidFill>
              <a:schemeClr val="bg2"/>
            </a:solidFill>
          </a:endParaRPr>
        </a:p>
      </dgm:t>
    </dgm:pt>
    <dgm:pt modelId="{C70CBB4B-8A05-D345-A189-791564E525DE}" type="parTrans" cxnId="{F241D914-DBFD-B647-A54C-66FD808F8682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E1372CEC-40C4-0442-947C-66EB407C6E6C}" type="sibTrans" cxnId="{F241D914-DBFD-B647-A54C-66FD808F8682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8DDAFF89-7541-A54D-A90F-9B129EF9FBFA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x-none" sz="1400" b="1" dirty="0" smtClean="0">
              <a:solidFill>
                <a:schemeClr val="bg2"/>
              </a:solidFill>
              <a:latin typeface="+mj-lt"/>
            </a:rPr>
            <a:t>Mass-media tradițională</a:t>
          </a:r>
          <a:endParaRPr lang="en-US" sz="1400" dirty="0">
            <a:solidFill>
              <a:schemeClr val="bg2"/>
            </a:solidFill>
          </a:endParaRPr>
        </a:p>
      </dgm:t>
    </dgm:pt>
    <dgm:pt modelId="{6DD1FE60-7B78-694F-B56D-F7E0EA910290}" type="parTrans" cxnId="{671336C1-134C-4A40-8578-6B1C9D1A3321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21178618-6F45-FA44-83FA-60729DC7868F}" type="sibTrans" cxnId="{671336C1-134C-4A40-8578-6B1C9D1A3321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906331CC-D4A1-FA45-9247-A3E247E7FDDA}">
      <dgm:prSet phldrT="[Text]" custT="1"/>
      <dgm:spPr>
        <a:solidFill>
          <a:schemeClr val="accent3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x-none" sz="1400" b="1" dirty="0" err="1" smtClean="0">
              <a:solidFill>
                <a:schemeClr val="bg2"/>
              </a:solidFill>
            </a:rPr>
            <a:t>Streaming</a:t>
          </a:r>
          <a:r>
            <a:rPr lang="x-none" sz="1400" b="1" dirty="0" smtClean="0">
              <a:solidFill>
                <a:schemeClr val="bg2"/>
              </a:solidFill>
            </a:rPr>
            <a:t> online</a:t>
          </a:r>
          <a:endParaRPr lang="en-US" sz="1400" dirty="0">
            <a:solidFill>
              <a:schemeClr val="bg2"/>
            </a:solidFill>
          </a:endParaRPr>
        </a:p>
      </dgm:t>
    </dgm:pt>
    <dgm:pt modelId="{FADDF56C-BFBB-2841-A986-810821D9C357}" type="parTrans" cxnId="{DB579FDB-2480-AD41-80AC-16FCFC36DEA7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B1616907-5D8B-8B4A-B079-F14A83CBD1D6}" type="sibTrans" cxnId="{DB579FDB-2480-AD41-80AC-16FCFC36DEA7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AE9FF1E8-8973-6B44-BABD-ED433778FAE8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x-none" sz="1400" b="1" dirty="0" smtClean="0">
              <a:solidFill>
                <a:schemeClr val="bg2"/>
              </a:solidFill>
              <a:latin typeface="+mj-lt"/>
            </a:rPr>
            <a:t>Vizualizarea media</a:t>
          </a:r>
          <a:endParaRPr lang="en-US" sz="1400" dirty="0">
            <a:solidFill>
              <a:schemeClr val="bg2"/>
            </a:solidFill>
          </a:endParaRPr>
        </a:p>
      </dgm:t>
    </dgm:pt>
    <dgm:pt modelId="{A6580A67-6006-584A-98BA-092A9DF9D3C8}" type="parTrans" cxnId="{10B5A7AF-E588-1C46-B349-A0C79DFB1668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5AA2B618-5EA7-6E4B-B724-F5A99E8DD32E}" type="sibTrans" cxnId="{10B5A7AF-E588-1C46-B349-A0C79DFB1668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E088AD18-1683-2243-9596-1B8BCCD1C8FD}">
      <dgm:prSet phldrT="[Text]" custT="1"/>
      <dgm:spPr>
        <a:solidFill>
          <a:schemeClr val="bg1">
            <a:alpha val="50000"/>
          </a:schemeClr>
        </a:solidFill>
      </dgm:spPr>
      <dgm:t>
        <a:bodyPr/>
        <a:lstStyle/>
        <a:p>
          <a:endParaRPr lang="en-US" sz="1200" dirty="0">
            <a:solidFill>
              <a:schemeClr val="bg2"/>
            </a:solidFill>
          </a:endParaRPr>
        </a:p>
      </dgm:t>
    </dgm:pt>
    <dgm:pt modelId="{AEF21629-2C72-DB43-A547-432FFC55B9B0}" type="sibTrans" cxnId="{09051C33-C37A-254D-92F0-87C3F974BC9A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768102B6-4385-7B46-A6EF-6990F7F5013F}" type="parTrans" cxnId="{09051C33-C37A-254D-92F0-87C3F974BC9A}">
      <dgm:prSet/>
      <dgm:spPr/>
      <dgm:t>
        <a:bodyPr/>
        <a:lstStyle/>
        <a:p>
          <a:endParaRPr lang="en-US" sz="1200">
            <a:solidFill>
              <a:schemeClr val="bg2"/>
            </a:solidFill>
          </a:endParaRPr>
        </a:p>
      </dgm:t>
    </dgm:pt>
    <dgm:pt modelId="{AEA09911-EAE8-7C42-A9B6-0EF567887635}" type="pres">
      <dgm:prSet presAssocID="{97064596-8E6A-544E-BCD9-8E6B38C845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E516D-EF71-F34C-9D7B-C43FB20F7AAB}" type="pres">
      <dgm:prSet presAssocID="{97064596-8E6A-544E-BCD9-8E6B38C8450A}" presName="radial" presStyleCnt="0">
        <dgm:presLayoutVars>
          <dgm:animLvl val="ctr"/>
        </dgm:presLayoutVars>
      </dgm:prSet>
      <dgm:spPr/>
    </dgm:pt>
    <dgm:pt modelId="{BD3DC9E8-DC14-FA42-A335-0C7A7051F5CE}" type="pres">
      <dgm:prSet presAssocID="{E088AD18-1683-2243-9596-1B8BCCD1C8FD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1395866-18B2-C040-9ADC-33E171CC6969}" type="pres">
      <dgm:prSet presAssocID="{9F1B4B37-CBE3-454D-8D5B-BEF4827091CD}" presName="node" presStyleLbl="vennNode1" presStyleIdx="1" presStyleCnt="5" custScaleX="190395" custScaleY="19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B7C49-0166-9146-9777-38BDF2C04E81}" type="pres">
      <dgm:prSet presAssocID="{8DDAFF89-7541-A54D-A90F-9B129EF9FBFA}" presName="node" presStyleLbl="vennNode1" presStyleIdx="2" presStyleCnt="5" custScaleX="190395" custScaleY="19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4C416-1E23-6C49-B1E8-4EE9C164E35E}" type="pres">
      <dgm:prSet presAssocID="{906331CC-D4A1-FA45-9247-A3E247E7FDDA}" presName="node" presStyleLbl="vennNode1" presStyleIdx="3" presStyleCnt="5" custScaleX="190395" custScaleY="19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0F99A-064C-7D44-AB01-1E5EE6ECDFD5}" type="pres">
      <dgm:prSet presAssocID="{AE9FF1E8-8973-6B44-BABD-ED433778FAE8}" presName="node" presStyleLbl="vennNode1" presStyleIdx="4" presStyleCnt="5" custScaleX="190395" custScaleY="19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79FDB-2480-AD41-80AC-16FCFC36DEA7}" srcId="{E088AD18-1683-2243-9596-1B8BCCD1C8FD}" destId="{906331CC-D4A1-FA45-9247-A3E247E7FDDA}" srcOrd="2" destOrd="0" parTransId="{FADDF56C-BFBB-2841-A986-810821D9C357}" sibTransId="{B1616907-5D8B-8B4A-B079-F14A83CBD1D6}"/>
    <dgm:cxn modelId="{04208DEC-C2BD-754A-BDF4-ED5D81955558}" type="presOf" srcId="{AE9FF1E8-8973-6B44-BABD-ED433778FAE8}" destId="{4920F99A-064C-7D44-AB01-1E5EE6ECDFD5}" srcOrd="0" destOrd="0" presId="urn:microsoft.com/office/officeart/2005/8/layout/radial3"/>
    <dgm:cxn modelId="{10B5A7AF-E588-1C46-B349-A0C79DFB1668}" srcId="{E088AD18-1683-2243-9596-1B8BCCD1C8FD}" destId="{AE9FF1E8-8973-6B44-BABD-ED433778FAE8}" srcOrd="3" destOrd="0" parTransId="{A6580A67-6006-584A-98BA-092A9DF9D3C8}" sibTransId="{5AA2B618-5EA7-6E4B-B724-F5A99E8DD32E}"/>
    <dgm:cxn modelId="{30A25CBD-DD74-D845-901F-DD421B2D47DC}" type="presOf" srcId="{97064596-8E6A-544E-BCD9-8E6B38C8450A}" destId="{AEA09911-EAE8-7C42-A9B6-0EF567887635}" srcOrd="0" destOrd="0" presId="urn:microsoft.com/office/officeart/2005/8/layout/radial3"/>
    <dgm:cxn modelId="{F241D914-DBFD-B647-A54C-66FD808F8682}" srcId="{E088AD18-1683-2243-9596-1B8BCCD1C8FD}" destId="{9F1B4B37-CBE3-454D-8D5B-BEF4827091CD}" srcOrd="0" destOrd="0" parTransId="{C70CBB4B-8A05-D345-A189-791564E525DE}" sibTransId="{E1372CEC-40C4-0442-947C-66EB407C6E6C}"/>
    <dgm:cxn modelId="{671336C1-134C-4A40-8578-6B1C9D1A3321}" srcId="{E088AD18-1683-2243-9596-1B8BCCD1C8FD}" destId="{8DDAFF89-7541-A54D-A90F-9B129EF9FBFA}" srcOrd="1" destOrd="0" parTransId="{6DD1FE60-7B78-694F-B56D-F7E0EA910290}" sibTransId="{21178618-6F45-FA44-83FA-60729DC7868F}"/>
    <dgm:cxn modelId="{B27BD407-8146-0042-A8E3-8228E36CF582}" type="presOf" srcId="{9F1B4B37-CBE3-454D-8D5B-BEF4827091CD}" destId="{01395866-18B2-C040-9ADC-33E171CC6969}" srcOrd="0" destOrd="0" presId="urn:microsoft.com/office/officeart/2005/8/layout/radial3"/>
    <dgm:cxn modelId="{874B44AA-A71C-C048-A573-352921F0F16D}" type="presOf" srcId="{8DDAFF89-7541-A54D-A90F-9B129EF9FBFA}" destId="{7A5B7C49-0166-9146-9777-38BDF2C04E81}" srcOrd="0" destOrd="0" presId="urn:microsoft.com/office/officeart/2005/8/layout/radial3"/>
    <dgm:cxn modelId="{09051C33-C37A-254D-92F0-87C3F974BC9A}" srcId="{97064596-8E6A-544E-BCD9-8E6B38C8450A}" destId="{E088AD18-1683-2243-9596-1B8BCCD1C8FD}" srcOrd="0" destOrd="0" parTransId="{768102B6-4385-7B46-A6EF-6990F7F5013F}" sibTransId="{AEF21629-2C72-DB43-A547-432FFC55B9B0}"/>
    <dgm:cxn modelId="{162BE390-0282-EC45-88C9-B5A3532BCD2B}" type="presOf" srcId="{906331CC-D4A1-FA45-9247-A3E247E7FDDA}" destId="{3184C416-1E23-6C49-B1E8-4EE9C164E35E}" srcOrd="0" destOrd="0" presId="urn:microsoft.com/office/officeart/2005/8/layout/radial3"/>
    <dgm:cxn modelId="{490DF545-0DF5-2B43-B1BD-8E9B27A19E02}" type="presOf" srcId="{E088AD18-1683-2243-9596-1B8BCCD1C8FD}" destId="{BD3DC9E8-DC14-FA42-A335-0C7A7051F5CE}" srcOrd="0" destOrd="0" presId="urn:microsoft.com/office/officeart/2005/8/layout/radial3"/>
    <dgm:cxn modelId="{E9402125-92FB-B342-A0BE-2770012AFE25}" type="presParOf" srcId="{AEA09911-EAE8-7C42-A9B6-0EF567887635}" destId="{EF5E516D-EF71-F34C-9D7B-C43FB20F7AAB}" srcOrd="0" destOrd="0" presId="urn:microsoft.com/office/officeart/2005/8/layout/radial3"/>
    <dgm:cxn modelId="{905C6D3D-4747-334A-A117-3C081B446CFC}" type="presParOf" srcId="{EF5E516D-EF71-F34C-9D7B-C43FB20F7AAB}" destId="{BD3DC9E8-DC14-FA42-A335-0C7A7051F5CE}" srcOrd="0" destOrd="0" presId="urn:microsoft.com/office/officeart/2005/8/layout/radial3"/>
    <dgm:cxn modelId="{64827E50-D6C2-7E47-BF47-7B4481EAA32E}" type="presParOf" srcId="{EF5E516D-EF71-F34C-9D7B-C43FB20F7AAB}" destId="{01395866-18B2-C040-9ADC-33E171CC6969}" srcOrd="1" destOrd="0" presId="urn:microsoft.com/office/officeart/2005/8/layout/radial3"/>
    <dgm:cxn modelId="{49EF1E25-92AC-BD46-8780-275FCE60BC54}" type="presParOf" srcId="{EF5E516D-EF71-F34C-9D7B-C43FB20F7AAB}" destId="{7A5B7C49-0166-9146-9777-38BDF2C04E81}" srcOrd="2" destOrd="0" presId="urn:microsoft.com/office/officeart/2005/8/layout/radial3"/>
    <dgm:cxn modelId="{40A3B301-F3DA-A242-8A28-054D88F6F28B}" type="presParOf" srcId="{EF5E516D-EF71-F34C-9D7B-C43FB20F7AAB}" destId="{3184C416-1E23-6C49-B1E8-4EE9C164E35E}" srcOrd="3" destOrd="0" presId="urn:microsoft.com/office/officeart/2005/8/layout/radial3"/>
    <dgm:cxn modelId="{0E970E4A-618C-9E44-927A-68555ECDA0E6}" type="presParOf" srcId="{EF5E516D-EF71-F34C-9D7B-C43FB20F7AAB}" destId="{4920F99A-064C-7D44-AB01-1E5EE6ECDFD5}" srcOrd="4" destOrd="0" presId="urn:microsoft.com/office/officeart/2005/8/layout/radial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7BC8D7-D283-4B0C-9E01-36E19237CB2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4ED338-ADA4-47A5-A114-B7735AD17891}">
      <dgm:prSet phldrT="[Text]" custT="1"/>
      <dgm:spPr>
        <a:ln>
          <a:noFill/>
        </a:ln>
      </dgm:spPr>
      <dgm:t>
        <a:bodyPr/>
        <a:lstStyle/>
        <a:p>
          <a:endParaRPr lang="en-US" sz="1050" dirty="0">
            <a:solidFill>
              <a:schemeClr val="bg2"/>
            </a:solidFill>
            <a:latin typeface="+mj-lt"/>
          </a:endParaRPr>
        </a:p>
      </dgm:t>
    </dgm:pt>
    <dgm:pt modelId="{21002E3F-2BC1-4F15-B7B3-6772FD66DACA}" type="parTrans" cxnId="{337F2B07-3D7A-4021-A5C2-9926C0DF6B52}">
      <dgm:prSet/>
      <dgm:spPr/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B691B272-5A56-4D70-B146-46C37DC89F2C}" type="sibTrans" cxnId="{337F2B07-3D7A-4021-A5C2-9926C0DF6B52}">
      <dgm:prSet custT="1"/>
      <dgm:spPr>
        <a:ln>
          <a:noFill/>
        </a:ln>
      </dgm:spPr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C9A9BA3E-8643-4547-B98F-D7E4A4A7A006}">
      <dgm:prSet phldrT="[Text]" custT="1"/>
      <dgm:spPr>
        <a:ln>
          <a:noFill/>
        </a:ln>
      </dgm:spPr>
      <dgm:t>
        <a:bodyPr/>
        <a:lstStyle/>
        <a:p>
          <a:endParaRPr lang="en-US" sz="1050" dirty="0">
            <a:solidFill>
              <a:schemeClr val="bg2"/>
            </a:solidFill>
            <a:latin typeface="+mj-lt"/>
          </a:endParaRPr>
        </a:p>
      </dgm:t>
    </dgm:pt>
    <dgm:pt modelId="{A745B175-DFE2-400C-B8C5-0896A94940F9}" type="parTrans" cxnId="{F04761D6-ED07-4D48-B425-059C8219DD9A}">
      <dgm:prSet/>
      <dgm:spPr/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BA50C009-7B52-4E45-852D-E45A2EFC9808}" type="sibTrans" cxnId="{F04761D6-ED07-4D48-B425-059C8219DD9A}">
      <dgm:prSet custT="1"/>
      <dgm:spPr>
        <a:ln>
          <a:noFill/>
        </a:ln>
      </dgm:spPr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87403EB5-97E7-4FA4-B552-CA8761AA6955}">
      <dgm:prSet phldrT="[Text]" custT="1"/>
      <dgm:spPr>
        <a:ln>
          <a:noFill/>
        </a:ln>
      </dgm:spPr>
      <dgm:t>
        <a:bodyPr/>
        <a:lstStyle/>
        <a:p>
          <a:endParaRPr lang="en-US" sz="1050" dirty="0">
            <a:solidFill>
              <a:schemeClr val="bg2"/>
            </a:solidFill>
            <a:latin typeface="+mj-lt"/>
          </a:endParaRPr>
        </a:p>
      </dgm:t>
    </dgm:pt>
    <dgm:pt modelId="{7E29A0CB-99EE-41FD-ACE5-75395B9F9298}" type="parTrans" cxnId="{EC3A38FA-6A50-4E82-8002-73AA2CCD5007}">
      <dgm:prSet/>
      <dgm:spPr/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6C42A841-1946-4766-A0F3-C66BCFE42559}" type="sibTrans" cxnId="{EC3A38FA-6A50-4E82-8002-73AA2CCD5007}">
      <dgm:prSet custT="1"/>
      <dgm:spPr>
        <a:ln>
          <a:noFill/>
        </a:ln>
      </dgm:spPr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AC84C7B9-0428-47FD-A83F-A226FB75A63A}">
      <dgm:prSet phldrT="[Text]" custT="1"/>
      <dgm:spPr>
        <a:ln>
          <a:noFill/>
        </a:ln>
      </dgm:spPr>
      <dgm:t>
        <a:bodyPr/>
        <a:lstStyle/>
        <a:p>
          <a:endParaRPr lang="en-US" sz="1050" dirty="0">
            <a:solidFill>
              <a:schemeClr val="bg2"/>
            </a:solidFill>
            <a:latin typeface="+mj-lt"/>
          </a:endParaRPr>
        </a:p>
      </dgm:t>
    </dgm:pt>
    <dgm:pt modelId="{F6AA45F4-D5F9-4B50-B58E-9B9E86C5C738}" type="parTrans" cxnId="{831C27C4-BAFF-4411-A637-A8D6C9E140B0}">
      <dgm:prSet/>
      <dgm:spPr/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176BCAE9-75D4-496B-9DC2-82E544229093}" type="sibTrans" cxnId="{831C27C4-BAFF-4411-A637-A8D6C9E140B0}">
      <dgm:prSet/>
      <dgm:spPr/>
      <dgm:t>
        <a:bodyPr/>
        <a:lstStyle/>
        <a:p>
          <a:endParaRPr lang="en-US" sz="1000">
            <a:solidFill>
              <a:schemeClr val="bg2"/>
            </a:solidFill>
          </a:endParaRPr>
        </a:p>
      </dgm:t>
    </dgm:pt>
    <dgm:pt modelId="{85AA8A41-EB03-4E2E-9875-233CF2FE199A}" type="pres">
      <dgm:prSet presAssocID="{757BC8D7-D283-4B0C-9E01-36E19237CB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C163E9-24E0-4CC0-9771-695B016DDCDE}" type="pres">
      <dgm:prSet presAssocID="{757BC8D7-D283-4B0C-9E01-36E19237CB2E}" presName="dummyMaxCanvas" presStyleCnt="0">
        <dgm:presLayoutVars/>
      </dgm:prSet>
      <dgm:spPr/>
    </dgm:pt>
    <dgm:pt modelId="{545F73F0-4F2E-43CB-B58D-B12A3A4865FB}" type="pres">
      <dgm:prSet presAssocID="{757BC8D7-D283-4B0C-9E01-36E19237CB2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1541F-2DAE-4320-910C-44FF2537C372}" type="pres">
      <dgm:prSet presAssocID="{757BC8D7-D283-4B0C-9E01-36E19237CB2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CA4A1-7DBB-490C-AA85-F6AEB2C3EB60}" type="pres">
      <dgm:prSet presAssocID="{757BC8D7-D283-4B0C-9E01-36E19237CB2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58569-C135-40C2-AC83-9BE2C3A19FD5}" type="pres">
      <dgm:prSet presAssocID="{757BC8D7-D283-4B0C-9E01-36E19237CB2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5CFD8-0543-426E-8554-1C0E7EBAE22B}" type="pres">
      <dgm:prSet presAssocID="{757BC8D7-D283-4B0C-9E01-36E19237CB2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3D4A7-ED13-4796-925C-99B2E93F51AE}" type="pres">
      <dgm:prSet presAssocID="{757BC8D7-D283-4B0C-9E01-36E19237CB2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F61C5-0167-4B6E-9E1E-BC20D29375F3}" type="pres">
      <dgm:prSet presAssocID="{757BC8D7-D283-4B0C-9E01-36E19237CB2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59B68-68C5-4A3A-BF08-0E16C16B7031}" type="pres">
      <dgm:prSet presAssocID="{757BC8D7-D283-4B0C-9E01-36E19237CB2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5F8CE-3EA0-4A54-A913-12BE9261CD41}" type="pres">
      <dgm:prSet presAssocID="{757BC8D7-D283-4B0C-9E01-36E19237CB2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231E1-2CE0-4B85-813E-5BB7DC5703E9}" type="pres">
      <dgm:prSet presAssocID="{757BC8D7-D283-4B0C-9E01-36E19237CB2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38A6C-D2B8-4B30-BC93-071C410D708E}" type="pres">
      <dgm:prSet presAssocID="{757BC8D7-D283-4B0C-9E01-36E19237CB2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0488A-A6A7-4A9B-A828-848D5C819429}" type="presOf" srcId="{6C42A841-1946-4766-A0F3-C66BCFE42559}" destId="{CC5F61C5-0167-4B6E-9E1E-BC20D29375F3}" srcOrd="0" destOrd="0" presId="urn:microsoft.com/office/officeart/2005/8/layout/vProcess5"/>
    <dgm:cxn modelId="{28607100-C45F-4875-B4B2-5A8A9D6D852A}" type="presOf" srcId="{C9A9BA3E-8643-4547-B98F-D7E4A4A7A006}" destId="{BE75F8CE-3EA0-4A54-A913-12BE9261CD41}" srcOrd="1" destOrd="0" presId="urn:microsoft.com/office/officeart/2005/8/layout/vProcess5"/>
    <dgm:cxn modelId="{EA8B8BBB-F468-49E1-9ACD-B77E8E864310}" type="presOf" srcId="{C9A9BA3E-8643-4547-B98F-D7E4A4A7A006}" destId="{2AA1541F-2DAE-4320-910C-44FF2537C372}" srcOrd="0" destOrd="0" presId="urn:microsoft.com/office/officeart/2005/8/layout/vProcess5"/>
    <dgm:cxn modelId="{F04761D6-ED07-4D48-B425-059C8219DD9A}" srcId="{757BC8D7-D283-4B0C-9E01-36E19237CB2E}" destId="{C9A9BA3E-8643-4547-B98F-D7E4A4A7A006}" srcOrd="1" destOrd="0" parTransId="{A745B175-DFE2-400C-B8C5-0896A94940F9}" sibTransId="{BA50C009-7B52-4E45-852D-E45A2EFC9808}"/>
    <dgm:cxn modelId="{85960311-6372-4B8B-9DA1-6C4F586FF939}" type="presOf" srcId="{AC84C7B9-0428-47FD-A83F-A226FB75A63A}" destId="{76558569-C135-40C2-AC83-9BE2C3A19FD5}" srcOrd="0" destOrd="0" presId="urn:microsoft.com/office/officeart/2005/8/layout/vProcess5"/>
    <dgm:cxn modelId="{337F2B07-3D7A-4021-A5C2-9926C0DF6B52}" srcId="{757BC8D7-D283-4B0C-9E01-36E19237CB2E}" destId="{944ED338-ADA4-47A5-A114-B7735AD17891}" srcOrd="0" destOrd="0" parTransId="{21002E3F-2BC1-4F15-B7B3-6772FD66DACA}" sibTransId="{B691B272-5A56-4D70-B146-46C37DC89F2C}"/>
    <dgm:cxn modelId="{FC3238E6-9E22-47A2-8DC6-D12CC218F136}" type="presOf" srcId="{87403EB5-97E7-4FA4-B552-CA8761AA6955}" destId="{B36231E1-2CE0-4B85-813E-5BB7DC5703E9}" srcOrd="1" destOrd="0" presId="urn:microsoft.com/office/officeart/2005/8/layout/vProcess5"/>
    <dgm:cxn modelId="{0CB01F7A-8CF3-412F-95F0-7AE00CA60A75}" type="presOf" srcId="{AC84C7B9-0428-47FD-A83F-A226FB75A63A}" destId="{F9138A6C-D2B8-4B30-BC93-071C410D708E}" srcOrd="1" destOrd="0" presId="urn:microsoft.com/office/officeart/2005/8/layout/vProcess5"/>
    <dgm:cxn modelId="{EC3A38FA-6A50-4E82-8002-73AA2CCD5007}" srcId="{757BC8D7-D283-4B0C-9E01-36E19237CB2E}" destId="{87403EB5-97E7-4FA4-B552-CA8761AA6955}" srcOrd="2" destOrd="0" parTransId="{7E29A0CB-99EE-41FD-ACE5-75395B9F9298}" sibTransId="{6C42A841-1946-4766-A0F3-C66BCFE42559}"/>
    <dgm:cxn modelId="{C77E718D-926D-4CD2-9783-BD72E85BE67E}" type="presOf" srcId="{87403EB5-97E7-4FA4-B552-CA8761AA6955}" destId="{658CA4A1-7DBB-490C-AA85-F6AEB2C3EB60}" srcOrd="0" destOrd="0" presId="urn:microsoft.com/office/officeart/2005/8/layout/vProcess5"/>
    <dgm:cxn modelId="{DCDAC6F0-2EA3-461A-B2E9-42B4EFCFB83B}" type="presOf" srcId="{944ED338-ADA4-47A5-A114-B7735AD17891}" destId="{E6759B68-68C5-4A3A-BF08-0E16C16B7031}" srcOrd="1" destOrd="0" presId="urn:microsoft.com/office/officeart/2005/8/layout/vProcess5"/>
    <dgm:cxn modelId="{05452D12-DDFA-44FA-87CC-8FF2FBD79E4D}" type="presOf" srcId="{944ED338-ADA4-47A5-A114-B7735AD17891}" destId="{545F73F0-4F2E-43CB-B58D-B12A3A4865FB}" srcOrd="0" destOrd="0" presId="urn:microsoft.com/office/officeart/2005/8/layout/vProcess5"/>
    <dgm:cxn modelId="{11B3B097-818C-4C2D-A12A-6DA0BBFE70FF}" type="presOf" srcId="{B691B272-5A56-4D70-B146-46C37DC89F2C}" destId="{C905CFD8-0543-426E-8554-1C0E7EBAE22B}" srcOrd="0" destOrd="0" presId="urn:microsoft.com/office/officeart/2005/8/layout/vProcess5"/>
    <dgm:cxn modelId="{92F50B77-C40C-4479-8DE8-9DDC9AA72F50}" type="presOf" srcId="{BA50C009-7B52-4E45-852D-E45A2EFC9808}" destId="{3EA3D4A7-ED13-4796-925C-99B2E93F51AE}" srcOrd="0" destOrd="0" presId="urn:microsoft.com/office/officeart/2005/8/layout/vProcess5"/>
    <dgm:cxn modelId="{B14BA8F7-1CF9-413D-87DD-7741F62FBEDA}" type="presOf" srcId="{757BC8D7-D283-4B0C-9E01-36E19237CB2E}" destId="{85AA8A41-EB03-4E2E-9875-233CF2FE199A}" srcOrd="0" destOrd="0" presId="urn:microsoft.com/office/officeart/2005/8/layout/vProcess5"/>
    <dgm:cxn modelId="{831C27C4-BAFF-4411-A637-A8D6C9E140B0}" srcId="{757BC8D7-D283-4B0C-9E01-36E19237CB2E}" destId="{AC84C7B9-0428-47FD-A83F-A226FB75A63A}" srcOrd="3" destOrd="0" parTransId="{F6AA45F4-D5F9-4B50-B58E-9B9E86C5C738}" sibTransId="{176BCAE9-75D4-496B-9DC2-82E544229093}"/>
    <dgm:cxn modelId="{FB1EC6EF-A9C9-4D91-A094-CDD1968AFE75}" type="presParOf" srcId="{85AA8A41-EB03-4E2E-9875-233CF2FE199A}" destId="{7FC163E9-24E0-4CC0-9771-695B016DDCDE}" srcOrd="0" destOrd="0" presId="urn:microsoft.com/office/officeart/2005/8/layout/vProcess5"/>
    <dgm:cxn modelId="{AF6C4E48-F4BD-4B5F-8FE8-FC04446BC6BF}" type="presParOf" srcId="{85AA8A41-EB03-4E2E-9875-233CF2FE199A}" destId="{545F73F0-4F2E-43CB-B58D-B12A3A4865FB}" srcOrd="1" destOrd="0" presId="urn:microsoft.com/office/officeart/2005/8/layout/vProcess5"/>
    <dgm:cxn modelId="{5562310C-5FB3-49F5-A4D8-711547194BC4}" type="presParOf" srcId="{85AA8A41-EB03-4E2E-9875-233CF2FE199A}" destId="{2AA1541F-2DAE-4320-910C-44FF2537C372}" srcOrd="2" destOrd="0" presId="urn:microsoft.com/office/officeart/2005/8/layout/vProcess5"/>
    <dgm:cxn modelId="{07598E76-ACD2-47A1-86FC-BF2D27A5F37C}" type="presParOf" srcId="{85AA8A41-EB03-4E2E-9875-233CF2FE199A}" destId="{658CA4A1-7DBB-490C-AA85-F6AEB2C3EB60}" srcOrd="3" destOrd="0" presId="urn:microsoft.com/office/officeart/2005/8/layout/vProcess5"/>
    <dgm:cxn modelId="{FCACD1E2-D36E-44B5-BD09-0F15545231CD}" type="presParOf" srcId="{85AA8A41-EB03-4E2E-9875-233CF2FE199A}" destId="{76558569-C135-40C2-AC83-9BE2C3A19FD5}" srcOrd="4" destOrd="0" presId="urn:microsoft.com/office/officeart/2005/8/layout/vProcess5"/>
    <dgm:cxn modelId="{7AD2270B-12B2-491F-BDD9-A74030AF644D}" type="presParOf" srcId="{85AA8A41-EB03-4E2E-9875-233CF2FE199A}" destId="{C905CFD8-0543-426E-8554-1C0E7EBAE22B}" srcOrd="5" destOrd="0" presId="urn:microsoft.com/office/officeart/2005/8/layout/vProcess5"/>
    <dgm:cxn modelId="{1703DA66-483C-42F3-BE51-6EADC178EA97}" type="presParOf" srcId="{85AA8A41-EB03-4E2E-9875-233CF2FE199A}" destId="{3EA3D4A7-ED13-4796-925C-99B2E93F51AE}" srcOrd="6" destOrd="0" presId="urn:microsoft.com/office/officeart/2005/8/layout/vProcess5"/>
    <dgm:cxn modelId="{1AD3EBD8-8C68-4167-B251-DBE1F7C28B1F}" type="presParOf" srcId="{85AA8A41-EB03-4E2E-9875-233CF2FE199A}" destId="{CC5F61C5-0167-4B6E-9E1E-BC20D29375F3}" srcOrd="7" destOrd="0" presId="urn:microsoft.com/office/officeart/2005/8/layout/vProcess5"/>
    <dgm:cxn modelId="{34FF7E87-3F98-46D7-B1E7-61550A48F19A}" type="presParOf" srcId="{85AA8A41-EB03-4E2E-9875-233CF2FE199A}" destId="{E6759B68-68C5-4A3A-BF08-0E16C16B7031}" srcOrd="8" destOrd="0" presId="urn:microsoft.com/office/officeart/2005/8/layout/vProcess5"/>
    <dgm:cxn modelId="{B47328F9-8096-425F-A04E-E9A02751CF05}" type="presParOf" srcId="{85AA8A41-EB03-4E2E-9875-233CF2FE199A}" destId="{BE75F8CE-3EA0-4A54-A913-12BE9261CD41}" srcOrd="9" destOrd="0" presId="urn:microsoft.com/office/officeart/2005/8/layout/vProcess5"/>
    <dgm:cxn modelId="{116D6F59-E991-4E5B-A77D-5CBEA80403D1}" type="presParOf" srcId="{85AA8A41-EB03-4E2E-9875-233CF2FE199A}" destId="{B36231E1-2CE0-4B85-813E-5BB7DC5703E9}" srcOrd="10" destOrd="0" presId="urn:microsoft.com/office/officeart/2005/8/layout/vProcess5"/>
    <dgm:cxn modelId="{B00AC6F9-69C5-4296-A6F8-8D615B4F4683}" type="presParOf" srcId="{85AA8A41-EB03-4E2E-9875-233CF2FE199A}" destId="{F9138A6C-D2B8-4B30-BC93-071C410D70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5217B5-6318-45F2-81DC-DA974C56F2A3}" type="doc">
      <dgm:prSet loTypeId="urn:microsoft.com/office/officeart/2005/8/layout/arrow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17CD4C-D93A-46DE-940F-EEB3C5F2E508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err="1">
              <a:solidFill>
                <a:schemeClr val="bg2"/>
              </a:solidFill>
              <a:latin typeface="+mj-lt"/>
            </a:rPr>
            <a:t>Creare</a:t>
          </a:r>
          <a:endParaRPr lang="en-US" sz="1800" b="1" dirty="0">
            <a:solidFill>
              <a:schemeClr val="bg2"/>
            </a:solidFill>
            <a:latin typeface="+mj-lt"/>
          </a:endParaRPr>
        </a:p>
      </dgm:t>
    </dgm:pt>
    <dgm:pt modelId="{9E91291F-684F-4D9F-9058-5C596DA80A19}" type="parTrans" cxnId="{D1AA7CE2-C58C-48AD-9B88-3DDDFE264115}">
      <dgm:prSet/>
      <dgm:spPr/>
      <dgm:t>
        <a:bodyPr/>
        <a:lstStyle/>
        <a:p>
          <a:endParaRPr lang="en-US" sz="1100">
            <a:solidFill>
              <a:schemeClr val="bg2"/>
            </a:solidFill>
            <a:latin typeface="+mj-lt"/>
          </a:endParaRPr>
        </a:p>
      </dgm:t>
    </dgm:pt>
    <dgm:pt modelId="{DDE4CB7A-FD57-44CE-884F-868CC5362227}" type="sibTrans" cxnId="{D1AA7CE2-C58C-48AD-9B88-3DDDFE264115}">
      <dgm:prSet/>
      <dgm:spPr/>
      <dgm:t>
        <a:bodyPr/>
        <a:lstStyle/>
        <a:p>
          <a:endParaRPr lang="en-US" sz="1100">
            <a:solidFill>
              <a:schemeClr val="bg2"/>
            </a:solidFill>
            <a:latin typeface="+mj-lt"/>
          </a:endParaRPr>
        </a:p>
      </dgm:t>
    </dgm:pt>
    <dgm:pt modelId="{0F50D137-0D62-4A56-89DC-768A5B825E63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err="1">
              <a:solidFill>
                <a:schemeClr val="bg2"/>
              </a:solidFill>
              <a:latin typeface="+mj-lt"/>
            </a:rPr>
            <a:t>Dezvoltare</a:t>
          </a:r>
          <a:endParaRPr lang="en-US" sz="1800" b="1" dirty="0">
            <a:solidFill>
              <a:schemeClr val="bg2"/>
            </a:solidFill>
            <a:latin typeface="+mj-lt"/>
          </a:endParaRPr>
        </a:p>
      </dgm:t>
    </dgm:pt>
    <dgm:pt modelId="{C214CDAB-B3EA-4258-BA0F-00C3A595A424}" type="parTrans" cxnId="{9FAEDCC7-57F1-41F5-B0FF-0025ACFCE383}">
      <dgm:prSet/>
      <dgm:spPr/>
      <dgm:t>
        <a:bodyPr/>
        <a:lstStyle/>
        <a:p>
          <a:endParaRPr lang="en-US" sz="1100">
            <a:solidFill>
              <a:schemeClr val="bg2"/>
            </a:solidFill>
            <a:latin typeface="+mj-lt"/>
          </a:endParaRPr>
        </a:p>
      </dgm:t>
    </dgm:pt>
    <dgm:pt modelId="{7AFDCB6C-78E5-43FC-AF02-195E40E63A0A}" type="sibTrans" cxnId="{9FAEDCC7-57F1-41F5-B0FF-0025ACFCE383}">
      <dgm:prSet/>
      <dgm:spPr/>
      <dgm:t>
        <a:bodyPr/>
        <a:lstStyle/>
        <a:p>
          <a:endParaRPr lang="en-US" sz="1100">
            <a:solidFill>
              <a:schemeClr val="bg2"/>
            </a:solidFill>
            <a:latin typeface="+mj-lt"/>
          </a:endParaRPr>
        </a:p>
      </dgm:t>
    </dgm:pt>
    <dgm:pt modelId="{E6C5AE2F-A5A4-4988-8411-2F24C8CA933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600" b="1" dirty="0" err="1">
              <a:solidFill>
                <a:schemeClr val="bg2"/>
              </a:solidFill>
              <a:latin typeface="+mj-lt"/>
            </a:rPr>
            <a:t>Cartografiere</a:t>
          </a:r>
          <a:endParaRPr lang="en-US" sz="1600" b="1" dirty="0">
            <a:solidFill>
              <a:schemeClr val="bg2"/>
            </a:solidFill>
            <a:latin typeface="+mj-lt"/>
          </a:endParaRPr>
        </a:p>
      </dgm:t>
    </dgm:pt>
    <dgm:pt modelId="{A1CCE5CE-F5B0-4B36-9AE3-176A6753B308}" type="parTrans" cxnId="{0DDECEFD-D349-4C8D-A026-F41C8517058E}">
      <dgm:prSet/>
      <dgm:spPr/>
      <dgm:t>
        <a:bodyPr/>
        <a:lstStyle/>
        <a:p>
          <a:endParaRPr lang="en-US" sz="1100">
            <a:solidFill>
              <a:schemeClr val="bg2"/>
            </a:solidFill>
            <a:latin typeface="+mj-lt"/>
          </a:endParaRPr>
        </a:p>
      </dgm:t>
    </dgm:pt>
    <dgm:pt modelId="{7674E8FC-9A86-4746-82DC-FEF4CB76F604}" type="sibTrans" cxnId="{0DDECEFD-D349-4C8D-A026-F41C8517058E}">
      <dgm:prSet/>
      <dgm:spPr/>
      <dgm:t>
        <a:bodyPr/>
        <a:lstStyle/>
        <a:p>
          <a:endParaRPr lang="en-US" sz="1100">
            <a:solidFill>
              <a:schemeClr val="bg2"/>
            </a:solidFill>
            <a:latin typeface="+mj-lt"/>
          </a:endParaRPr>
        </a:p>
      </dgm:t>
    </dgm:pt>
    <dgm:pt modelId="{FFF204B0-F82F-4459-B742-D990EFA0469C}" type="pres">
      <dgm:prSet presAssocID="{955217B5-6318-45F2-81DC-DA974C56F2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761A6-271C-42E3-9A69-ABAC7B4ECC2D}" type="pres">
      <dgm:prSet presAssocID="{B917CD4C-D93A-46DE-940F-EEB3C5F2E508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9FEBB-6F8E-41D0-84FD-2B53753C165E}" type="pres">
      <dgm:prSet presAssocID="{0F50D137-0D62-4A56-89DC-768A5B825E63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D3641-BEB9-4F63-A54A-E7D42BA08BE5}" type="pres">
      <dgm:prSet presAssocID="{E6C5AE2F-A5A4-4988-8411-2F24C8CA933B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ECEFD-D349-4C8D-A026-F41C8517058E}" srcId="{955217B5-6318-45F2-81DC-DA974C56F2A3}" destId="{E6C5AE2F-A5A4-4988-8411-2F24C8CA933B}" srcOrd="2" destOrd="0" parTransId="{A1CCE5CE-F5B0-4B36-9AE3-176A6753B308}" sibTransId="{7674E8FC-9A86-4746-82DC-FEF4CB76F604}"/>
    <dgm:cxn modelId="{07E91FFC-8304-41C1-AB61-39E16FB61FB3}" type="presOf" srcId="{E6C5AE2F-A5A4-4988-8411-2F24C8CA933B}" destId="{ACCD3641-BEB9-4F63-A54A-E7D42BA08BE5}" srcOrd="0" destOrd="0" presId="urn:microsoft.com/office/officeart/2005/8/layout/arrow1"/>
    <dgm:cxn modelId="{0C2D5461-4E03-41DB-AF69-E7E1F7FBDF23}" type="presOf" srcId="{B917CD4C-D93A-46DE-940F-EEB3C5F2E508}" destId="{DBE761A6-271C-42E3-9A69-ABAC7B4ECC2D}" srcOrd="0" destOrd="0" presId="urn:microsoft.com/office/officeart/2005/8/layout/arrow1"/>
    <dgm:cxn modelId="{00E91497-2FC3-4659-A721-3C36E3C4C03B}" type="presOf" srcId="{955217B5-6318-45F2-81DC-DA974C56F2A3}" destId="{FFF204B0-F82F-4459-B742-D990EFA0469C}" srcOrd="0" destOrd="0" presId="urn:microsoft.com/office/officeart/2005/8/layout/arrow1"/>
    <dgm:cxn modelId="{D1AA7CE2-C58C-48AD-9B88-3DDDFE264115}" srcId="{955217B5-6318-45F2-81DC-DA974C56F2A3}" destId="{B917CD4C-D93A-46DE-940F-EEB3C5F2E508}" srcOrd="0" destOrd="0" parTransId="{9E91291F-684F-4D9F-9058-5C596DA80A19}" sibTransId="{DDE4CB7A-FD57-44CE-884F-868CC5362227}"/>
    <dgm:cxn modelId="{9FAEDCC7-57F1-41F5-B0FF-0025ACFCE383}" srcId="{955217B5-6318-45F2-81DC-DA974C56F2A3}" destId="{0F50D137-0D62-4A56-89DC-768A5B825E63}" srcOrd="1" destOrd="0" parTransId="{C214CDAB-B3EA-4258-BA0F-00C3A595A424}" sibTransId="{7AFDCB6C-78E5-43FC-AF02-195E40E63A0A}"/>
    <dgm:cxn modelId="{6F187F88-0EB8-497C-AB1C-B0CCC556AC30}" type="presOf" srcId="{0F50D137-0D62-4A56-89DC-768A5B825E63}" destId="{AA09FEBB-6F8E-41D0-84FD-2B53753C165E}" srcOrd="0" destOrd="0" presId="urn:microsoft.com/office/officeart/2005/8/layout/arrow1"/>
    <dgm:cxn modelId="{45C0525A-7B46-41CD-86E9-11609664C1B1}" type="presParOf" srcId="{FFF204B0-F82F-4459-B742-D990EFA0469C}" destId="{DBE761A6-271C-42E3-9A69-ABAC7B4ECC2D}" srcOrd="0" destOrd="0" presId="urn:microsoft.com/office/officeart/2005/8/layout/arrow1"/>
    <dgm:cxn modelId="{8F7748C3-850A-4C7D-B4C0-B89336BAE5FB}" type="presParOf" srcId="{FFF204B0-F82F-4459-B742-D990EFA0469C}" destId="{AA09FEBB-6F8E-41D0-84FD-2B53753C165E}" srcOrd="1" destOrd="0" presId="urn:microsoft.com/office/officeart/2005/8/layout/arrow1"/>
    <dgm:cxn modelId="{FB1ABD96-09E9-4278-AC4D-2397D7580328}" type="presParOf" srcId="{FFF204B0-F82F-4459-B742-D990EFA0469C}" destId="{ACCD3641-BEB9-4F63-A54A-E7D42BA08BE5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FD76D-9469-41B1-853C-89F09DABFA29}">
      <dsp:nvSpPr>
        <dsp:cNvPr id="0" name=""/>
        <dsp:cNvSpPr/>
      </dsp:nvSpPr>
      <dsp:spPr>
        <a:xfrm>
          <a:off x="4473" y="313891"/>
          <a:ext cx="4005004" cy="7972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Industria</a:t>
          </a:r>
          <a:r>
            <a:rPr lang="en-US" sz="3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 media</a:t>
          </a:r>
        </a:p>
      </dsp:txBody>
      <dsp:txXfrm>
        <a:off x="27822" y="337240"/>
        <a:ext cx="3958306" cy="750505"/>
      </dsp:txXfrm>
    </dsp:sp>
    <dsp:sp modelId="{96DEDFF7-0C89-4D43-813B-7CA40C6AA9C8}">
      <dsp:nvSpPr>
        <dsp:cNvPr id="0" name=""/>
        <dsp:cNvSpPr/>
      </dsp:nvSpPr>
      <dsp:spPr>
        <a:xfrm rot="5400000">
          <a:off x="1941752" y="1176318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CF8D-CE99-48AC-A6E6-B2AA40178B5D}">
      <dsp:nvSpPr>
        <dsp:cNvPr id="0" name=""/>
        <dsp:cNvSpPr/>
      </dsp:nvSpPr>
      <dsp:spPr>
        <a:xfrm>
          <a:off x="224979" y="1371987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Client</a:t>
          </a:r>
          <a:endParaRPr lang="en-US" sz="2800" b="1" i="0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242904" y="1389912"/>
        <a:ext cx="3528142" cy="576150"/>
      </dsp:txXfrm>
    </dsp:sp>
    <dsp:sp modelId="{B7B9947C-B1D6-4657-8F2C-5A0B1EFA2DE5}">
      <dsp:nvSpPr>
        <dsp:cNvPr id="0" name=""/>
        <dsp:cNvSpPr/>
      </dsp:nvSpPr>
      <dsp:spPr>
        <a:xfrm rot="5400000">
          <a:off x="1941752" y="2049210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A24EA-30E1-4393-8C46-30D51D1932CD}">
      <dsp:nvSpPr>
        <dsp:cNvPr id="0" name=""/>
        <dsp:cNvSpPr/>
      </dsp:nvSpPr>
      <dsp:spPr>
        <a:xfrm>
          <a:off x="224979" y="2244879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Valoare</a:t>
          </a: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 Business </a:t>
          </a:r>
          <a:endParaRPr lang="en-US" sz="28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242904" y="2262804"/>
        <a:ext cx="3528142" cy="576150"/>
      </dsp:txXfrm>
    </dsp:sp>
    <dsp:sp modelId="{92C198FE-3F74-4BFA-9DF2-B230A080EA50}">
      <dsp:nvSpPr>
        <dsp:cNvPr id="0" name=""/>
        <dsp:cNvSpPr/>
      </dsp:nvSpPr>
      <dsp:spPr>
        <a:xfrm rot="5400000">
          <a:off x="1941752" y="2922102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483FE-5579-46F4-AF8F-C3D55A2273D4}">
      <dsp:nvSpPr>
        <dsp:cNvPr id="0" name=""/>
        <dsp:cNvSpPr/>
      </dsp:nvSpPr>
      <dsp:spPr>
        <a:xfrm>
          <a:off x="224979" y="3117771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Piață</a:t>
          </a: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2800" b="1" kern="120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țintă</a:t>
          </a:r>
          <a:endParaRPr lang="en-US" sz="28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242904" y="3135696"/>
        <a:ext cx="3528142" cy="576150"/>
      </dsp:txXfrm>
    </dsp:sp>
    <dsp:sp modelId="{6609DF7E-4E83-F047-B050-06F5A72EE489}">
      <dsp:nvSpPr>
        <dsp:cNvPr id="0" name=""/>
        <dsp:cNvSpPr/>
      </dsp:nvSpPr>
      <dsp:spPr>
        <a:xfrm rot="5400000">
          <a:off x="1941752" y="3794995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3DD89-882C-F145-94B2-603DA3BCC948}">
      <dsp:nvSpPr>
        <dsp:cNvPr id="0" name=""/>
        <dsp:cNvSpPr/>
      </dsp:nvSpPr>
      <dsp:spPr>
        <a:xfrm>
          <a:off x="224979" y="3990664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Venit</a:t>
          </a:r>
          <a:endParaRPr lang="ru-RU" sz="28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242904" y="4008589"/>
        <a:ext cx="3528142" cy="576150"/>
      </dsp:txXfrm>
    </dsp:sp>
    <dsp:sp modelId="{1C4E2247-E3FF-4941-AE52-1E6668BA7204}">
      <dsp:nvSpPr>
        <dsp:cNvPr id="0" name=""/>
        <dsp:cNvSpPr/>
      </dsp:nvSpPr>
      <dsp:spPr>
        <a:xfrm>
          <a:off x="4426905" y="313891"/>
          <a:ext cx="4003961" cy="7948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Radiodifuzorul</a:t>
          </a:r>
          <a:r>
            <a:rPr lang="en-US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rPr>
            <a:t> public</a:t>
          </a:r>
        </a:p>
      </dsp:txBody>
      <dsp:txXfrm>
        <a:off x="4450185" y="337171"/>
        <a:ext cx="3957401" cy="748273"/>
      </dsp:txXfrm>
    </dsp:sp>
    <dsp:sp modelId="{0C5705EB-140C-4F6B-9BD4-AFA36A4E1ABC}">
      <dsp:nvSpPr>
        <dsp:cNvPr id="0" name=""/>
        <dsp:cNvSpPr/>
      </dsp:nvSpPr>
      <dsp:spPr>
        <a:xfrm rot="5400000">
          <a:off x="6363662" y="1173947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03A6B-0994-40BF-BB5D-C8B8FD86E655}">
      <dsp:nvSpPr>
        <dsp:cNvPr id="0" name=""/>
        <dsp:cNvSpPr/>
      </dsp:nvSpPr>
      <dsp:spPr>
        <a:xfrm>
          <a:off x="4646889" y="1369616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Cetățean</a:t>
          </a:r>
          <a:endParaRPr lang="en-US" sz="2800" b="1" i="0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664814" y="1387541"/>
        <a:ext cx="3528142" cy="576150"/>
      </dsp:txXfrm>
    </dsp:sp>
    <dsp:sp modelId="{D5A51CFB-F205-4553-95DE-AEF39E09F8C5}">
      <dsp:nvSpPr>
        <dsp:cNvPr id="0" name=""/>
        <dsp:cNvSpPr/>
      </dsp:nvSpPr>
      <dsp:spPr>
        <a:xfrm rot="5400000">
          <a:off x="6363662" y="2046840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3D363-67FA-477C-B757-1722128A0BFF}">
      <dsp:nvSpPr>
        <dsp:cNvPr id="0" name=""/>
        <dsp:cNvSpPr/>
      </dsp:nvSpPr>
      <dsp:spPr>
        <a:xfrm>
          <a:off x="4646889" y="2242509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Valoare</a:t>
          </a: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2800" b="1" kern="120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socială</a:t>
          </a:r>
          <a:endParaRPr lang="en-US" sz="28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664814" y="2260434"/>
        <a:ext cx="3528142" cy="576150"/>
      </dsp:txXfrm>
    </dsp:sp>
    <dsp:sp modelId="{40924A92-4568-5842-85F3-5412B5854522}">
      <dsp:nvSpPr>
        <dsp:cNvPr id="0" name=""/>
        <dsp:cNvSpPr/>
      </dsp:nvSpPr>
      <dsp:spPr>
        <a:xfrm rot="5400000">
          <a:off x="6363662" y="2919732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38313-9BB7-1C46-8C80-C492F5BE40E9}">
      <dsp:nvSpPr>
        <dsp:cNvPr id="0" name=""/>
        <dsp:cNvSpPr/>
      </dsp:nvSpPr>
      <dsp:spPr>
        <a:xfrm>
          <a:off x="4646889" y="3115401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err="1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Open Sans" panose="020B0606030504020204" pitchFamily="34" charset="0"/>
              <a:cs typeface="Open Sans" panose="020B0606030504020204" pitchFamily="34" charset="0"/>
            </a:rPr>
            <a:t>Universalitate</a:t>
          </a:r>
          <a:endParaRPr lang="en-US" sz="28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664814" y="3133326"/>
        <a:ext cx="3528142" cy="576150"/>
      </dsp:txXfrm>
    </dsp:sp>
    <dsp:sp modelId="{6B09C53F-C623-BC4D-AA75-C7D3B3BC0C32}">
      <dsp:nvSpPr>
        <dsp:cNvPr id="0" name=""/>
        <dsp:cNvSpPr/>
      </dsp:nvSpPr>
      <dsp:spPr>
        <a:xfrm rot="5400000">
          <a:off x="6363662" y="3792624"/>
          <a:ext cx="130445" cy="1304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EDEA-3055-F747-BB57-CEFA529849A8}">
      <dsp:nvSpPr>
        <dsp:cNvPr id="0" name=""/>
        <dsp:cNvSpPr/>
      </dsp:nvSpPr>
      <dsp:spPr>
        <a:xfrm>
          <a:off x="4646889" y="3988293"/>
          <a:ext cx="3563992" cy="61200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Impact</a:t>
          </a:r>
        </a:p>
      </dsp:txBody>
      <dsp:txXfrm>
        <a:off x="4664814" y="4006218"/>
        <a:ext cx="3528142" cy="576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1B476-EFF1-4F15-BED3-FF4F04674BD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EFA9A-E472-48B2-A7FB-CBEE739D9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2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78399C-893D-1D4F-B78B-0AB43A597A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5A1B04-836B-1649-A734-54F71B279E02}"/>
              </a:ext>
            </a:extLst>
          </p:cNvPr>
          <p:cNvSpPr/>
          <p:nvPr/>
        </p:nvSpPr>
        <p:spPr>
          <a:xfrm>
            <a:off x="2" y="1636632"/>
            <a:ext cx="2425147" cy="358473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xmlns="" id="{6BCBEBC9-B25A-C846-96F8-5253D31008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597" y="1636632"/>
            <a:ext cx="2987279" cy="358473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D1B45A-E91A-EA42-8EF8-65069624122B}"/>
              </a:ext>
            </a:extLst>
          </p:cNvPr>
          <p:cNvSpPr/>
          <p:nvPr/>
        </p:nvSpPr>
        <p:spPr>
          <a:xfrm>
            <a:off x="8897024" y="1636632"/>
            <a:ext cx="246977" cy="35847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</p:spTree>
    <p:extLst>
      <p:ext uri="{BB962C8B-B14F-4D97-AF65-F5344CB8AC3E}">
        <p14:creationId xmlns:p14="http://schemas.microsoft.com/office/powerpoint/2010/main" val="4164661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3FB36E-E7C3-F84A-A74F-A0868E278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78220-0D34-F34E-9E9D-F6521560ED03}"/>
              </a:ext>
            </a:extLst>
          </p:cNvPr>
          <p:cNvSpPr/>
          <p:nvPr/>
        </p:nvSpPr>
        <p:spPr>
          <a:xfrm>
            <a:off x="457200" y="548640"/>
            <a:ext cx="8229600" cy="57607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8C3C1EA-CF73-8D44-946B-7C99632D85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21651" y="1259807"/>
            <a:ext cx="3675874" cy="4338389"/>
          </a:xfrm>
          <a:custGeom>
            <a:avLst/>
            <a:gdLst>
              <a:gd name="connsiteX0" fmla="*/ 3576868 w 5661659"/>
              <a:gd name="connsiteY0" fmla="*/ 4882569 h 5568401"/>
              <a:gd name="connsiteX1" fmla="*/ 3719617 w 5661659"/>
              <a:gd name="connsiteY1" fmla="*/ 4941637 h 5568401"/>
              <a:gd name="connsiteX2" fmla="*/ 3719617 w 5661659"/>
              <a:gd name="connsiteY2" fmla="*/ 5227136 h 5568401"/>
              <a:gd name="connsiteX3" fmla="*/ 3434119 w 5661659"/>
              <a:gd name="connsiteY3" fmla="*/ 5227136 h 5568401"/>
              <a:gd name="connsiteX4" fmla="*/ 3434119 w 5661659"/>
              <a:gd name="connsiteY4" fmla="*/ 4941637 h 5568401"/>
              <a:gd name="connsiteX5" fmla="*/ 3576868 w 5661659"/>
              <a:gd name="connsiteY5" fmla="*/ 4882569 h 5568401"/>
              <a:gd name="connsiteX6" fmla="*/ 1441875 w 5661659"/>
              <a:gd name="connsiteY6" fmla="*/ 4796970 h 5568401"/>
              <a:gd name="connsiteX7" fmla="*/ 1474696 w 5661659"/>
              <a:gd name="connsiteY7" fmla="*/ 4804569 h 5568401"/>
              <a:gd name="connsiteX8" fmla="*/ 1527933 w 5661659"/>
              <a:gd name="connsiteY8" fmla="*/ 4804569 h 5568401"/>
              <a:gd name="connsiteX9" fmla="*/ 1533848 w 5661659"/>
              <a:gd name="connsiteY9" fmla="*/ 4810484 h 5568401"/>
              <a:gd name="connsiteX10" fmla="*/ 1472396 w 5661659"/>
              <a:gd name="connsiteY10" fmla="*/ 4812785 h 5568401"/>
              <a:gd name="connsiteX11" fmla="*/ 1419159 w 5661659"/>
              <a:gd name="connsiteY11" fmla="*/ 4812785 h 5568401"/>
              <a:gd name="connsiteX12" fmla="*/ 1419159 w 5661659"/>
              <a:gd name="connsiteY12" fmla="*/ 4866021 h 5568401"/>
              <a:gd name="connsiteX13" fmla="*/ 1416859 w 5661659"/>
              <a:gd name="connsiteY13" fmla="*/ 4927474 h 5568401"/>
              <a:gd name="connsiteX14" fmla="*/ 1355079 w 5661659"/>
              <a:gd name="connsiteY14" fmla="*/ 4929774 h 5568401"/>
              <a:gd name="connsiteX15" fmla="*/ 1302171 w 5661659"/>
              <a:gd name="connsiteY15" fmla="*/ 4930103 h 5568401"/>
              <a:gd name="connsiteX16" fmla="*/ 1302171 w 5661659"/>
              <a:gd name="connsiteY16" fmla="*/ 4983011 h 5568401"/>
              <a:gd name="connsiteX17" fmla="*/ 1299871 w 5661659"/>
              <a:gd name="connsiteY17" fmla="*/ 5044792 h 5568401"/>
              <a:gd name="connsiteX18" fmla="*/ 1238090 w 5661659"/>
              <a:gd name="connsiteY18" fmla="*/ 5046763 h 5568401"/>
              <a:gd name="connsiteX19" fmla="*/ 1185182 w 5661659"/>
              <a:gd name="connsiteY19" fmla="*/ 5047092 h 5568401"/>
              <a:gd name="connsiteX20" fmla="*/ 1184853 w 5661659"/>
              <a:gd name="connsiteY20" fmla="*/ 5100000 h 5568401"/>
              <a:gd name="connsiteX21" fmla="*/ 1182552 w 5661659"/>
              <a:gd name="connsiteY21" fmla="*/ 5161781 h 5568401"/>
              <a:gd name="connsiteX22" fmla="*/ 1121100 w 5661659"/>
              <a:gd name="connsiteY22" fmla="*/ 5164081 h 5568401"/>
              <a:gd name="connsiteX23" fmla="*/ 1067863 w 5661659"/>
              <a:gd name="connsiteY23" fmla="*/ 5164081 h 5568401"/>
              <a:gd name="connsiteX24" fmla="*/ 1067863 w 5661659"/>
              <a:gd name="connsiteY24" fmla="*/ 5217318 h 5568401"/>
              <a:gd name="connsiteX25" fmla="*/ 1065563 w 5661659"/>
              <a:gd name="connsiteY25" fmla="*/ 5278770 h 5568401"/>
              <a:gd name="connsiteX26" fmla="*/ 1003782 w 5661659"/>
              <a:gd name="connsiteY26" fmla="*/ 5281071 h 5568401"/>
              <a:gd name="connsiteX27" fmla="*/ 950874 w 5661659"/>
              <a:gd name="connsiteY27" fmla="*/ 5281399 h 5568401"/>
              <a:gd name="connsiteX28" fmla="*/ 950545 w 5661659"/>
              <a:gd name="connsiteY28" fmla="*/ 5334307 h 5568401"/>
              <a:gd name="connsiteX29" fmla="*/ 948245 w 5661659"/>
              <a:gd name="connsiteY29" fmla="*/ 5396088 h 5568401"/>
              <a:gd name="connsiteX30" fmla="*/ 886793 w 5661659"/>
              <a:gd name="connsiteY30" fmla="*/ 5398389 h 5568401"/>
              <a:gd name="connsiteX31" fmla="*/ 833556 w 5661659"/>
              <a:gd name="connsiteY31" fmla="*/ 5398389 h 5568401"/>
              <a:gd name="connsiteX32" fmla="*/ 833556 w 5661659"/>
              <a:gd name="connsiteY32" fmla="*/ 5451625 h 5568401"/>
              <a:gd name="connsiteX33" fmla="*/ 831256 w 5661659"/>
              <a:gd name="connsiteY33" fmla="*/ 5513078 h 5568401"/>
              <a:gd name="connsiteX34" fmla="*/ 825340 w 5661659"/>
              <a:gd name="connsiteY34" fmla="*/ 5507162 h 5568401"/>
              <a:gd name="connsiteX35" fmla="*/ 825340 w 5661659"/>
              <a:gd name="connsiteY35" fmla="*/ 5453926 h 5568401"/>
              <a:gd name="connsiteX36" fmla="*/ 827641 w 5661659"/>
              <a:gd name="connsiteY36" fmla="*/ 5392473 h 5568401"/>
              <a:gd name="connsiteX37" fmla="*/ 889421 w 5661659"/>
              <a:gd name="connsiteY37" fmla="*/ 5390173 h 5568401"/>
              <a:gd name="connsiteX38" fmla="*/ 942330 w 5661659"/>
              <a:gd name="connsiteY38" fmla="*/ 5389844 h 5568401"/>
              <a:gd name="connsiteX39" fmla="*/ 942658 w 5661659"/>
              <a:gd name="connsiteY39" fmla="*/ 5336936 h 5568401"/>
              <a:gd name="connsiteX40" fmla="*/ 944959 w 5661659"/>
              <a:gd name="connsiteY40" fmla="*/ 5275155 h 5568401"/>
              <a:gd name="connsiteX41" fmla="*/ 1006411 w 5661659"/>
              <a:gd name="connsiteY41" fmla="*/ 5273184 h 5568401"/>
              <a:gd name="connsiteX42" fmla="*/ 1059648 w 5661659"/>
              <a:gd name="connsiteY42" fmla="*/ 5272855 h 5568401"/>
              <a:gd name="connsiteX43" fmla="*/ 1059648 w 5661659"/>
              <a:gd name="connsiteY43" fmla="*/ 5219947 h 5568401"/>
              <a:gd name="connsiteX44" fmla="*/ 1061948 w 5661659"/>
              <a:gd name="connsiteY44" fmla="*/ 5158166 h 5568401"/>
              <a:gd name="connsiteX45" fmla="*/ 1123401 w 5661659"/>
              <a:gd name="connsiteY45" fmla="*/ 5155866 h 5568401"/>
              <a:gd name="connsiteX46" fmla="*/ 1176637 w 5661659"/>
              <a:gd name="connsiteY46" fmla="*/ 5155866 h 5568401"/>
              <a:gd name="connsiteX47" fmla="*/ 1176637 w 5661659"/>
              <a:gd name="connsiteY47" fmla="*/ 5102629 h 5568401"/>
              <a:gd name="connsiteX48" fmla="*/ 1178938 w 5661659"/>
              <a:gd name="connsiteY48" fmla="*/ 5041177 h 5568401"/>
              <a:gd name="connsiteX49" fmla="*/ 1240719 w 5661659"/>
              <a:gd name="connsiteY49" fmla="*/ 5038876 h 5568401"/>
              <a:gd name="connsiteX50" fmla="*/ 1293627 w 5661659"/>
              <a:gd name="connsiteY50" fmla="*/ 5038548 h 5568401"/>
              <a:gd name="connsiteX51" fmla="*/ 1293955 w 5661659"/>
              <a:gd name="connsiteY51" fmla="*/ 4985640 h 5568401"/>
              <a:gd name="connsiteX52" fmla="*/ 1296256 w 5661659"/>
              <a:gd name="connsiteY52" fmla="*/ 4923859 h 5568401"/>
              <a:gd name="connsiteX53" fmla="*/ 1357708 w 5661659"/>
              <a:gd name="connsiteY53" fmla="*/ 4921558 h 5568401"/>
              <a:gd name="connsiteX54" fmla="*/ 1410944 w 5661659"/>
              <a:gd name="connsiteY54" fmla="*/ 4921558 h 5568401"/>
              <a:gd name="connsiteX55" fmla="*/ 1410944 w 5661659"/>
              <a:gd name="connsiteY55" fmla="*/ 4868650 h 5568401"/>
              <a:gd name="connsiteX56" fmla="*/ 1413244 w 5661659"/>
              <a:gd name="connsiteY56" fmla="*/ 4806869 h 5568401"/>
              <a:gd name="connsiteX57" fmla="*/ 1441875 w 5661659"/>
              <a:gd name="connsiteY57" fmla="*/ 4796970 h 5568401"/>
              <a:gd name="connsiteX58" fmla="*/ 4919423 w 5661659"/>
              <a:gd name="connsiteY58" fmla="*/ 3566317 h 5568401"/>
              <a:gd name="connsiteX59" fmla="*/ 5056836 w 5661659"/>
              <a:gd name="connsiteY59" fmla="*/ 3623254 h 5568401"/>
              <a:gd name="connsiteX60" fmla="*/ 5056836 w 5661659"/>
              <a:gd name="connsiteY60" fmla="*/ 3898326 h 5568401"/>
              <a:gd name="connsiteX61" fmla="*/ 4097205 w 5661659"/>
              <a:gd name="connsiteY61" fmla="*/ 4857628 h 5568401"/>
              <a:gd name="connsiteX62" fmla="*/ 3822462 w 5661659"/>
              <a:gd name="connsiteY62" fmla="*/ 4857628 h 5568401"/>
              <a:gd name="connsiteX63" fmla="*/ 3822462 w 5661659"/>
              <a:gd name="connsiteY63" fmla="*/ 4582884 h 5568401"/>
              <a:gd name="connsiteX64" fmla="*/ 4781764 w 5661659"/>
              <a:gd name="connsiteY64" fmla="*/ 3623254 h 5568401"/>
              <a:gd name="connsiteX65" fmla="*/ 4919423 w 5661659"/>
              <a:gd name="connsiteY65" fmla="*/ 3566317 h 5568401"/>
              <a:gd name="connsiteX66" fmla="*/ 5416961 w 5661659"/>
              <a:gd name="connsiteY66" fmla="*/ 1910156 h 5568401"/>
              <a:gd name="connsiteX67" fmla="*/ 5423204 w 5661659"/>
              <a:gd name="connsiteY67" fmla="*/ 1916071 h 5568401"/>
              <a:gd name="connsiteX68" fmla="*/ 5422876 w 5661659"/>
              <a:gd name="connsiteY68" fmla="*/ 1969308 h 5568401"/>
              <a:gd name="connsiteX69" fmla="*/ 5420576 w 5661659"/>
              <a:gd name="connsiteY69" fmla="*/ 2030760 h 5568401"/>
              <a:gd name="connsiteX70" fmla="*/ 5359123 w 5661659"/>
              <a:gd name="connsiteY70" fmla="*/ 2033061 h 5568401"/>
              <a:gd name="connsiteX71" fmla="*/ 5305886 w 5661659"/>
              <a:gd name="connsiteY71" fmla="*/ 2033389 h 5568401"/>
              <a:gd name="connsiteX72" fmla="*/ 5305886 w 5661659"/>
              <a:gd name="connsiteY72" fmla="*/ 2086297 h 5568401"/>
              <a:gd name="connsiteX73" fmla="*/ 5303586 w 5661659"/>
              <a:gd name="connsiteY73" fmla="*/ 2148078 h 5568401"/>
              <a:gd name="connsiteX74" fmla="*/ 5241805 w 5661659"/>
              <a:gd name="connsiteY74" fmla="*/ 2150379 h 5568401"/>
              <a:gd name="connsiteX75" fmla="*/ 5188897 w 5661659"/>
              <a:gd name="connsiteY75" fmla="*/ 2150379 h 5568401"/>
              <a:gd name="connsiteX76" fmla="*/ 5188569 w 5661659"/>
              <a:gd name="connsiteY76" fmla="*/ 2203615 h 5568401"/>
              <a:gd name="connsiteX77" fmla="*/ 5186268 w 5661659"/>
              <a:gd name="connsiteY77" fmla="*/ 2265068 h 5568401"/>
              <a:gd name="connsiteX78" fmla="*/ 5124816 w 5661659"/>
              <a:gd name="connsiteY78" fmla="*/ 2267368 h 5568401"/>
              <a:gd name="connsiteX79" fmla="*/ 5071579 w 5661659"/>
              <a:gd name="connsiteY79" fmla="*/ 2267697 h 5568401"/>
              <a:gd name="connsiteX80" fmla="*/ 5071579 w 5661659"/>
              <a:gd name="connsiteY80" fmla="*/ 2320605 h 5568401"/>
              <a:gd name="connsiteX81" fmla="*/ 5069279 w 5661659"/>
              <a:gd name="connsiteY81" fmla="*/ 2382057 h 5568401"/>
              <a:gd name="connsiteX82" fmla="*/ 5007827 w 5661659"/>
              <a:gd name="connsiteY82" fmla="*/ 2384357 h 5568401"/>
              <a:gd name="connsiteX83" fmla="*/ 4954590 w 5661659"/>
              <a:gd name="connsiteY83" fmla="*/ 2384686 h 5568401"/>
              <a:gd name="connsiteX84" fmla="*/ 4954590 w 5661659"/>
              <a:gd name="connsiteY84" fmla="*/ 2437594 h 5568401"/>
              <a:gd name="connsiteX85" fmla="*/ 4952289 w 5661659"/>
              <a:gd name="connsiteY85" fmla="*/ 2499375 h 5568401"/>
              <a:gd name="connsiteX86" fmla="*/ 4890509 w 5661659"/>
              <a:gd name="connsiteY86" fmla="*/ 2501675 h 5568401"/>
              <a:gd name="connsiteX87" fmla="*/ 4837600 w 5661659"/>
              <a:gd name="connsiteY87" fmla="*/ 2501675 h 5568401"/>
              <a:gd name="connsiteX88" fmla="*/ 4837272 w 5661659"/>
              <a:gd name="connsiteY88" fmla="*/ 2554912 h 5568401"/>
              <a:gd name="connsiteX89" fmla="*/ 4834971 w 5661659"/>
              <a:gd name="connsiteY89" fmla="*/ 2616364 h 5568401"/>
              <a:gd name="connsiteX90" fmla="*/ 4773519 w 5661659"/>
              <a:gd name="connsiteY90" fmla="*/ 2618665 h 5568401"/>
              <a:gd name="connsiteX91" fmla="*/ 4720282 w 5661659"/>
              <a:gd name="connsiteY91" fmla="*/ 2618993 h 5568401"/>
              <a:gd name="connsiteX92" fmla="*/ 4714367 w 5661659"/>
              <a:gd name="connsiteY92" fmla="*/ 2612750 h 5568401"/>
              <a:gd name="connsiteX93" fmla="*/ 4776148 w 5661659"/>
              <a:gd name="connsiteY93" fmla="*/ 2610449 h 5568401"/>
              <a:gd name="connsiteX94" fmla="*/ 4829056 w 5661659"/>
              <a:gd name="connsiteY94" fmla="*/ 2610449 h 5568401"/>
              <a:gd name="connsiteX95" fmla="*/ 4829385 w 5661659"/>
              <a:gd name="connsiteY95" fmla="*/ 2557213 h 5568401"/>
              <a:gd name="connsiteX96" fmla="*/ 4831685 w 5661659"/>
              <a:gd name="connsiteY96" fmla="*/ 2495760 h 5568401"/>
              <a:gd name="connsiteX97" fmla="*/ 4893138 w 5661659"/>
              <a:gd name="connsiteY97" fmla="*/ 2493460 h 5568401"/>
              <a:gd name="connsiteX98" fmla="*/ 4946046 w 5661659"/>
              <a:gd name="connsiteY98" fmla="*/ 2493460 h 5568401"/>
              <a:gd name="connsiteX99" fmla="*/ 4946374 w 5661659"/>
              <a:gd name="connsiteY99" fmla="*/ 2440223 h 5568401"/>
              <a:gd name="connsiteX100" fmla="*/ 4948675 w 5661659"/>
              <a:gd name="connsiteY100" fmla="*/ 2378771 h 5568401"/>
              <a:gd name="connsiteX101" fmla="*/ 5010127 w 5661659"/>
              <a:gd name="connsiteY101" fmla="*/ 2376471 h 5568401"/>
              <a:gd name="connsiteX102" fmla="*/ 5063364 w 5661659"/>
              <a:gd name="connsiteY102" fmla="*/ 2376142 h 5568401"/>
              <a:gd name="connsiteX103" fmla="*/ 5063364 w 5661659"/>
              <a:gd name="connsiteY103" fmla="*/ 2323234 h 5568401"/>
              <a:gd name="connsiteX104" fmla="*/ 5065664 w 5661659"/>
              <a:gd name="connsiteY104" fmla="*/ 2261453 h 5568401"/>
              <a:gd name="connsiteX105" fmla="*/ 5127445 w 5661659"/>
              <a:gd name="connsiteY105" fmla="*/ 2259153 h 5568401"/>
              <a:gd name="connsiteX106" fmla="*/ 5180353 w 5661659"/>
              <a:gd name="connsiteY106" fmla="*/ 2259153 h 5568401"/>
              <a:gd name="connsiteX107" fmla="*/ 5180682 w 5661659"/>
              <a:gd name="connsiteY107" fmla="*/ 2205916 h 5568401"/>
              <a:gd name="connsiteX108" fmla="*/ 5182982 w 5661659"/>
              <a:gd name="connsiteY108" fmla="*/ 2144463 h 5568401"/>
              <a:gd name="connsiteX109" fmla="*/ 5244434 w 5661659"/>
              <a:gd name="connsiteY109" fmla="*/ 2142163 h 5568401"/>
              <a:gd name="connsiteX110" fmla="*/ 5297342 w 5661659"/>
              <a:gd name="connsiteY110" fmla="*/ 2141835 h 5568401"/>
              <a:gd name="connsiteX111" fmla="*/ 5297671 w 5661659"/>
              <a:gd name="connsiteY111" fmla="*/ 2088926 h 5568401"/>
              <a:gd name="connsiteX112" fmla="*/ 5299971 w 5661659"/>
              <a:gd name="connsiteY112" fmla="*/ 2027474 h 5568401"/>
              <a:gd name="connsiteX113" fmla="*/ 5361424 w 5661659"/>
              <a:gd name="connsiteY113" fmla="*/ 2025174 h 5568401"/>
              <a:gd name="connsiteX114" fmla="*/ 5414660 w 5661659"/>
              <a:gd name="connsiteY114" fmla="*/ 2024845 h 5568401"/>
              <a:gd name="connsiteX115" fmla="*/ 5414660 w 5661659"/>
              <a:gd name="connsiteY115" fmla="*/ 1971937 h 5568401"/>
              <a:gd name="connsiteX116" fmla="*/ 5416961 w 5661659"/>
              <a:gd name="connsiteY116" fmla="*/ 1910156 h 5568401"/>
              <a:gd name="connsiteX117" fmla="*/ 1844568 w 5661659"/>
              <a:gd name="connsiteY117" fmla="*/ 646918 h 5568401"/>
              <a:gd name="connsiteX118" fmla="*/ 1981884 w 5661659"/>
              <a:gd name="connsiteY118" fmla="*/ 703855 h 5568401"/>
              <a:gd name="connsiteX119" fmla="*/ 2036417 w 5661659"/>
              <a:gd name="connsiteY119" fmla="*/ 870147 h 5568401"/>
              <a:gd name="connsiteX120" fmla="*/ 1981884 w 5661659"/>
              <a:gd name="connsiteY120" fmla="*/ 978599 h 5568401"/>
              <a:gd name="connsiteX121" fmla="*/ 1022968 w 5661659"/>
              <a:gd name="connsiteY121" fmla="*/ 1938228 h 5568401"/>
              <a:gd name="connsiteX122" fmla="*/ 748007 w 5661659"/>
              <a:gd name="connsiteY122" fmla="*/ 1938228 h 5568401"/>
              <a:gd name="connsiteX123" fmla="*/ 748007 w 5661659"/>
              <a:gd name="connsiteY123" fmla="*/ 1663155 h 5568401"/>
              <a:gd name="connsiteX124" fmla="*/ 1540698 w 5661659"/>
              <a:gd name="connsiteY124" fmla="*/ 870147 h 5568401"/>
              <a:gd name="connsiteX125" fmla="*/ 1707251 w 5661659"/>
              <a:gd name="connsiteY125" fmla="*/ 703855 h 5568401"/>
              <a:gd name="connsiteX126" fmla="*/ 1844568 w 5661659"/>
              <a:gd name="connsiteY126" fmla="*/ 646918 h 5568401"/>
              <a:gd name="connsiteX127" fmla="*/ 5467447 w 5661659"/>
              <a:gd name="connsiteY127" fmla="*/ 588949 h 5568401"/>
              <a:gd name="connsiteX128" fmla="*/ 5604918 w 5661659"/>
              <a:gd name="connsiteY128" fmla="*/ 645837 h 5568401"/>
              <a:gd name="connsiteX129" fmla="*/ 5641380 w 5661659"/>
              <a:gd name="connsiteY129" fmla="*/ 869448 h 5568401"/>
              <a:gd name="connsiteX130" fmla="*/ 5604918 w 5661659"/>
              <a:gd name="connsiteY130" fmla="*/ 920343 h 5568401"/>
              <a:gd name="connsiteX131" fmla="*/ 5047805 w 5661659"/>
              <a:gd name="connsiteY131" fmla="*/ 1477237 h 5568401"/>
              <a:gd name="connsiteX132" fmla="*/ 4772862 w 5661659"/>
              <a:gd name="connsiteY132" fmla="*/ 1477237 h 5568401"/>
              <a:gd name="connsiteX133" fmla="*/ 4772862 w 5661659"/>
              <a:gd name="connsiteY133" fmla="*/ 1202731 h 5568401"/>
              <a:gd name="connsiteX134" fmla="*/ 5106276 w 5661659"/>
              <a:gd name="connsiteY134" fmla="*/ 869448 h 5568401"/>
              <a:gd name="connsiteX135" fmla="*/ 5329975 w 5661659"/>
              <a:gd name="connsiteY135" fmla="*/ 645837 h 5568401"/>
              <a:gd name="connsiteX136" fmla="*/ 5467447 w 5661659"/>
              <a:gd name="connsiteY136" fmla="*/ 588949 h 5568401"/>
              <a:gd name="connsiteX137" fmla="*/ 3457080 w 5661659"/>
              <a:gd name="connsiteY137" fmla="*/ 371634 h 5568401"/>
              <a:gd name="connsiteX138" fmla="*/ 3594401 w 5661659"/>
              <a:gd name="connsiteY138" fmla="*/ 428550 h 5568401"/>
              <a:gd name="connsiteX139" fmla="*/ 3594401 w 5661659"/>
              <a:gd name="connsiteY139" fmla="*/ 703194 h 5568401"/>
              <a:gd name="connsiteX140" fmla="*/ 3428827 w 5661659"/>
              <a:gd name="connsiteY140" fmla="*/ 869098 h 5568401"/>
              <a:gd name="connsiteX141" fmla="*/ 3303333 w 5661659"/>
              <a:gd name="connsiteY141" fmla="*/ 994592 h 5568401"/>
              <a:gd name="connsiteX142" fmla="*/ 3261283 w 5661659"/>
              <a:gd name="connsiteY142" fmla="*/ 1170023 h 5568401"/>
              <a:gd name="connsiteX143" fmla="*/ 3329943 w 5661659"/>
              <a:gd name="connsiteY143" fmla="*/ 1262995 h 5568401"/>
              <a:gd name="connsiteX144" fmla="*/ 3329286 w 5661659"/>
              <a:gd name="connsiteY144" fmla="*/ 1262995 h 5568401"/>
              <a:gd name="connsiteX145" fmla="*/ 3319759 w 5661659"/>
              <a:gd name="connsiteY145" fmla="*/ 1527454 h 5568401"/>
              <a:gd name="connsiteX146" fmla="*/ 2530001 w 5661659"/>
              <a:gd name="connsiteY146" fmla="*/ 2317548 h 5568401"/>
              <a:gd name="connsiteX147" fmla="*/ 2530001 w 5661659"/>
              <a:gd name="connsiteY147" fmla="*/ 2592192 h 5568401"/>
              <a:gd name="connsiteX148" fmla="*/ 2804971 w 5661659"/>
              <a:gd name="connsiteY148" fmla="*/ 2592520 h 5568401"/>
              <a:gd name="connsiteX149" fmla="*/ 3044790 w 5661659"/>
              <a:gd name="connsiteY149" fmla="*/ 2352043 h 5568401"/>
              <a:gd name="connsiteX150" fmla="*/ 3319759 w 5661659"/>
              <a:gd name="connsiteY150" fmla="*/ 2352043 h 5568401"/>
              <a:gd name="connsiteX151" fmla="*/ 3321730 w 5661659"/>
              <a:gd name="connsiteY151" fmla="*/ 2354014 h 5568401"/>
              <a:gd name="connsiteX152" fmla="*/ 3401889 w 5661659"/>
              <a:gd name="connsiteY152" fmla="*/ 2411177 h 5568401"/>
              <a:gd name="connsiteX153" fmla="*/ 3549065 w 5661659"/>
              <a:gd name="connsiteY153" fmla="*/ 2391794 h 5568401"/>
              <a:gd name="connsiteX154" fmla="*/ 3577318 w 5661659"/>
              <a:gd name="connsiteY154" fmla="*/ 2369126 h 5568401"/>
              <a:gd name="connsiteX155" fmla="*/ 4195589 w 5661659"/>
              <a:gd name="connsiteY155" fmla="*/ 1750848 h 5568401"/>
              <a:gd name="connsiteX156" fmla="*/ 4195917 w 5661659"/>
              <a:gd name="connsiteY156" fmla="*/ 1750520 h 5568401"/>
              <a:gd name="connsiteX157" fmla="*/ 4470230 w 5661659"/>
              <a:gd name="connsiteY157" fmla="*/ 1750848 h 5568401"/>
              <a:gd name="connsiteX158" fmla="*/ 4476801 w 5661659"/>
              <a:gd name="connsiteY158" fmla="*/ 1758076 h 5568401"/>
              <a:gd name="connsiteX159" fmla="*/ 4553674 w 5661659"/>
              <a:gd name="connsiteY159" fmla="*/ 1811953 h 5568401"/>
              <a:gd name="connsiteX160" fmla="*/ 4709720 w 5661659"/>
              <a:gd name="connsiteY160" fmla="*/ 1786328 h 5568401"/>
              <a:gd name="connsiteX161" fmla="*/ 4731731 w 5661659"/>
              <a:gd name="connsiteY161" fmla="*/ 1764317 h 5568401"/>
              <a:gd name="connsiteX162" fmla="*/ 5006701 w 5661659"/>
              <a:gd name="connsiteY162" fmla="*/ 1764317 h 5568401"/>
              <a:gd name="connsiteX163" fmla="*/ 5031340 w 5661659"/>
              <a:gd name="connsiteY163" fmla="*/ 2008738 h 5568401"/>
              <a:gd name="connsiteX164" fmla="*/ 5006701 w 5661659"/>
              <a:gd name="connsiteY164" fmla="*/ 2038962 h 5568401"/>
              <a:gd name="connsiteX165" fmla="*/ 4556302 w 5661659"/>
              <a:gd name="connsiteY165" fmla="*/ 2489365 h 5568401"/>
              <a:gd name="connsiteX166" fmla="*/ 4540862 w 5661659"/>
              <a:gd name="connsiteY166" fmla="*/ 2506448 h 5568401"/>
              <a:gd name="connsiteX167" fmla="*/ 4513595 w 5661659"/>
              <a:gd name="connsiteY167" fmla="*/ 2553426 h 5568401"/>
              <a:gd name="connsiteX168" fmla="*/ 4504725 w 5661659"/>
              <a:gd name="connsiteY168" fmla="*/ 2582336 h 5568401"/>
              <a:gd name="connsiteX169" fmla="*/ 4499468 w 5661659"/>
              <a:gd name="connsiteY169" fmla="*/ 2622087 h 5568401"/>
              <a:gd name="connsiteX170" fmla="*/ 4503082 w 5661659"/>
              <a:gd name="connsiteY170" fmla="*/ 2664467 h 5568401"/>
              <a:gd name="connsiteX171" fmla="*/ 4510967 w 5661659"/>
              <a:gd name="connsiteY171" fmla="*/ 2692719 h 5568401"/>
              <a:gd name="connsiteX172" fmla="*/ 4543161 w 5661659"/>
              <a:gd name="connsiteY172" fmla="*/ 2749554 h 5568401"/>
              <a:gd name="connsiteX173" fmla="*/ 4556302 w 5661659"/>
              <a:gd name="connsiteY173" fmla="*/ 2764008 h 5568401"/>
              <a:gd name="connsiteX174" fmla="*/ 4572728 w 5661659"/>
              <a:gd name="connsiteY174" fmla="*/ 2778463 h 5568401"/>
              <a:gd name="connsiteX175" fmla="*/ 4630547 w 5661659"/>
              <a:gd name="connsiteY175" fmla="*/ 2810002 h 5568401"/>
              <a:gd name="connsiteX176" fmla="*/ 4660114 w 5661659"/>
              <a:gd name="connsiteY176" fmla="*/ 2817557 h 5568401"/>
              <a:gd name="connsiteX177" fmla="*/ 4697893 w 5661659"/>
              <a:gd name="connsiteY177" fmla="*/ 2820514 h 5568401"/>
              <a:gd name="connsiteX178" fmla="*/ 4735017 w 5661659"/>
              <a:gd name="connsiteY178" fmla="*/ 2815915 h 5568401"/>
              <a:gd name="connsiteX179" fmla="*/ 4773125 w 5661659"/>
              <a:gd name="connsiteY179" fmla="*/ 2803431 h 5568401"/>
              <a:gd name="connsiteX180" fmla="*/ 4830944 w 5661659"/>
              <a:gd name="connsiteY180" fmla="*/ 2764008 h 5568401"/>
              <a:gd name="connsiteX181" fmla="*/ 4899604 w 5661659"/>
              <a:gd name="connsiteY181" fmla="*/ 2695348 h 5568401"/>
              <a:gd name="connsiteX182" fmla="*/ 4981077 w 5661659"/>
              <a:gd name="connsiteY182" fmla="*/ 2646726 h 5568401"/>
              <a:gd name="connsiteX183" fmla="*/ 5052694 w 5661659"/>
              <a:gd name="connsiteY183" fmla="*/ 2639170 h 5568401"/>
              <a:gd name="connsiteX184" fmla="*/ 5119054 w 5661659"/>
              <a:gd name="connsiteY184" fmla="*/ 2656911 h 5568401"/>
              <a:gd name="connsiteX185" fmla="*/ 5158477 w 5661659"/>
              <a:gd name="connsiteY185" fmla="*/ 2681221 h 5568401"/>
              <a:gd name="connsiteX186" fmla="*/ 5174574 w 5661659"/>
              <a:gd name="connsiteY186" fmla="*/ 2695348 h 5568401"/>
              <a:gd name="connsiteX187" fmla="*/ 5185744 w 5661659"/>
              <a:gd name="connsiteY187" fmla="*/ 2707831 h 5568401"/>
              <a:gd name="connsiteX188" fmla="*/ 5212025 w 5661659"/>
              <a:gd name="connsiteY188" fmla="*/ 2748239 h 5568401"/>
              <a:gd name="connsiteX189" fmla="*/ 5230422 w 5661659"/>
              <a:gd name="connsiteY189" fmla="*/ 2814601 h 5568401"/>
              <a:gd name="connsiteX190" fmla="*/ 5223852 w 5661659"/>
              <a:gd name="connsiteY190" fmla="*/ 2885561 h 5568401"/>
              <a:gd name="connsiteX191" fmla="*/ 5174574 w 5661659"/>
              <a:gd name="connsiteY191" fmla="*/ 2969663 h 5568401"/>
              <a:gd name="connsiteX192" fmla="*/ 2633156 w 5661659"/>
              <a:gd name="connsiteY192" fmla="*/ 5511433 h 5568401"/>
              <a:gd name="connsiteX193" fmla="*/ 2532629 w 5661659"/>
              <a:gd name="connsiteY193" fmla="*/ 5564982 h 5568401"/>
              <a:gd name="connsiteX194" fmla="*/ 2462655 w 5661659"/>
              <a:gd name="connsiteY194" fmla="*/ 5565639 h 5568401"/>
              <a:gd name="connsiteX195" fmla="*/ 2358186 w 5661659"/>
              <a:gd name="connsiteY195" fmla="*/ 5511433 h 5568401"/>
              <a:gd name="connsiteX196" fmla="*/ 2303652 w 5661659"/>
              <a:gd name="connsiteY196" fmla="*/ 5403678 h 5568401"/>
              <a:gd name="connsiteX197" fmla="*/ 2305295 w 5661659"/>
              <a:gd name="connsiteY197" fmla="*/ 5335346 h 5568401"/>
              <a:gd name="connsiteX198" fmla="*/ 2358186 w 5661659"/>
              <a:gd name="connsiteY198" fmla="*/ 5236790 h 5568401"/>
              <a:gd name="connsiteX199" fmla="*/ 2341103 w 5661659"/>
              <a:gd name="connsiteY199" fmla="*/ 5253873 h 5568401"/>
              <a:gd name="connsiteX200" fmla="*/ 2381511 w 5661659"/>
              <a:gd name="connsiteY200" fmla="*/ 5195067 h 5568401"/>
              <a:gd name="connsiteX201" fmla="*/ 2394980 w 5661659"/>
              <a:gd name="connsiteY201" fmla="*/ 5151374 h 5568401"/>
              <a:gd name="connsiteX202" fmla="*/ 2397937 w 5661659"/>
              <a:gd name="connsiteY202" fmla="*/ 5113922 h 5568401"/>
              <a:gd name="connsiteX203" fmla="*/ 2395309 w 5661659"/>
              <a:gd name="connsiteY203" fmla="*/ 5085341 h 5568401"/>
              <a:gd name="connsiteX204" fmla="*/ 2387424 w 5661659"/>
              <a:gd name="connsiteY204" fmla="*/ 5053475 h 5568401"/>
              <a:gd name="connsiteX205" fmla="*/ 2354244 w 5661659"/>
              <a:gd name="connsiteY205" fmla="*/ 4993355 h 5568401"/>
              <a:gd name="connsiteX206" fmla="*/ 2341103 w 5661659"/>
              <a:gd name="connsiteY206" fmla="*/ 4978900 h 5568401"/>
              <a:gd name="connsiteX207" fmla="*/ 2328620 w 5661659"/>
              <a:gd name="connsiteY207" fmla="*/ 4967730 h 5568401"/>
              <a:gd name="connsiteX208" fmla="*/ 2269486 w 5661659"/>
              <a:gd name="connsiteY208" fmla="*/ 4933893 h 5568401"/>
              <a:gd name="connsiteX209" fmla="*/ 2239920 w 5661659"/>
              <a:gd name="connsiteY209" fmla="*/ 4925680 h 5568401"/>
              <a:gd name="connsiteX210" fmla="*/ 2204768 w 5661659"/>
              <a:gd name="connsiteY210" fmla="*/ 4922066 h 5568401"/>
              <a:gd name="connsiteX211" fmla="*/ 2166332 w 5661659"/>
              <a:gd name="connsiteY211" fmla="*/ 4925680 h 5568401"/>
              <a:gd name="connsiteX212" fmla="*/ 2130523 w 5661659"/>
              <a:gd name="connsiteY212" fmla="*/ 4936521 h 5568401"/>
              <a:gd name="connsiteX213" fmla="*/ 2083873 w 5661659"/>
              <a:gd name="connsiteY213" fmla="*/ 4963788 h 5568401"/>
              <a:gd name="connsiteX214" fmla="*/ 2066462 w 5661659"/>
              <a:gd name="connsiteY214" fmla="*/ 4978900 h 5568401"/>
              <a:gd name="connsiteX215" fmla="*/ 2010942 w 5661659"/>
              <a:gd name="connsiteY215" fmla="*/ 5034420 h 5568401"/>
              <a:gd name="connsiteX216" fmla="*/ 1980719 w 5661659"/>
              <a:gd name="connsiteY216" fmla="*/ 5059388 h 5568401"/>
              <a:gd name="connsiteX217" fmla="*/ 1736301 w 5661659"/>
              <a:gd name="connsiteY217" fmla="*/ 5034420 h 5568401"/>
              <a:gd name="connsiteX218" fmla="*/ 1736301 w 5661659"/>
              <a:gd name="connsiteY218" fmla="*/ 4759776 h 5568401"/>
              <a:gd name="connsiteX219" fmla="*/ 1705749 w 5661659"/>
              <a:gd name="connsiteY219" fmla="*/ 4790329 h 5568401"/>
              <a:gd name="connsiteX220" fmla="*/ 1705749 w 5661659"/>
              <a:gd name="connsiteY220" fmla="*/ 4515356 h 5568401"/>
              <a:gd name="connsiteX221" fmla="*/ 1431108 w 5661659"/>
              <a:gd name="connsiteY221" fmla="*/ 4515356 h 5568401"/>
              <a:gd name="connsiteX222" fmla="*/ 1430779 w 5661659"/>
              <a:gd name="connsiteY222" fmla="*/ 4515356 h 5568401"/>
              <a:gd name="connsiteX223" fmla="*/ 1228741 w 5661659"/>
              <a:gd name="connsiteY223" fmla="*/ 4717726 h 5568401"/>
              <a:gd name="connsiteX224" fmla="*/ 641022 w 5661659"/>
              <a:gd name="connsiteY224" fmla="*/ 5305450 h 5568401"/>
              <a:gd name="connsiteX225" fmla="*/ 366052 w 5661659"/>
              <a:gd name="connsiteY225" fmla="*/ 5305450 h 5568401"/>
              <a:gd name="connsiteX226" fmla="*/ 366052 w 5661659"/>
              <a:gd name="connsiteY226" fmla="*/ 5030807 h 5568401"/>
              <a:gd name="connsiteX227" fmla="*/ 1327954 w 5661659"/>
              <a:gd name="connsiteY227" fmla="*/ 4068896 h 5568401"/>
              <a:gd name="connsiteX228" fmla="*/ 1327954 w 5661659"/>
              <a:gd name="connsiteY228" fmla="*/ 3794252 h 5568401"/>
              <a:gd name="connsiteX229" fmla="*/ 1052984 w 5661659"/>
              <a:gd name="connsiteY229" fmla="*/ 3794252 h 5568401"/>
              <a:gd name="connsiteX230" fmla="*/ 641022 w 5661659"/>
              <a:gd name="connsiteY230" fmla="*/ 4206218 h 5568401"/>
              <a:gd name="connsiteX231" fmla="*/ 366052 w 5661659"/>
              <a:gd name="connsiteY231" fmla="*/ 4206218 h 5568401"/>
              <a:gd name="connsiteX232" fmla="*/ 366052 w 5661659"/>
              <a:gd name="connsiteY232" fmla="*/ 3931574 h 5568401"/>
              <a:gd name="connsiteX233" fmla="*/ 829920 w 5661659"/>
              <a:gd name="connsiteY233" fmla="*/ 3467701 h 5568401"/>
              <a:gd name="connsiteX234" fmla="*/ 829920 w 5661659"/>
              <a:gd name="connsiteY234" fmla="*/ 3193058 h 5568401"/>
              <a:gd name="connsiteX235" fmla="*/ 555279 w 5661659"/>
              <a:gd name="connsiteY235" fmla="*/ 3193058 h 5568401"/>
              <a:gd name="connsiteX236" fmla="*/ 331886 w 5661659"/>
              <a:gd name="connsiteY236" fmla="*/ 3416452 h 5568401"/>
              <a:gd name="connsiteX237" fmla="*/ 56916 w 5661659"/>
              <a:gd name="connsiteY237" fmla="*/ 3416452 h 5568401"/>
              <a:gd name="connsiteX238" fmla="*/ 56916 w 5661659"/>
              <a:gd name="connsiteY238" fmla="*/ 3141480 h 5568401"/>
              <a:gd name="connsiteX239" fmla="*/ 2329934 w 5661659"/>
              <a:gd name="connsiteY239" fmla="*/ 869098 h 5568401"/>
              <a:gd name="connsiteX240" fmla="*/ 2598662 w 5661659"/>
              <a:gd name="connsiteY240" fmla="*/ 600038 h 5568401"/>
              <a:gd name="connsiteX241" fmla="*/ 2873631 w 5661659"/>
              <a:gd name="connsiteY241" fmla="*/ 600038 h 5568401"/>
              <a:gd name="connsiteX242" fmla="*/ 2883487 w 5661659"/>
              <a:gd name="connsiteY242" fmla="*/ 611537 h 5568401"/>
              <a:gd name="connsiteX243" fmla="*/ 2954775 w 5661659"/>
              <a:gd name="connsiteY243" fmla="*/ 660158 h 5568401"/>
              <a:gd name="connsiteX244" fmla="*/ 3130204 w 5661659"/>
              <a:gd name="connsiteY244" fmla="*/ 618107 h 5568401"/>
              <a:gd name="connsiteX245" fmla="*/ 3319759 w 5661659"/>
              <a:gd name="connsiteY245" fmla="*/ 428550 h 5568401"/>
              <a:gd name="connsiteX246" fmla="*/ 3457080 w 5661659"/>
              <a:gd name="connsiteY246" fmla="*/ 371634 h 5568401"/>
              <a:gd name="connsiteX247" fmla="*/ 4808011 w 5661659"/>
              <a:gd name="connsiteY247" fmla="*/ 364382 h 5568401"/>
              <a:gd name="connsiteX248" fmla="*/ 4945314 w 5661659"/>
              <a:gd name="connsiteY248" fmla="*/ 421279 h 5568401"/>
              <a:gd name="connsiteX249" fmla="*/ 4945314 w 5661659"/>
              <a:gd name="connsiteY249" fmla="*/ 696158 h 5568401"/>
              <a:gd name="connsiteX250" fmla="*/ 4772207 w 5661659"/>
              <a:gd name="connsiteY250" fmla="*/ 869231 h 5568401"/>
              <a:gd name="connsiteX251" fmla="*/ 3731924 w 5661659"/>
              <a:gd name="connsiteY251" fmla="*/ 1909305 h 5568401"/>
              <a:gd name="connsiteX252" fmla="*/ 3457318 w 5661659"/>
              <a:gd name="connsiteY252" fmla="*/ 1909305 h 5568401"/>
              <a:gd name="connsiteX253" fmla="*/ 3457318 w 5661659"/>
              <a:gd name="connsiteY253" fmla="*/ 1634425 h 5568401"/>
              <a:gd name="connsiteX254" fmla="*/ 4222666 w 5661659"/>
              <a:gd name="connsiteY254" fmla="*/ 869231 h 5568401"/>
              <a:gd name="connsiteX255" fmla="*/ 4670708 w 5661659"/>
              <a:gd name="connsiteY255" fmla="*/ 421279 h 5568401"/>
              <a:gd name="connsiteX256" fmla="*/ 4808011 w 5661659"/>
              <a:gd name="connsiteY256" fmla="*/ 364382 h 5568401"/>
              <a:gd name="connsiteX257" fmla="*/ 3821722 w 5661659"/>
              <a:gd name="connsiteY257" fmla="*/ 13054 h 5568401"/>
              <a:gd name="connsiteX258" fmla="*/ 3964471 w 5661659"/>
              <a:gd name="connsiteY258" fmla="*/ 72167 h 5568401"/>
              <a:gd name="connsiteX259" fmla="*/ 3964471 w 5661659"/>
              <a:gd name="connsiteY259" fmla="*/ 357548 h 5568401"/>
              <a:gd name="connsiteX260" fmla="*/ 3678973 w 5661659"/>
              <a:gd name="connsiteY260" fmla="*/ 357548 h 5568401"/>
              <a:gd name="connsiteX261" fmla="*/ 3678973 w 5661659"/>
              <a:gd name="connsiteY261" fmla="*/ 72167 h 5568401"/>
              <a:gd name="connsiteX262" fmla="*/ 3821722 w 5661659"/>
              <a:gd name="connsiteY262" fmla="*/ 13054 h 5568401"/>
              <a:gd name="connsiteX263" fmla="*/ 5151752 w 5661659"/>
              <a:gd name="connsiteY263" fmla="*/ 0 h 5568401"/>
              <a:gd name="connsiteX264" fmla="*/ 5294501 w 5661659"/>
              <a:gd name="connsiteY264" fmla="*/ 59068 h 5568401"/>
              <a:gd name="connsiteX265" fmla="*/ 5294501 w 5661659"/>
              <a:gd name="connsiteY265" fmla="*/ 344567 h 5568401"/>
              <a:gd name="connsiteX266" fmla="*/ 5009002 w 5661659"/>
              <a:gd name="connsiteY266" fmla="*/ 344567 h 5568401"/>
              <a:gd name="connsiteX267" fmla="*/ 5009002 w 5661659"/>
              <a:gd name="connsiteY267" fmla="*/ 59068 h 5568401"/>
              <a:gd name="connsiteX268" fmla="*/ 5151752 w 5661659"/>
              <a:gd name="connsiteY268" fmla="*/ 0 h 55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5661659" h="5568401">
                <a:moveTo>
                  <a:pt x="3576868" y="4882569"/>
                </a:moveTo>
                <a:cubicBezTo>
                  <a:pt x="3628553" y="4882569"/>
                  <a:pt x="3680238" y="4902258"/>
                  <a:pt x="3719617" y="4941637"/>
                </a:cubicBezTo>
                <a:cubicBezTo>
                  <a:pt x="3798376" y="5020396"/>
                  <a:pt x="3798376" y="5148378"/>
                  <a:pt x="3719617" y="5227136"/>
                </a:cubicBezTo>
                <a:cubicBezTo>
                  <a:pt x="3640859" y="5305894"/>
                  <a:pt x="3512877" y="5305894"/>
                  <a:pt x="3434119" y="5227136"/>
                </a:cubicBezTo>
                <a:cubicBezTo>
                  <a:pt x="3355361" y="5148378"/>
                  <a:pt x="3355361" y="5020396"/>
                  <a:pt x="3434119" y="4941637"/>
                </a:cubicBezTo>
                <a:cubicBezTo>
                  <a:pt x="3473498" y="4902258"/>
                  <a:pt x="3525183" y="4882569"/>
                  <a:pt x="3576868" y="4882569"/>
                </a:cubicBezTo>
                <a:close/>
                <a:moveTo>
                  <a:pt x="1441875" y="4796970"/>
                </a:moveTo>
                <a:cubicBezTo>
                  <a:pt x="1452432" y="4797586"/>
                  <a:pt x="1463688" y="4801118"/>
                  <a:pt x="1474696" y="4804569"/>
                </a:cubicBezTo>
                <a:cubicBezTo>
                  <a:pt x="1495399" y="4811141"/>
                  <a:pt x="1515117" y="4817385"/>
                  <a:pt x="1527933" y="4804569"/>
                </a:cubicBezTo>
                <a:lnTo>
                  <a:pt x="1533848" y="4810484"/>
                </a:lnTo>
                <a:cubicBezTo>
                  <a:pt x="1517417" y="4826915"/>
                  <a:pt x="1494414" y="4819686"/>
                  <a:pt x="1472396" y="4812785"/>
                </a:cubicBezTo>
                <a:cubicBezTo>
                  <a:pt x="1451693" y="4806212"/>
                  <a:pt x="1431975" y="4799968"/>
                  <a:pt x="1419159" y="4812785"/>
                </a:cubicBezTo>
                <a:cubicBezTo>
                  <a:pt x="1406343" y="4825601"/>
                  <a:pt x="1412587" y="4845318"/>
                  <a:pt x="1419159" y="4866021"/>
                </a:cubicBezTo>
                <a:cubicBezTo>
                  <a:pt x="1426060" y="4888039"/>
                  <a:pt x="1433290" y="4911042"/>
                  <a:pt x="1416859" y="4927474"/>
                </a:cubicBezTo>
                <a:cubicBezTo>
                  <a:pt x="1400428" y="4943905"/>
                  <a:pt x="1377425" y="4936675"/>
                  <a:pt x="1355079" y="4929774"/>
                </a:cubicBezTo>
                <a:cubicBezTo>
                  <a:pt x="1334376" y="4923201"/>
                  <a:pt x="1314987" y="4917286"/>
                  <a:pt x="1302171" y="4930103"/>
                </a:cubicBezTo>
                <a:cubicBezTo>
                  <a:pt x="1289355" y="4942919"/>
                  <a:pt x="1295598" y="4962307"/>
                  <a:pt x="1302171" y="4983011"/>
                </a:cubicBezTo>
                <a:cubicBezTo>
                  <a:pt x="1309072" y="5005357"/>
                  <a:pt x="1316301" y="5028032"/>
                  <a:pt x="1299871" y="5044792"/>
                </a:cubicBezTo>
                <a:cubicBezTo>
                  <a:pt x="1283439" y="5061223"/>
                  <a:pt x="1260436" y="5053993"/>
                  <a:pt x="1238090" y="5046763"/>
                </a:cubicBezTo>
                <a:cubicBezTo>
                  <a:pt x="1217386" y="5040519"/>
                  <a:pt x="1197998" y="5034276"/>
                  <a:pt x="1185182" y="5047092"/>
                </a:cubicBezTo>
                <a:cubicBezTo>
                  <a:pt x="1172365" y="5059908"/>
                  <a:pt x="1178280" y="5079297"/>
                  <a:pt x="1184853" y="5100000"/>
                </a:cubicBezTo>
                <a:cubicBezTo>
                  <a:pt x="1191754" y="5122346"/>
                  <a:pt x="1198984" y="5145350"/>
                  <a:pt x="1182552" y="5161781"/>
                </a:cubicBezTo>
                <a:cubicBezTo>
                  <a:pt x="1166121" y="5178212"/>
                  <a:pt x="1143118" y="5170982"/>
                  <a:pt x="1121100" y="5164081"/>
                </a:cubicBezTo>
                <a:cubicBezTo>
                  <a:pt x="1100397" y="5157509"/>
                  <a:pt x="1080680" y="5151265"/>
                  <a:pt x="1067863" y="5164081"/>
                </a:cubicBezTo>
                <a:cubicBezTo>
                  <a:pt x="1055047" y="5176897"/>
                  <a:pt x="1061291" y="5196615"/>
                  <a:pt x="1067863" y="5217318"/>
                </a:cubicBezTo>
                <a:cubicBezTo>
                  <a:pt x="1074764" y="5239336"/>
                  <a:pt x="1081994" y="5262339"/>
                  <a:pt x="1065563" y="5278770"/>
                </a:cubicBezTo>
                <a:cubicBezTo>
                  <a:pt x="1049132" y="5295201"/>
                  <a:pt x="1026128" y="5287972"/>
                  <a:pt x="1003782" y="5281071"/>
                </a:cubicBezTo>
                <a:cubicBezTo>
                  <a:pt x="983079" y="5274498"/>
                  <a:pt x="963690" y="5268583"/>
                  <a:pt x="950874" y="5281399"/>
                </a:cubicBezTo>
                <a:cubicBezTo>
                  <a:pt x="938058" y="5294215"/>
                  <a:pt x="944301" y="5313604"/>
                  <a:pt x="950545" y="5334307"/>
                </a:cubicBezTo>
                <a:cubicBezTo>
                  <a:pt x="957775" y="5356654"/>
                  <a:pt x="965005" y="5379657"/>
                  <a:pt x="948245" y="5396088"/>
                </a:cubicBezTo>
                <a:cubicBezTo>
                  <a:pt x="931814" y="5412519"/>
                  <a:pt x="908810" y="5405290"/>
                  <a:pt x="886793" y="5398389"/>
                </a:cubicBezTo>
                <a:cubicBezTo>
                  <a:pt x="866089" y="5391816"/>
                  <a:pt x="846701" y="5385572"/>
                  <a:pt x="833556" y="5398389"/>
                </a:cubicBezTo>
                <a:cubicBezTo>
                  <a:pt x="820740" y="5411205"/>
                  <a:pt x="826984" y="5430922"/>
                  <a:pt x="833556" y="5451625"/>
                </a:cubicBezTo>
                <a:cubicBezTo>
                  <a:pt x="840457" y="5473643"/>
                  <a:pt x="847687" y="5496647"/>
                  <a:pt x="831256" y="5513078"/>
                </a:cubicBezTo>
                <a:lnTo>
                  <a:pt x="825340" y="5507162"/>
                </a:lnTo>
                <a:cubicBezTo>
                  <a:pt x="838157" y="5494346"/>
                  <a:pt x="831913" y="5474629"/>
                  <a:pt x="825340" y="5453926"/>
                </a:cubicBezTo>
                <a:cubicBezTo>
                  <a:pt x="818439" y="5431908"/>
                  <a:pt x="811210" y="5408904"/>
                  <a:pt x="827641" y="5392473"/>
                </a:cubicBezTo>
                <a:cubicBezTo>
                  <a:pt x="844072" y="5376042"/>
                  <a:pt x="867075" y="5383272"/>
                  <a:pt x="889421" y="5390173"/>
                </a:cubicBezTo>
                <a:cubicBezTo>
                  <a:pt x="910125" y="5396745"/>
                  <a:pt x="929514" y="5402661"/>
                  <a:pt x="942330" y="5389844"/>
                </a:cubicBezTo>
                <a:cubicBezTo>
                  <a:pt x="955146" y="5377028"/>
                  <a:pt x="948902" y="5357639"/>
                  <a:pt x="942658" y="5336936"/>
                </a:cubicBezTo>
                <a:cubicBezTo>
                  <a:pt x="935429" y="5314590"/>
                  <a:pt x="928528" y="5291915"/>
                  <a:pt x="944959" y="5275155"/>
                </a:cubicBezTo>
                <a:cubicBezTo>
                  <a:pt x="961390" y="5258724"/>
                  <a:pt x="984393" y="5265954"/>
                  <a:pt x="1006411" y="5273184"/>
                </a:cubicBezTo>
                <a:cubicBezTo>
                  <a:pt x="1027114" y="5279427"/>
                  <a:pt x="1046832" y="5285671"/>
                  <a:pt x="1059648" y="5272855"/>
                </a:cubicBezTo>
                <a:cubicBezTo>
                  <a:pt x="1072464" y="5260039"/>
                  <a:pt x="1066220" y="5240650"/>
                  <a:pt x="1059648" y="5219947"/>
                </a:cubicBezTo>
                <a:cubicBezTo>
                  <a:pt x="1052747" y="5197601"/>
                  <a:pt x="1045517" y="5174597"/>
                  <a:pt x="1061948" y="5158166"/>
                </a:cubicBezTo>
                <a:cubicBezTo>
                  <a:pt x="1078379" y="5141735"/>
                  <a:pt x="1101383" y="5148965"/>
                  <a:pt x="1123401" y="5155866"/>
                </a:cubicBezTo>
                <a:cubicBezTo>
                  <a:pt x="1144103" y="5162438"/>
                  <a:pt x="1163821" y="5168682"/>
                  <a:pt x="1176637" y="5155866"/>
                </a:cubicBezTo>
                <a:cubicBezTo>
                  <a:pt x="1189454" y="5143049"/>
                  <a:pt x="1183210" y="5123332"/>
                  <a:pt x="1176637" y="5102629"/>
                </a:cubicBezTo>
                <a:cubicBezTo>
                  <a:pt x="1169736" y="5080611"/>
                  <a:pt x="1162507" y="5057608"/>
                  <a:pt x="1178938" y="5041177"/>
                </a:cubicBezTo>
                <a:cubicBezTo>
                  <a:pt x="1195368" y="5024746"/>
                  <a:pt x="1218372" y="5031975"/>
                  <a:pt x="1240719" y="5038876"/>
                </a:cubicBezTo>
                <a:cubicBezTo>
                  <a:pt x="1261422" y="5045449"/>
                  <a:pt x="1280810" y="5051364"/>
                  <a:pt x="1293627" y="5038548"/>
                </a:cubicBezTo>
                <a:cubicBezTo>
                  <a:pt x="1306443" y="5025731"/>
                  <a:pt x="1300528" y="5006343"/>
                  <a:pt x="1293955" y="4985640"/>
                </a:cubicBezTo>
                <a:cubicBezTo>
                  <a:pt x="1287054" y="4963293"/>
                  <a:pt x="1279825" y="4940290"/>
                  <a:pt x="1296256" y="4923859"/>
                </a:cubicBezTo>
                <a:cubicBezTo>
                  <a:pt x="1312687" y="4907428"/>
                  <a:pt x="1335690" y="4914657"/>
                  <a:pt x="1357708" y="4921558"/>
                </a:cubicBezTo>
                <a:cubicBezTo>
                  <a:pt x="1378411" y="4928131"/>
                  <a:pt x="1398127" y="4934375"/>
                  <a:pt x="1410944" y="4921558"/>
                </a:cubicBezTo>
                <a:cubicBezTo>
                  <a:pt x="1423760" y="4908742"/>
                  <a:pt x="1417516" y="4889025"/>
                  <a:pt x="1410944" y="4868650"/>
                </a:cubicBezTo>
                <a:cubicBezTo>
                  <a:pt x="1404043" y="4846304"/>
                  <a:pt x="1396813" y="4823300"/>
                  <a:pt x="1413244" y="4806869"/>
                </a:cubicBezTo>
                <a:cubicBezTo>
                  <a:pt x="1421460" y="4798654"/>
                  <a:pt x="1431319" y="4796353"/>
                  <a:pt x="1441875" y="4796970"/>
                </a:cubicBezTo>
                <a:close/>
                <a:moveTo>
                  <a:pt x="4919423" y="3566317"/>
                </a:moveTo>
                <a:cubicBezTo>
                  <a:pt x="4969171" y="3566317"/>
                  <a:pt x="5018878" y="3585296"/>
                  <a:pt x="5056836" y="3623254"/>
                </a:cubicBezTo>
                <a:cubicBezTo>
                  <a:pt x="5132752" y="3699170"/>
                  <a:pt x="5132752" y="3822410"/>
                  <a:pt x="5056836" y="3898326"/>
                </a:cubicBezTo>
                <a:lnTo>
                  <a:pt x="4097205" y="4857628"/>
                </a:lnTo>
                <a:cubicBezTo>
                  <a:pt x="4021289" y="4933544"/>
                  <a:pt x="3898378" y="4933544"/>
                  <a:pt x="3822462" y="4857628"/>
                </a:cubicBezTo>
                <a:cubicBezTo>
                  <a:pt x="3746546" y="4781712"/>
                  <a:pt x="3746546" y="4658800"/>
                  <a:pt x="3822462" y="4582884"/>
                </a:cubicBezTo>
                <a:lnTo>
                  <a:pt x="4781764" y="3623254"/>
                </a:lnTo>
                <a:cubicBezTo>
                  <a:pt x="4819886" y="3585296"/>
                  <a:pt x="4869675" y="3566317"/>
                  <a:pt x="4919423" y="3566317"/>
                </a:cubicBezTo>
                <a:close/>
                <a:moveTo>
                  <a:pt x="5416961" y="1910156"/>
                </a:moveTo>
                <a:lnTo>
                  <a:pt x="5423204" y="1916071"/>
                </a:lnTo>
                <a:cubicBezTo>
                  <a:pt x="5410388" y="1928888"/>
                  <a:pt x="5416303" y="1948605"/>
                  <a:pt x="5422876" y="1969308"/>
                </a:cubicBezTo>
                <a:cubicBezTo>
                  <a:pt x="5429777" y="1991326"/>
                  <a:pt x="5437007" y="2014329"/>
                  <a:pt x="5420576" y="2030760"/>
                </a:cubicBezTo>
                <a:cubicBezTo>
                  <a:pt x="5404144" y="2047191"/>
                  <a:pt x="5381141" y="2039962"/>
                  <a:pt x="5359123" y="2033061"/>
                </a:cubicBezTo>
                <a:cubicBezTo>
                  <a:pt x="5338420" y="2026488"/>
                  <a:pt x="5318703" y="2020573"/>
                  <a:pt x="5305886" y="2033389"/>
                </a:cubicBezTo>
                <a:cubicBezTo>
                  <a:pt x="5293070" y="2046206"/>
                  <a:pt x="5299314" y="2065594"/>
                  <a:pt x="5305886" y="2086297"/>
                </a:cubicBezTo>
                <a:cubicBezTo>
                  <a:pt x="5312788" y="2108644"/>
                  <a:pt x="5320017" y="2131647"/>
                  <a:pt x="5303586" y="2148078"/>
                </a:cubicBezTo>
                <a:cubicBezTo>
                  <a:pt x="5287155" y="2164509"/>
                  <a:pt x="5264152" y="2157280"/>
                  <a:pt x="5241805" y="2150379"/>
                </a:cubicBezTo>
                <a:cubicBezTo>
                  <a:pt x="5221102" y="2143806"/>
                  <a:pt x="5201713" y="2137562"/>
                  <a:pt x="5188897" y="2150379"/>
                </a:cubicBezTo>
                <a:cubicBezTo>
                  <a:pt x="5176081" y="2163195"/>
                  <a:pt x="5182325" y="2182912"/>
                  <a:pt x="5188569" y="2203615"/>
                </a:cubicBezTo>
                <a:cubicBezTo>
                  <a:pt x="5195798" y="2225633"/>
                  <a:pt x="5202699" y="2248637"/>
                  <a:pt x="5186268" y="2265068"/>
                </a:cubicBezTo>
                <a:cubicBezTo>
                  <a:pt x="5169837" y="2281499"/>
                  <a:pt x="5146834" y="2274269"/>
                  <a:pt x="5124816" y="2267368"/>
                </a:cubicBezTo>
                <a:cubicBezTo>
                  <a:pt x="5104113" y="2260796"/>
                  <a:pt x="5084395" y="2254880"/>
                  <a:pt x="5071579" y="2267697"/>
                </a:cubicBezTo>
                <a:cubicBezTo>
                  <a:pt x="5058763" y="2280513"/>
                  <a:pt x="5065007" y="2299902"/>
                  <a:pt x="5071579" y="2320605"/>
                </a:cubicBezTo>
                <a:cubicBezTo>
                  <a:pt x="5078480" y="2342951"/>
                  <a:pt x="5085710" y="2365297"/>
                  <a:pt x="5069279" y="2382057"/>
                </a:cubicBezTo>
                <a:cubicBezTo>
                  <a:pt x="5052848" y="2398488"/>
                  <a:pt x="5029844" y="2391587"/>
                  <a:pt x="5007827" y="2384357"/>
                </a:cubicBezTo>
                <a:cubicBezTo>
                  <a:pt x="4987123" y="2378114"/>
                  <a:pt x="4967406" y="2371870"/>
                  <a:pt x="4954590" y="2384686"/>
                </a:cubicBezTo>
                <a:cubicBezTo>
                  <a:pt x="4941774" y="2397502"/>
                  <a:pt x="4948017" y="2416891"/>
                  <a:pt x="4954590" y="2437594"/>
                </a:cubicBezTo>
                <a:cubicBezTo>
                  <a:pt x="4961491" y="2459940"/>
                  <a:pt x="4968721" y="2482944"/>
                  <a:pt x="4952289" y="2499375"/>
                </a:cubicBezTo>
                <a:cubicBezTo>
                  <a:pt x="4935858" y="2515806"/>
                  <a:pt x="4912855" y="2508576"/>
                  <a:pt x="4890509" y="2501675"/>
                </a:cubicBezTo>
                <a:cubicBezTo>
                  <a:pt x="4869805" y="2495103"/>
                  <a:pt x="4850417" y="2488859"/>
                  <a:pt x="4837600" y="2501675"/>
                </a:cubicBezTo>
                <a:cubicBezTo>
                  <a:pt x="4824784" y="2514492"/>
                  <a:pt x="4830699" y="2534209"/>
                  <a:pt x="4837272" y="2554912"/>
                </a:cubicBezTo>
                <a:cubicBezTo>
                  <a:pt x="4844173" y="2576930"/>
                  <a:pt x="4851403" y="2599933"/>
                  <a:pt x="4834971" y="2616364"/>
                </a:cubicBezTo>
                <a:cubicBezTo>
                  <a:pt x="4818540" y="2632796"/>
                  <a:pt x="4795537" y="2625566"/>
                  <a:pt x="4773519" y="2618665"/>
                </a:cubicBezTo>
                <a:cubicBezTo>
                  <a:pt x="4752816" y="2612092"/>
                  <a:pt x="4733099" y="2606177"/>
                  <a:pt x="4720282" y="2618993"/>
                </a:cubicBezTo>
                <a:lnTo>
                  <a:pt x="4714367" y="2612750"/>
                </a:lnTo>
                <a:cubicBezTo>
                  <a:pt x="4730798" y="2596319"/>
                  <a:pt x="4753802" y="2603548"/>
                  <a:pt x="4776148" y="2610449"/>
                </a:cubicBezTo>
                <a:cubicBezTo>
                  <a:pt x="4796851" y="2617022"/>
                  <a:pt x="4816240" y="2623266"/>
                  <a:pt x="4829056" y="2610449"/>
                </a:cubicBezTo>
                <a:cubicBezTo>
                  <a:pt x="4841873" y="2597633"/>
                  <a:pt x="4835629" y="2577916"/>
                  <a:pt x="4829385" y="2557213"/>
                </a:cubicBezTo>
                <a:cubicBezTo>
                  <a:pt x="4822155" y="2535195"/>
                  <a:pt x="4814926" y="2512191"/>
                  <a:pt x="4831685" y="2495760"/>
                </a:cubicBezTo>
                <a:cubicBezTo>
                  <a:pt x="4848116" y="2479329"/>
                  <a:pt x="4870791" y="2486559"/>
                  <a:pt x="4893138" y="2493460"/>
                </a:cubicBezTo>
                <a:cubicBezTo>
                  <a:pt x="4913841" y="2500032"/>
                  <a:pt x="4933229" y="2506276"/>
                  <a:pt x="4946046" y="2493460"/>
                </a:cubicBezTo>
                <a:cubicBezTo>
                  <a:pt x="4958862" y="2480644"/>
                  <a:pt x="4952947" y="2460926"/>
                  <a:pt x="4946374" y="2440223"/>
                </a:cubicBezTo>
                <a:cubicBezTo>
                  <a:pt x="4939473" y="2418205"/>
                  <a:pt x="4932244" y="2395202"/>
                  <a:pt x="4948675" y="2378771"/>
                </a:cubicBezTo>
                <a:cubicBezTo>
                  <a:pt x="4965106" y="2362340"/>
                  <a:pt x="4988109" y="2369241"/>
                  <a:pt x="5010127" y="2376471"/>
                </a:cubicBezTo>
                <a:cubicBezTo>
                  <a:pt x="5030830" y="2382714"/>
                  <a:pt x="5050547" y="2388958"/>
                  <a:pt x="5063364" y="2376142"/>
                </a:cubicBezTo>
                <a:cubicBezTo>
                  <a:pt x="5076180" y="2363326"/>
                  <a:pt x="5069936" y="2343937"/>
                  <a:pt x="5063364" y="2323234"/>
                </a:cubicBezTo>
                <a:cubicBezTo>
                  <a:pt x="5056463" y="2300887"/>
                  <a:pt x="5049233" y="2277884"/>
                  <a:pt x="5065664" y="2261453"/>
                </a:cubicBezTo>
                <a:cubicBezTo>
                  <a:pt x="5082095" y="2245022"/>
                  <a:pt x="5105099" y="2252251"/>
                  <a:pt x="5127445" y="2259153"/>
                </a:cubicBezTo>
                <a:cubicBezTo>
                  <a:pt x="5148148" y="2265725"/>
                  <a:pt x="5167537" y="2271969"/>
                  <a:pt x="5180353" y="2259153"/>
                </a:cubicBezTo>
                <a:cubicBezTo>
                  <a:pt x="5193169" y="2246336"/>
                  <a:pt x="5186925" y="2226619"/>
                  <a:pt x="5180682" y="2205916"/>
                </a:cubicBezTo>
                <a:cubicBezTo>
                  <a:pt x="5173452" y="2183898"/>
                  <a:pt x="5166222" y="2160895"/>
                  <a:pt x="5182982" y="2144463"/>
                </a:cubicBezTo>
                <a:cubicBezTo>
                  <a:pt x="5199413" y="2128032"/>
                  <a:pt x="5222088" y="2135262"/>
                  <a:pt x="5244434" y="2142163"/>
                </a:cubicBezTo>
                <a:cubicBezTo>
                  <a:pt x="5265137" y="2148736"/>
                  <a:pt x="5284526" y="2154651"/>
                  <a:pt x="5297342" y="2141835"/>
                </a:cubicBezTo>
                <a:cubicBezTo>
                  <a:pt x="5310487" y="2129018"/>
                  <a:pt x="5304243" y="2109630"/>
                  <a:pt x="5297671" y="2088926"/>
                </a:cubicBezTo>
                <a:cubicBezTo>
                  <a:pt x="5290770" y="2066580"/>
                  <a:pt x="5283540" y="2043905"/>
                  <a:pt x="5299971" y="2027474"/>
                </a:cubicBezTo>
                <a:cubicBezTo>
                  <a:pt x="5316402" y="2010714"/>
                  <a:pt x="5339406" y="2017944"/>
                  <a:pt x="5361424" y="2025174"/>
                </a:cubicBezTo>
                <a:cubicBezTo>
                  <a:pt x="5382127" y="2031418"/>
                  <a:pt x="5401844" y="2037661"/>
                  <a:pt x="5414660" y="2024845"/>
                </a:cubicBezTo>
                <a:cubicBezTo>
                  <a:pt x="5427477" y="2012029"/>
                  <a:pt x="5421233" y="1992312"/>
                  <a:pt x="5414660" y="1971937"/>
                </a:cubicBezTo>
                <a:cubicBezTo>
                  <a:pt x="5407759" y="1949591"/>
                  <a:pt x="5400530" y="1926587"/>
                  <a:pt x="5416961" y="1910156"/>
                </a:cubicBezTo>
                <a:close/>
                <a:moveTo>
                  <a:pt x="1844568" y="646918"/>
                </a:moveTo>
                <a:cubicBezTo>
                  <a:pt x="1894255" y="646918"/>
                  <a:pt x="1943942" y="665897"/>
                  <a:pt x="1981884" y="703855"/>
                </a:cubicBezTo>
                <a:cubicBezTo>
                  <a:pt x="2027218" y="749208"/>
                  <a:pt x="2045286" y="811321"/>
                  <a:pt x="2036417" y="870147"/>
                </a:cubicBezTo>
                <a:cubicBezTo>
                  <a:pt x="2030503" y="909913"/>
                  <a:pt x="2012435" y="948035"/>
                  <a:pt x="1981884" y="978599"/>
                </a:cubicBezTo>
                <a:lnTo>
                  <a:pt x="1022968" y="1938228"/>
                </a:lnTo>
                <a:cubicBezTo>
                  <a:pt x="947083" y="2014144"/>
                  <a:pt x="823892" y="2014144"/>
                  <a:pt x="748007" y="1938228"/>
                </a:cubicBezTo>
                <a:cubicBezTo>
                  <a:pt x="672121" y="1862311"/>
                  <a:pt x="672121" y="1739071"/>
                  <a:pt x="748007" y="1663155"/>
                </a:cubicBezTo>
                <a:lnTo>
                  <a:pt x="1540698" y="870147"/>
                </a:lnTo>
                <a:lnTo>
                  <a:pt x="1707251" y="703855"/>
                </a:lnTo>
                <a:cubicBezTo>
                  <a:pt x="1745194" y="665897"/>
                  <a:pt x="1794881" y="646918"/>
                  <a:pt x="1844568" y="646918"/>
                </a:cubicBezTo>
                <a:close/>
                <a:moveTo>
                  <a:pt x="5467447" y="588949"/>
                </a:moveTo>
                <a:cubicBezTo>
                  <a:pt x="5517212" y="588949"/>
                  <a:pt x="5566978" y="607912"/>
                  <a:pt x="5604918" y="645837"/>
                </a:cubicBezTo>
                <a:cubicBezTo>
                  <a:pt x="5665360" y="706255"/>
                  <a:pt x="5677514" y="796881"/>
                  <a:pt x="5641380" y="869448"/>
                </a:cubicBezTo>
                <a:cubicBezTo>
                  <a:pt x="5632183" y="887836"/>
                  <a:pt x="5620029" y="905239"/>
                  <a:pt x="5604918" y="920343"/>
                </a:cubicBezTo>
                <a:lnTo>
                  <a:pt x="5047805" y="1477237"/>
                </a:lnTo>
                <a:cubicBezTo>
                  <a:pt x="4971925" y="1553087"/>
                  <a:pt x="4848742" y="1553415"/>
                  <a:pt x="4772862" y="1477237"/>
                </a:cubicBezTo>
                <a:cubicBezTo>
                  <a:pt x="4696981" y="1401715"/>
                  <a:pt x="4696981" y="1278581"/>
                  <a:pt x="4772862" y="1202731"/>
                </a:cubicBezTo>
                <a:lnTo>
                  <a:pt x="5106276" y="869448"/>
                </a:lnTo>
                <a:lnTo>
                  <a:pt x="5329975" y="645837"/>
                </a:lnTo>
                <a:cubicBezTo>
                  <a:pt x="5367915" y="607912"/>
                  <a:pt x="5417681" y="588949"/>
                  <a:pt x="5467447" y="588949"/>
                </a:cubicBezTo>
                <a:close/>
                <a:moveTo>
                  <a:pt x="3457080" y="371634"/>
                </a:moveTo>
                <a:cubicBezTo>
                  <a:pt x="3506768" y="371634"/>
                  <a:pt x="3556457" y="390606"/>
                  <a:pt x="3594401" y="428550"/>
                </a:cubicBezTo>
                <a:cubicBezTo>
                  <a:pt x="3670288" y="504439"/>
                  <a:pt x="3670288" y="627306"/>
                  <a:pt x="3594401" y="703194"/>
                </a:cubicBezTo>
                <a:lnTo>
                  <a:pt x="3428827" y="869098"/>
                </a:lnTo>
                <a:lnTo>
                  <a:pt x="3303333" y="994592"/>
                </a:lnTo>
                <a:cubicBezTo>
                  <a:pt x="3232702" y="1070810"/>
                  <a:pt x="3246500" y="1137499"/>
                  <a:pt x="3261283" y="1170023"/>
                </a:cubicBezTo>
                <a:cubicBezTo>
                  <a:pt x="3282308" y="1216673"/>
                  <a:pt x="3295449" y="1224886"/>
                  <a:pt x="3329943" y="1262995"/>
                </a:cubicBezTo>
                <a:lnTo>
                  <a:pt x="3329286" y="1262995"/>
                </a:lnTo>
                <a:cubicBezTo>
                  <a:pt x="3395319" y="1339212"/>
                  <a:pt x="3392362" y="1454851"/>
                  <a:pt x="3319759" y="1527454"/>
                </a:cubicBezTo>
                <a:lnTo>
                  <a:pt x="2530001" y="2317548"/>
                </a:lnTo>
                <a:cubicBezTo>
                  <a:pt x="2454114" y="2393436"/>
                  <a:pt x="2454114" y="2516303"/>
                  <a:pt x="2530001" y="2592192"/>
                </a:cubicBezTo>
                <a:cubicBezTo>
                  <a:pt x="2605889" y="2668080"/>
                  <a:pt x="2729083" y="2668080"/>
                  <a:pt x="2804971" y="2592520"/>
                </a:cubicBezTo>
                <a:lnTo>
                  <a:pt x="3044790" y="2352043"/>
                </a:lnTo>
                <a:cubicBezTo>
                  <a:pt x="3120677" y="2276154"/>
                  <a:pt x="3243872" y="2276154"/>
                  <a:pt x="3319759" y="2352043"/>
                </a:cubicBezTo>
                <a:cubicBezTo>
                  <a:pt x="3320416" y="2352700"/>
                  <a:pt x="3321073" y="2353357"/>
                  <a:pt x="3321730" y="2354014"/>
                </a:cubicBezTo>
                <a:cubicBezTo>
                  <a:pt x="3349654" y="2379967"/>
                  <a:pt x="3360824" y="2392451"/>
                  <a:pt x="3401889" y="2411177"/>
                </a:cubicBezTo>
                <a:cubicBezTo>
                  <a:pt x="3430141" y="2423989"/>
                  <a:pt x="3485004" y="2436144"/>
                  <a:pt x="3549065" y="2391794"/>
                </a:cubicBezTo>
                <a:cubicBezTo>
                  <a:pt x="3558264" y="2385223"/>
                  <a:pt x="3567791" y="2377996"/>
                  <a:pt x="3577318" y="2369126"/>
                </a:cubicBezTo>
                <a:lnTo>
                  <a:pt x="4195589" y="1750848"/>
                </a:lnTo>
                <a:cubicBezTo>
                  <a:pt x="4195589" y="1750848"/>
                  <a:pt x="4195589" y="1750848"/>
                  <a:pt x="4195917" y="1750520"/>
                </a:cubicBezTo>
                <a:cubicBezTo>
                  <a:pt x="4271805" y="1674960"/>
                  <a:pt x="4394343" y="1675288"/>
                  <a:pt x="4470230" y="1750848"/>
                </a:cubicBezTo>
                <a:cubicBezTo>
                  <a:pt x="4472530" y="1753148"/>
                  <a:pt x="4474830" y="1755776"/>
                  <a:pt x="4476801" y="1758076"/>
                </a:cubicBezTo>
                <a:cubicBezTo>
                  <a:pt x="4502425" y="1782058"/>
                  <a:pt x="4514580" y="1794213"/>
                  <a:pt x="4553674" y="1811953"/>
                </a:cubicBezTo>
                <a:cubicBezTo>
                  <a:pt x="4583569" y="1825422"/>
                  <a:pt x="4641717" y="1837906"/>
                  <a:pt x="4709720" y="1786328"/>
                </a:cubicBezTo>
                <a:lnTo>
                  <a:pt x="4731731" y="1764317"/>
                </a:lnTo>
                <a:cubicBezTo>
                  <a:pt x="4807619" y="1688429"/>
                  <a:pt x="4930813" y="1688429"/>
                  <a:pt x="5006701" y="1764317"/>
                </a:cubicBezTo>
                <a:cubicBezTo>
                  <a:pt x="5073062" y="1830679"/>
                  <a:pt x="5081275" y="1933178"/>
                  <a:pt x="5031340" y="2008738"/>
                </a:cubicBezTo>
                <a:cubicBezTo>
                  <a:pt x="5024113" y="2019250"/>
                  <a:pt x="5015900" y="2029435"/>
                  <a:pt x="5006701" y="2038962"/>
                </a:cubicBezTo>
                <a:lnTo>
                  <a:pt x="4556302" y="2489365"/>
                </a:lnTo>
                <a:cubicBezTo>
                  <a:pt x="4550717" y="2494949"/>
                  <a:pt x="4545789" y="2500534"/>
                  <a:pt x="4540862" y="2506448"/>
                </a:cubicBezTo>
                <a:cubicBezTo>
                  <a:pt x="4529692" y="2521231"/>
                  <a:pt x="4520494" y="2536672"/>
                  <a:pt x="4513595" y="2553426"/>
                </a:cubicBezTo>
                <a:cubicBezTo>
                  <a:pt x="4509981" y="2562625"/>
                  <a:pt x="4507024" y="2572480"/>
                  <a:pt x="4504725" y="2582336"/>
                </a:cubicBezTo>
                <a:cubicBezTo>
                  <a:pt x="4501440" y="2595477"/>
                  <a:pt x="4499797" y="2608618"/>
                  <a:pt x="4499468" y="2622087"/>
                </a:cubicBezTo>
                <a:cubicBezTo>
                  <a:pt x="4499140" y="2636214"/>
                  <a:pt x="4500125" y="2650340"/>
                  <a:pt x="4503082" y="2664467"/>
                </a:cubicBezTo>
                <a:cubicBezTo>
                  <a:pt x="4505053" y="2673994"/>
                  <a:pt x="4507681" y="2683521"/>
                  <a:pt x="4510967" y="2692719"/>
                </a:cubicBezTo>
                <a:cubicBezTo>
                  <a:pt x="4518194" y="2712759"/>
                  <a:pt x="4529035" y="2732142"/>
                  <a:pt x="4543161" y="2749554"/>
                </a:cubicBezTo>
                <a:cubicBezTo>
                  <a:pt x="4547104" y="2754481"/>
                  <a:pt x="4551703" y="2759409"/>
                  <a:pt x="4556302" y="2764008"/>
                </a:cubicBezTo>
                <a:cubicBezTo>
                  <a:pt x="4561558" y="2769265"/>
                  <a:pt x="4566815" y="2774193"/>
                  <a:pt x="4572728" y="2778463"/>
                </a:cubicBezTo>
                <a:cubicBezTo>
                  <a:pt x="4590139" y="2792261"/>
                  <a:pt x="4609851" y="2802774"/>
                  <a:pt x="4630547" y="2810002"/>
                </a:cubicBezTo>
                <a:cubicBezTo>
                  <a:pt x="4640074" y="2813287"/>
                  <a:pt x="4649930" y="2815915"/>
                  <a:pt x="4660114" y="2817557"/>
                </a:cubicBezTo>
                <a:cubicBezTo>
                  <a:pt x="4672598" y="2819857"/>
                  <a:pt x="4685081" y="2820843"/>
                  <a:pt x="4697893" y="2820514"/>
                </a:cubicBezTo>
                <a:cubicBezTo>
                  <a:pt x="4710377" y="2820186"/>
                  <a:pt x="4722533" y="2818872"/>
                  <a:pt x="4735017" y="2815915"/>
                </a:cubicBezTo>
                <a:cubicBezTo>
                  <a:pt x="4747829" y="2813287"/>
                  <a:pt x="4760641" y="2809016"/>
                  <a:pt x="4773125" y="2803431"/>
                </a:cubicBezTo>
                <a:cubicBezTo>
                  <a:pt x="4793821" y="2794232"/>
                  <a:pt x="4813861" y="2781420"/>
                  <a:pt x="4830944" y="2764008"/>
                </a:cubicBezTo>
                <a:lnTo>
                  <a:pt x="4899604" y="2695348"/>
                </a:lnTo>
                <a:cubicBezTo>
                  <a:pt x="4923257" y="2671694"/>
                  <a:pt x="4951182" y="2655596"/>
                  <a:pt x="4981077" y="2646726"/>
                </a:cubicBezTo>
                <a:cubicBezTo>
                  <a:pt x="5004402" y="2639827"/>
                  <a:pt x="5028383" y="2637199"/>
                  <a:pt x="5052694" y="2639170"/>
                </a:cubicBezTo>
                <a:cubicBezTo>
                  <a:pt x="5075361" y="2641141"/>
                  <a:pt x="5098029" y="2647055"/>
                  <a:pt x="5119054" y="2656911"/>
                </a:cubicBezTo>
                <a:cubicBezTo>
                  <a:pt x="5132852" y="2663152"/>
                  <a:pt x="5146321" y="2671365"/>
                  <a:pt x="5158477" y="2681221"/>
                </a:cubicBezTo>
                <a:cubicBezTo>
                  <a:pt x="5164061" y="2685492"/>
                  <a:pt x="5169318" y="2690420"/>
                  <a:pt x="5174574" y="2695348"/>
                </a:cubicBezTo>
                <a:cubicBezTo>
                  <a:pt x="5178516" y="2699290"/>
                  <a:pt x="5182130" y="2703561"/>
                  <a:pt x="5185744" y="2707831"/>
                </a:cubicBezTo>
                <a:cubicBezTo>
                  <a:pt x="5196256" y="2720315"/>
                  <a:pt x="5205126" y="2734113"/>
                  <a:pt x="5212025" y="2748239"/>
                </a:cubicBezTo>
                <a:cubicBezTo>
                  <a:pt x="5222209" y="2769593"/>
                  <a:pt x="5228451" y="2791933"/>
                  <a:pt x="5230422" y="2814601"/>
                </a:cubicBezTo>
                <a:cubicBezTo>
                  <a:pt x="5232722" y="2838254"/>
                  <a:pt x="5230422" y="2862236"/>
                  <a:pt x="5223852" y="2885561"/>
                </a:cubicBezTo>
                <a:cubicBezTo>
                  <a:pt x="5215310" y="2916442"/>
                  <a:pt x="5198884" y="2945352"/>
                  <a:pt x="5174574" y="2969663"/>
                </a:cubicBezTo>
                <a:lnTo>
                  <a:pt x="2633156" y="5511433"/>
                </a:lnTo>
                <a:cubicBezTo>
                  <a:pt x="2604575" y="5540015"/>
                  <a:pt x="2569424" y="5557755"/>
                  <a:pt x="2532629" y="5564982"/>
                </a:cubicBezTo>
                <a:cubicBezTo>
                  <a:pt x="2509633" y="5569253"/>
                  <a:pt x="2485651" y="5569582"/>
                  <a:pt x="2462655" y="5565639"/>
                </a:cubicBezTo>
                <a:cubicBezTo>
                  <a:pt x="2424218" y="5559069"/>
                  <a:pt x="2387753" y="5541000"/>
                  <a:pt x="2358186" y="5511433"/>
                </a:cubicBezTo>
                <a:cubicBezTo>
                  <a:pt x="2327963" y="5481209"/>
                  <a:pt x="2309894" y="5443101"/>
                  <a:pt x="2303652" y="5403678"/>
                </a:cubicBezTo>
                <a:cubicBezTo>
                  <a:pt x="2300367" y="5381010"/>
                  <a:pt x="2300696" y="5357685"/>
                  <a:pt x="2305295" y="5335346"/>
                </a:cubicBezTo>
                <a:cubicBezTo>
                  <a:pt x="2312851" y="5299209"/>
                  <a:pt x="2330262" y="5264714"/>
                  <a:pt x="2358186" y="5236790"/>
                </a:cubicBezTo>
                <a:lnTo>
                  <a:pt x="2341103" y="5253873"/>
                </a:lnTo>
                <a:cubicBezTo>
                  <a:pt x="2358844" y="5236461"/>
                  <a:pt x="2371984" y="5216421"/>
                  <a:pt x="2381511" y="5195067"/>
                </a:cubicBezTo>
                <a:cubicBezTo>
                  <a:pt x="2387753" y="5180941"/>
                  <a:pt x="2392352" y="5166157"/>
                  <a:pt x="2394980" y="5151374"/>
                </a:cubicBezTo>
                <a:cubicBezTo>
                  <a:pt x="2397280" y="5138890"/>
                  <a:pt x="2398266" y="5126406"/>
                  <a:pt x="2397937" y="5113922"/>
                </a:cubicBezTo>
                <a:cubicBezTo>
                  <a:pt x="2397937" y="5104395"/>
                  <a:pt x="2396951" y="5094868"/>
                  <a:pt x="2395309" y="5085341"/>
                </a:cubicBezTo>
                <a:cubicBezTo>
                  <a:pt x="2393666" y="5074500"/>
                  <a:pt x="2391038" y="5063987"/>
                  <a:pt x="2387424" y="5053475"/>
                </a:cubicBezTo>
                <a:cubicBezTo>
                  <a:pt x="2380197" y="5032121"/>
                  <a:pt x="2369356" y="5011752"/>
                  <a:pt x="2354244" y="4993355"/>
                </a:cubicBezTo>
                <a:cubicBezTo>
                  <a:pt x="2350302" y="4988427"/>
                  <a:pt x="2345703" y="4983499"/>
                  <a:pt x="2341103" y="4978900"/>
                </a:cubicBezTo>
                <a:cubicBezTo>
                  <a:pt x="2337161" y="4974958"/>
                  <a:pt x="2332890" y="4971344"/>
                  <a:pt x="2328620" y="4967730"/>
                </a:cubicBezTo>
                <a:cubicBezTo>
                  <a:pt x="2310880" y="4952618"/>
                  <a:pt x="2290511" y="4941449"/>
                  <a:pt x="2269486" y="4933893"/>
                </a:cubicBezTo>
                <a:cubicBezTo>
                  <a:pt x="2259631" y="4930279"/>
                  <a:pt x="2249775" y="4927322"/>
                  <a:pt x="2239920" y="4925680"/>
                </a:cubicBezTo>
                <a:cubicBezTo>
                  <a:pt x="2228093" y="4923380"/>
                  <a:pt x="2216595" y="4922394"/>
                  <a:pt x="2204768" y="4922066"/>
                </a:cubicBezTo>
                <a:cubicBezTo>
                  <a:pt x="2191956" y="4922066"/>
                  <a:pt x="2179144" y="4923380"/>
                  <a:pt x="2166332" y="4925680"/>
                </a:cubicBezTo>
                <a:cubicBezTo>
                  <a:pt x="2154176" y="4928308"/>
                  <a:pt x="2142021" y="4931593"/>
                  <a:pt x="2130523" y="4936521"/>
                </a:cubicBezTo>
                <a:cubicBezTo>
                  <a:pt x="2114097" y="4943091"/>
                  <a:pt x="2098328" y="4952290"/>
                  <a:pt x="2083873" y="4963788"/>
                </a:cubicBezTo>
                <a:cubicBezTo>
                  <a:pt x="2077960" y="4968387"/>
                  <a:pt x="2072047" y="4973644"/>
                  <a:pt x="2066462" y="4978900"/>
                </a:cubicBezTo>
                <a:lnTo>
                  <a:pt x="2010942" y="5034420"/>
                </a:lnTo>
                <a:cubicBezTo>
                  <a:pt x="2001744" y="5043947"/>
                  <a:pt x="1991560" y="5052160"/>
                  <a:pt x="1980719" y="5059388"/>
                </a:cubicBezTo>
                <a:cubicBezTo>
                  <a:pt x="1905159" y="5109323"/>
                  <a:pt x="1802662" y="5101110"/>
                  <a:pt x="1736301" y="5034420"/>
                </a:cubicBezTo>
                <a:cubicBezTo>
                  <a:pt x="1660413" y="4958532"/>
                  <a:pt x="1660413" y="4835665"/>
                  <a:pt x="1736301" y="4759776"/>
                </a:cubicBezTo>
                <a:lnTo>
                  <a:pt x="1705749" y="4790329"/>
                </a:lnTo>
                <a:cubicBezTo>
                  <a:pt x="1781637" y="4714440"/>
                  <a:pt x="1781637" y="4591245"/>
                  <a:pt x="1705749" y="4515356"/>
                </a:cubicBezTo>
                <a:cubicBezTo>
                  <a:pt x="1629861" y="4439796"/>
                  <a:pt x="1506995" y="4439468"/>
                  <a:pt x="1431108" y="4515356"/>
                </a:cubicBezTo>
                <a:cubicBezTo>
                  <a:pt x="1431108" y="4515356"/>
                  <a:pt x="1431108" y="4515356"/>
                  <a:pt x="1430779" y="4515356"/>
                </a:cubicBezTo>
                <a:lnTo>
                  <a:pt x="1228741" y="4717726"/>
                </a:lnTo>
                <a:lnTo>
                  <a:pt x="641022" y="5305450"/>
                </a:lnTo>
                <a:cubicBezTo>
                  <a:pt x="565134" y="5381339"/>
                  <a:pt x="441939" y="5381339"/>
                  <a:pt x="366052" y="5305450"/>
                </a:cubicBezTo>
                <a:cubicBezTo>
                  <a:pt x="290164" y="5229562"/>
                  <a:pt x="290164" y="5106695"/>
                  <a:pt x="366052" y="5030807"/>
                </a:cubicBezTo>
                <a:lnTo>
                  <a:pt x="1327954" y="4068896"/>
                </a:lnTo>
                <a:cubicBezTo>
                  <a:pt x="1403841" y="3993007"/>
                  <a:pt x="1403841" y="3870140"/>
                  <a:pt x="1327954" y="3794252"/>
                </a:cubicBezTo>
                <a:cubicBezTo>
                  <a:pt x="1252066" y="3718363"/>
                  <a:pt x="1128872" y="3718363"/>
                  <a:pt x="1052984" y="3794252"/>
                </a:cubicBezTo>
                <a:lnTo>
                  <a:pt x="641022" y="4206218"/>
                </a:lnTo>
                <a:cubicBezTo>
                  <a:pt x="565134" y="4282106"/>
                  <a:pt x="441939" y="4282106"/>
                  <a:pt x="366052" y="4206218"/>
                </a:cubicBezTo>
                <a:cubicBezTo>
                  <a:pt x="290164" y="4130329"/>
                  <a:pt x="290164" y="4007462"/>
                  <a:pt x="366052" y="3931574"/>
                </a:cubicBezTo>
                <a:lnTo>
                  <a:pt x="829920" y="3467701"/>
                </a:lnTo>
                <a:cubicBezTo>
                  <a:pt x="905808" y="3391813"/>
                  <a:pt x="905808" y="3268946"/>
                  <a:pt x="829920" y="3193058"/>
                </a:cubicBezTo>
                <a:cubicBezTo>
                  <a:pt x="754032" y="3117169"/>
                  <a:pt x="631166" y="3117169"/>
                  <a:pt x="555279" y="3193058"/>
                </a:cubicBezTo>
                <a:lnTo>
                  <a:pt x="331886" y="3416452"/>
                </a:lnTo>
                <a:cubicBezTo>
                  <a:pt x="255998" y="3492341"/>
                  <a:pt x="132804" y="3492341"/>
                  <a:pt x="56916" y="3416452"/>
                </a:cubicBezTo>
                <a:cubicBezTo>
                  <a:pt x="-18971" y="3340564"/>
                  <a:pt x="-18971" y="3217368"/>
                  <a:pt x="56916" y="3141480"/>
                </a:cubicBezTo>
                <a:lnTo>
                  <a:pt x="2329934" y="869098"/>
                </a:lnTo>
                <a:lnTo>
                  <a:pt x="2598662" y="600038"/>
                </a:lnTo>
                <a:cubicBezTo>
                  <a:pt x="2674549" y="524478"/>
                  <a:pt x="2797744" y="524150"/>
                  <a:pt x="2873631" y="600038"/>
                </a:cubicBezTo>
                <a:cubicBezTo>
                  <a:pt x="2877245" y="603652"/>
                  <a:pt x="2880202" y="607594"/>
                  <a:pt x="2883487" y="611537"/>
                </a:cubicBezTo>
                <a:cubicBezTo>
                  <a:pt x="2905498" y="631905"/>
                  <a:pt x="2918310" y="643732"/>
                  <a:pt x="2954775" y="660158"/>
                </a:cubicBezTo>
                <a:cubicBezTo>
                  <a:pt x="2987299" y="674612"/>
                  <a:pt x="3053988" y="688411"/>
                  <a:pt x="3130204" y="618107"/>
                </a:cubicBezTo>
                <a:lnTo>
                  <a:pt x="3319759" y="428550"/>
                </a:lnTo>
                <a:cubicBezTo>
                  <a:pt x="3357703" y="390606"/>
                  <a:pt x="3407392" y="371634"/>
                  <a:pt x="3457080" y="371634"/>
                </a:cubicBezTo>
                <a:close/>
                <a:moveTo>
                  <a:pt x="4808011" y="364382"/>
                </a:moveTo>
                <a:cubicBezTo>
                  <a:pt x="4857693" y="364382"/>
                  <a:pt x="4907375" y="383348"/>
                  <a:pt x="4945314" y="421279"/>
                </a:cubicBezTo>
                <a:cubicBezTo>
                  <a:pt x="5021192" y="497142"/>
                  <a:pt x="5021192" y="620296"/>
                  <a:pt x="4945314" y="696158"/>
                </a:cubicBezTo>
                <a:lnTo>
                  <a:pt x="4772207" y="869231"/>
                </a:lnTo>
                <a:lnTo>
                  <a:pt x="3731924" y="1909305"/>
                </a:lnTo>
                <a:cubicBezTo>
                  <a:pt x="3656046" y="1985168"/>
                  <a:pt x="3533196" y="1985168"/>
                  <a:pt x="3457318" y="1909305"/>
                </a:cubicBezTo>
                <a:cubicBezTo>
                  <a:pt x="3381440" y="1833442"/>
                  <a:pt x="3381440" y="1710288"/>
                  <a:pt x="3457318" y="1634425"/>
                </a:cubicBezTo>
                <a:lnTo>
                  <a:pt x="4222666" y="869231"/>
                </a:lnTo>
                <a:lnTo>
                  <a:pt x="4670708" y="421279"/>
                </a:lnTo>
                <a:cubicBezTo>
                  <a:pt x="4708647" y="383348"/>
                  <a:pt x="4758329" y="364382"/>
                  <a:pt x="4808011" y="364382"/>
                </a:cubicBezTo>
                <a:close/>
                <a:moveTo>
                  <a:pt x="3821722" y="13054"/>
                </a:moveTo>
                <a:cubicBezTo>
                  <a:pt x="3873407" y="13054"/>
                  <a:pt x="3925092" y="32758"/>
                  <a:pt x="3964471" y="72167"/>
                </a:cubicBezTo>
                <a:cubicBezTo>
                  <a:pt x="4043230" y="150983"/>
                  <a:pt x="4043230" y="278732"/>
                  <a:pt x="3964471" y="357548"/>
                </a:cubicBezTo>
                <a:cubicBezTo>
                  <a:pt x="3885713" y="436365"/>
                  <a:pt x="3757731" y="436365"/>
                  <a:pt x="3678973" y="357548"/>
                </a:cubicBezTo>
                <a:cubicBezTo>
                  <a:pt x="3600215" y="278732"/>
                  <a:pt x="3600215" y="150983"/>
                  <a:pt x="3678973" y="72167"/>
                </a:cubicBezTo>
                <a:cubicBezTo>
                  <a:pt x="3718352" y="32758"/>
                  <a:pt x="3770037" y="13054"/>
                  <a:pt x="3821722" y="13054"/>
                </a:cubicBezTo>
                <a:close/>
                <a:moveTo>
                  <a:pt x="5151752" y="0"/>
                </a:moveTo>
                <a:cubicBezTo>
                  <a:pt x="5203437" y="0"/>
                  <a:pt x="5255122" y="19689"/>
                  <a:pt x="5294501" y="59068"/>
                </a:cubicBezTo>
                <a:cubicBezTo>
                  <a:pt x="5373259" y="138155"/>
                  <a:pt x="5373259" y="265809"/>
                  <a:pt x="5294501" y="344567"/>
                </a:cubicBezTo>
                <a:cubicBezTo>
                  <a:pt x="5215743" y="423325"/>
                  <a:pt x="5087761" y="423325"/>
                  <a:pt x="5009002" y="344567"/>
                </a:cubicBezTo>
                <a:cubicBezTo>
                  <a:pt x="4930244" y="265809"/>
                  <a:pt x="4930244" y="138155"/>
                  <a:pt x="5009002" y="59068"/>
                </a:cubicBezTo>
                <a:cubicBezTo>
                  <a:pt x="5048382" y="19689"/>
                  <a:pt x="5100067" y="0"/>
                  <a:pt x="515175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60519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5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84D40E-6F80-794A-BBC1-12BA683B4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E6650846-9BE6-614F-AE96-276193DBC1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bg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E66496C1-CEE1-A844-B5DB-00D6876EA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396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2310080" y="1700495"/>
            <a:ext cx="2214000" cy="3085873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620041" y="1700495"/>
            <a:ext cx="2214000" cy="3085873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930000" y="1700495"/>
            <a:ext cx="2214000" cy="3085873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700495"/>
            <a:ext cx="2214000" cy="3085873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049E519B-8F55-CA46-AB34-49C44AAC2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4C48EA08-8E60-9A4D-90C8-A16E7FB59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1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7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84D40E-6F80-794A-BBC1-12BA683B4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0364841A-E220-C345-AD03-BD62E0AD0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48505"/>
            <a:ext cx="4572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bg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FCAAB56-124F-C241-B341-9AFA8F9BD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3572" y="828631"/>
            <a:ext cx="4572000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4010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8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653FE9-9D20-D747-A6F9-5658E13B3C59}"/>
              </a:ext>
            </a:extLst>
          </p:cNvPr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E6E35C-F3B9-4343-9482-09B6754E79B4}"/>
              </a:ext>
            </a:extLst>
          </p:cNvPr>
          <p:cNvSpPr/>
          <p:nvPr/>
        </p:nvSpPr>
        <p:spPr>
          <a:xfrm>
            <a:off x="457200" y="548640"/>
            <a:ext cx="8229600" cy="57607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D2312B5E-5B26-974E-8DF3-D291817869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55324" y="1869534"/>
            <a:ext cx="2016735" cy="3118930"/>
          </a:xfrm>
          <a:custGeom>
            <a:avLst/>
            <a:gdLst>
              <a:gd name="connsiteX0" fmla="*/ 913486 w 1779394"/>
              <a:gd name="connsiteY0" fmla="*/ 0 h 2293230"/>
              <a:gd name="connsiteX1" fmla="*/ 1351198 w 1779394"/>
              <a:gd name="connsiteY1" fmla="*/ 74538 h 2293230"/>
              <a:gd name="connsiteX2" fmla="*/ 1700099 w 1779394"/>
              <a:gd name="connsiteY2" fmla="*/ 250575 h 2293230"/>
              <a:gd name="connsiteX3" fmla="*/ 1506617 w 1779394"/>
              <a:gd name="connsiteY3" fmla="*/ 605819 h 2293230"/>
              <a:gd name="connsiteX4" fmla="*/ 1425736 w 1779394"/>
              <a:gd name="connsiteY4" fmla="*/ 545554 h 2293230"/>
              <a:gd name="connsiteX5" fmla="*/ 1283004 w 1779394"/>
              <a:gd name="connsiteY5" fmla="*/ 471016 h 2293230"/>
              <a:gd name="connsiteX6" fmla="*/ 1100624 w 1779394"/>
              <a:gd name="connsiteY6" fmla="*/ 409166 h 2293230"/>
              <a:gd name="connsiteX7" fmla="*/ 900799 w 1779394"/>
              <a:gd name="connsiteY7" fmla="*/ 383791 h 2293230"/>
              <a:gd name="connsiteX8" fmla="*/ 631194 w 1779394"/>
              <a:gd name="connsiteY8" fmla="*/ 450400 h 2293230"/>
              <a:gd name="connsiteX9" fmla="*/ 542383 w 1779394"/>
              <a:gd name="connsiteY9" fmla="*/ 637537 h 2293230"/>
              <a:gd name="connsiteX10" fmla="*/ 575687 w 1779394"/>
              <a:gd name="connsiteY10" fmla="*/ 753309 h 2293230"/>
              <a:gd name="connsiteX11" fmla="*/ 672427 w 1779394"/>
              <a:gd name="connsiteY11" fmla="*/ 834190 h 2293230"/>
              <a:gd name="connsiteX12" fmla="*/ 832605 w 1779394"/>
              <a:gd name="connsiteY12" fmla="*/ 897627 h 2293230"/>
              <a:gd name="connsiteX13" fmla="*/ 1056218 w 1779394"/>
              <a:gd name="connsiteY13" fmla="*/ 957892 h 2293230"/>
              <a:gd name="connsiteX14" fmla="*/ 1355956 w 1779394"/>
              <a:gd name="connsiteY14" fmla="*/ 1053046 h 2293230"/>
              <a:gd name="connsiteX15" fmla="*/ 1584327 w 1779394"/>
              <a:gd name="connsiteY15" fmla="*/ 1179919 h 2293230"/>
              <a:gd name="connsiteX16" fmla="*/ 1728645 w 1779394"/>
              <a:gd name="connsiteY16" fmla="*/ 1362299 h 2293230"/>
              <a:gd name="connsiteX17" fmla="*/ 1779394 w 1779394"/>
              <a:gd name="connsiteY17" fmla="*/ 1623975 h 2293230"/>
              <a:gd name="connsiteX18" fmla="*/ 1711200 w 1779394"/>
              <a:gd name="connsiteY18" fmla="*/ 1933228 h 2293230"/>
              <a:gd name="connsiteX19" fmla="*/ 1527234 w 1779394"/>
              <a:gd name="connsiteY19" fmla="*/ 2140982 h 2293230"/>
              <a:gd name="connsiteX20" fmla="*/ 1260801 w 1779394"/>
              <a:gd name="connsiteY20" fmla="*/ 2256754 h 2293230"/>
              <a:gd name="connsiteX21" fmla="*/ 945204 w 1779394"/>
              <a:gd name="connsiteY21" fmla="*/ 2293230 h 2293230"/>
              <a:gd name="connsiteX22" fmla="*/ 444056 w 1779394"/>
              <a:gd name="connsiteY22" fmla="*/ 2217106 h 2293230"/>
              <a:gd name="connsiteX23" fmla="*/ 0 w 1779394"/>
              <a:gd name="connsiteY23" fmla="*/ 2001422 h 2293230"/>
              <a:gd name="connsiteX24" fmla="*/ 193482 w 1779394"/>
              <a:gd name="connsiteY24" fmla="*/ 1623975 h 2293230"/>
              <a:gd name="connsiteX25" fmla="*/ 296566 w 1779394"/>
              <a:gd name="connsiteY25" fmla="*/ 1698513 h 2293230"/>
              <a:gd name="connsiteX26" fmla="*/ 472602 w 1779394"/>
              <a:gd name="connsiteY26" fmla="*/ 1790495 h 2293230"/>
              <a:gd name="connsiteX27" fmla="*/ 697802 w 1779394"/>
              <a:gd name="connsiteY27" fmla="*/ 1868205 h 2293230"/>
              <a:gd name="connsiteX28" fmla="*/ 951548 w 1779394"/>
              <a:gd name="connsiteY28" fmla="*/ 1899923 h 2293230"/>
              <a:gd name="connsiteX29" fmla="*/ 1313136 w 1779394"/>
              <a:gd name="connsiteY29" fmla="*/ 1668380 h 2293230"/>
              <a:gd name="connsiteX30" fmla="*/ 1271902 w 1779394"/>
              <a:gd name="connsiteY30" fmla="*/ 1544679 h 2293230"/>
              <a:gd name="connsiteX31" fmla="*/ 1154545 w 1779394"/>
              <a:gd name="connsiteY31" fmla="*/ 1455868 h 2293230"/>
              <a:gd name="connsiteX32" fmla="*/ 970579 w 1779394"/>
              <a:gd name="connsiteY32" fmla="*/ 1386088 h 2293230"/>
              <a:gd name="connsiteX33" fmla="*/ 729520 w 1779394"/>
              <a:gd name="connsiteY33" fmla="*/ 1316308 h 2293230"/>
              <a:gd name="connsiteX34" fmla="*/ 448814 w 1779394"/>
              <a:gd name="connsiteY34" fmla="*/ 1219567 h 2293230"/>
              <a:gd name="connsiteX35" fmla="*/ 250575 w 1779394"/>
              <a:gd name="connsiteY35" fmla="*/ 1095866 h 2293230"/>
              <a:gd name="connsiteX36" fmla="*/ 131631 w 1779394"/>
              <a:gd name="connsiteY36" fmla="*/ 930931 h 2293230"/>
              <a:gd name="connsiteX37" fmla="*/ 91983 w 1779394"/>
              <a:gd name="connsiteY37" fmla="*/ 707317 h 2293230"/>
              <a:gd name="connsiteX38" fmla="*/ 155420 w 1779394"/>
              <a:gd name="connsiteY38" fmla="*/ 402822 h 2293230"/>
              <a:gd name="connsiteX39" fmla="*/ 331456 w 1779394"/>
              <a:gd name="connsiteY39" fmla="*/ 180794 h 2293230"/>
              <a:gd name="connsiteX40" fmla="*/ 593132 w 1779394"/>
              <a:gd name="connsiteY40" fmla="*/ 45992 h 2293230"/>
              <a:gd name="connsiteX41" fmla="*/ 913486 w 1779394"/>
              <a:gd name="connsiteY41" fmla="*/ 0 h 22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79394" h="2293230">
                <a:moveTo>
                  <a:pt x="913486" y="0"/>
                </a:moveTo>
                <a:cubicBezTo>
                  <a:pt x="1072077" y="0"/>
                  <a:pt x="1217981" y="24847"/>
                  <a:pt x="1351198" y="74538"/>
                </a:cubicBezTo>
                <a:cubicBezTo>
                  <a:pt x="1484415" y="124230"/>
                  <a:pt x="1600715" y="182909"/>
                  <a:pt x="1700099" y="250575"/>
                </a:cubicBezTo>
                <a:lnTo>
                  <a:pt x="1506617" y="605819"/>
                </a:lnTo>
                <a:cubicBezTo>
                  <a:pt x="1491815" y="591017"/>
                  <a:pt x="1464855" y="570929"/>
                  <a:pt x="1425736" y="545554"/>
                </a:cubicBezTo>
                <a:cubicBezTo>
                  <a:pt x="1386617" y="520180"/>
                  <a:pt x="1339039" y="495334"/>
                  <a:pt x="1283004" y="471016"/>
                </a:cubicBezTo>
                <a:cubicBezTo>
                  <a:pt x="1226968" y="446699"/>
                  <a:pt x="1166175" y="426082"/>
                  <a:pt x="1100624" y="409166"/>
                </a:cubicBezTo>
                <a:cubicBezTo>
                  <a:pt x="1035073" y="392250"/>
                  <a:pt x="968464" y="383791"/>
                  <a:pt x="900799" y="383791"/>
                </a:cubicBezTo>
                <a:cubicBezTo>
                  <a:pt x="780269" y="383791"/>
                  <a:pt x="690401" y="405994"/>
                  <a:pt x="631194" y="450400"/>
                </a:cubicBezTo>
                <a:cubicBezTo>
                  <a:pt x="571986" y="494805"/>
                  <a:pt x="542383" y="557184"/>
                  <a:pt x="542383" y="637537"/>
                </a:cubicBezTo>
                <a:cubicBezTo>
                  <a:pt x="542383" y="684057"/>
                  <a:pt x="553484" y="722648"/>
                  <a:pt x="575687" y="753309"/>
                </a:cubicBezTo>
                <a:cubicBezTo>
                  <a:pt x="597890" y="783970"/>
                  <a:pt x="630136" y="810930"/>
                  <a:pt x="672427" y="834190"/>
                </a:cubicBezTo>
                <a:cubicBezTo>
                  <a:pt x="714718" y="857451"/>
                  <a:pt x="768111" y="878596"/>
                  <a:pt x="832605" y="897627"/>
                </a:cubicBezTo>
                <a:cubicBezTo>
                  <a:pt x="897098" y="916658"/>
                  <a:pt x="971636" y="936746"/>
                  <a:pt x="1056218" y="957892"/>
                </a:cubicBezTo>
                <a:cubicBezTo>
                  <a:pt x="1166175" y="987495"/>
                  <a:pt x="1266087" y="1019214"/>
                  <a:pt x="1355956" y="1053046"/>
                </a:cubicBezTo>
                <a:cubicBezTo>
                  <a:pt x="1445824" y="1086879"/>
                  <a:pt x="1521948" y="1129170"/>
                  <a:pt x="1584327" y="1179919"/>
                </a:cubicBezTo>
                <a:cubicBezTo>
                  <a:pt x="1646706" y="1230669"/>
                  <a:pt x="1694812" y="1291462"/>
                  <a:pt x="1728645" y="1362299"/>
                </a:cubicBezTo>
                <a:cubicBezTo>
                  <a:pt x="1762478" y="1433137"/>
                  <a:pt x="1779394" y="1520362"/>
                  <a:pt x="1779394" y="1623975"/>
                </a:cubicBezTo>
                <a:cubicBezTo>
                  <a:pt x="1779394" y="1744504"/>
                  <a:pt x="1756663" y="1847588"/>
                  <a:pt x="1711200" y="1933228"/>
                </a:cubicBezTo>
                <a:cubicBezTo>
                  <a:pt x="1665737" y="2018867"/>
                  <a:pt x="1604415" y="2088118"/>
                  <a:pt x="1527234" y="2140982"/>
                </a:cubicBezTo>
                <a:cubicBezTo>
                  <a:pt x="1450053" y="2193846"/>
                  <a:pt x="1361242" y="2232437"/>
                  <a:pt x="1260801" y="2256754"/>
                </a:cubicBezTo>
                <a:cubicBezTo>
                  <a:pt x="1160360" y="2281071"/>
                  <a:pt x="1055161" y="2293230"/>
                  <a:pt x="945204" y="2293230"/>
                </a:cubicBezTo>
                <a:cubicBezTo>
                  <a:pt x="776040" y="2293230"/>
                  <a:pt x="608991" y="2267855"/>
                  <a:pt x="444056" y="2217106"/>
                </a:cubicBezTo>
                <a:cubicBezTo>
                  <a:pt x="279121" y="2166357"/>
                  <a:pt x="131102" y="2094462"/>
                  <a:pt x="0" y="2001422"/>
                </a:cubicBezTo>
                <a:lnTo>
                  <a:pt x="193482" y="1623975"/>
                </a:lnTo>
                <a:cubicBezTo>
                  <a:pt x="212513" y="1643006"/>
                  <a:pt x="246874" y="1667852"/>
                  <a:pt x="296566" y="1698513"/>
                </a:cubicBezTo>
                <a:cubicBezTo>
                  <a:pt x="346258" y="1729174"/>
                  <a:pt x="404937" y="1759835"/>
                  <a:pt x="472602" y="1790495"/>
                </a:cubicBezTo>
                <a:cubicBezTo>
                  <a:pt x="540268" y="1821156"/>
                  <a:pt x="615335" y="1847060"/>
                  <a:pt x="697802" y="1868205"/>
                </a:cubicBezTo>
                <a:cubicBezTo>
                  <a:pt x="780269" y="1889351"/>
                  <a:pt x="864851" y="1899923"/>
                  <a:pt x="951548" y="1899923"/>
                </a:cubicBezTo>
                <a:cubicBezTo>
                  <a:pt x="1192607" y="1899923"/>
                  <a:pt x="1313136" y="1822742"/>
                  <a:pt x="1313136" y="1668380"/>
                </a:cubicBezTo>
                <a:cubicBezTo>
                  <a:pt x="1313136" y="1619746"/>
                  <a:pt x="1299391" y="1578512"/>
                  <a:pt x="1271902" y="1544679"/>
                </a:cubicBezTo>
                <a:cubicBezTo>
                  <a:pt x="1244413" y="1510846"/>
                  <a:pt x="1205294" y="1481243"/>
                  <a:pt x="1154545" y="1455868"/>
                </a:cubicBezTo>
                <a:cubicBezTo>
                  <a:pt x="1103796" y="1430493"/>
                  <a:pt x="1042474" y="1407233"/>
                  <a:pt x="970579" y="1386088"/>
                </a:cubicBezTo>
                <a:cubicBezTo>
                  <a:pt x="898684" y="1364942"/>
                  <a:pt x="818331" y="1341682"/>
                  <a:pt x="729520" y="1316308"/>
                </a:cubicBezTo>
                <a:cubicBezTo>
                  <a:pt x="621678" y="1286704"/>
                  <a:pt x="528109" y="1254457"/>
                  <a:pt x="448814" y="1219567"/>
                </a:cubicBezTo>
                <a:cubicBezTo>
                  <a:pt x="369518" y="1184677"/>
                  <a:pt x="303439" y="1143443"/>
                  <a:pt x="250575" y="1095866"/>
                </a:cubicBezTo>
                <a:cubicBezTo>
                  <a:pt x="197711" y="1048289"/>
                  <a:pt x="158063" y="993310"/>
                  <a:pt x="131631" y="930931"/>
                </a:cubicBezTo>
                <a:cubicBezTo>
                  <a:pt x="105199" y="868552"/>
                  <a:pt x="91983" y="794014"/>
                  <a:pt x="91983" y="707317"/>
                </a:cubicBezTo>
                <a:cubicBezTo>
                  <a:pt x="91983" y="593132"/>
                  <a:pt x="113129" y="491633"/>
                  <a:pt x="155420" y="402822"/>
                </a:cubicBezTo>
                <a:cubicBezTo>
                  <a:pt x="197711" y="314011"/>
                  <a:pt x="256390" y="240002"/>
                  <a:pt x="331456" y="180794"/>
                </a:cubicBezTo>
                <a:cubicBezTo>
                  <a:pt x="406523" y="121587"/>
                  <a:pt x="493748" y="76653"/>
                  <a:pt x="593132" y="45992"/>
                </a:cubicBezTo>
                <a:cubicBezTo>
                  <a:pt x="692516" y="15331"/>
                  <a:pt x="799300" y="0"/>
                  <a:pt x="91348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4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41270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9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2458E2-70EC-694B-B40B-08C0CE7A974D}"/>
              </a:ext>
            </a:extLst>
          </p:cNvPr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C5E116-CA0B-1A4A-9D7F-C3D6658FC39D}"/>
              </a:ext>
            </a:extLst>
          </p:cNvPr>
          <p:cNvSpPr/>
          <p:nvPr/>
        </p:nvSpPr>
        <p:spPr>
          <a:xfrm>
            <a:off x="457200" y="548640"/>
            <a:ext cx="8229600" cy="57607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xmlns="" id="{3DF93338-130B-364E-9706-958EF57DE2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9181" y="1869534"/>
            <a:ext cx="3789018" cy="3118930"/>
          </a:xfrm>
          <a:custGeom>
            <a:avLst/>
            <a:gdLst>
              <a:gd name="connsiteX0" fmla="*/ 0 w 3343104"/>
              <a:gd name="connsiteY0" fmla="*/ 0 h 2251995"/>
              <a:gd name="connsiteX1" fmla="*/ 469430 w 3343104"/>
              <a:gd name="connsiteY1" fmla="*/ 0 h 2251995"/>
              <a:gd name="connsiteX2" fmla="*/ 1110139 w 3343104"/>
              <a:gd name="connsiteY2" fmla="*/ 1750847 h 2251995"/>
              <a:gd name="connsiteX3" fmla="*/ 1389260 w 3343104"/>
              <a:gd name="connsiteY3" fmla="*/ 1030843 h 2251995"/>
              <a:gd name="connsiteX4" fmla="*/ 1011813 w 3343104"/>
              <a:gd name="connsiteY4" fmla="*/ 6343 h 2251995"/>
              <a:gd name="connsiteX5" fmla="*/ 1414634 w 3343104"/>
              <a:gd name="connsiteY5" fmla="*/ 6343 h 2251995"/>
              <a:gd name="connsiteX6" fmla="*/ 1668380 w 3343104"/>
              <a:gd name="connsiteY6" fmla="*/ 751722 h 2251995"/>
              <a:gd name="connsiteX7" fmla="*/ 1922126 w 3343104"/>
              <a:gd name="connsiteY7" fmla="*/ 6343 h 2251995"/>
              <a:gd name="connsiteX8" fmla="*/ 2328120 w 3343104"/>
              <a:gd name="connsiteY8" fmla="*/ 6343 h 2251995"/>
              <a:gd name="connsiteX9" fmla="*/ 1944329 w 3343104"/>
              <a:gd name="connsiteY9" fmla="*/ 1030843 h 2251995"/>
              <a:gd name="connsiteX10" fmla="*/ 2229793 w 3343104"/>
              <a:gd name="connsiteY10" fmla="*/ 1750847 h 2251995"/>
              <a:gd name="connsiteX11" fmla="*/ 2867330 w 3343104"/>
              <a:gd name="connsiteY11" fmla="*/ 0 h 2251995"/>
              <a:gd name="connsiteX12" fmla="*/ 3343104 w 3343104"/>
              <a:gd name="connsiteY12" fmla="*/ 0 h 2251995"/>
              <a:gd name="connsiteX13" fmla="*/ 2426447 w 3343104"/>
              <a:gd name="connsiteY13" fmla="*/ 2251995 h 2251995"/>
              <a:gd name="connsiteX14" fmla="*/ 2058515 w 3343104"/>
              <a:gd name="connsiteY14" fmla="*/ 2251995 h 2251995"/>
              <a:gd name="connsiteX15" fmla="*/ 1668380 w 3343104"/>
              <a:gd name="connsiteY15" fmla="*/ 1306791 h 2251995"/>
              <a:gd name="connsiteX16" fmla="*/ 1278246 w 3343104"/>
              <a:gd name="connsiteY16" fmla="*/ 2251995 h 2251995"/>
              <a:gd name="connsiteX17" fmla="*/ 910314 w 3343104"/>
              <a:gd name="connsiteY17" fmla="*/ 2251995 h 225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43104" h="2251995">
                <a:moveTo>
                  <a:pt x="0" y="0"/>
                </a:moveTo>
                <a:lnTo>
                  <a:pt x="469430" y="0"/>
                </a:lnTo>
                <a:lnTo>
                  <a:pt x="1110139" y="1750847"/>
                </a:lnTo>
                <a:lnTo>
                  <a:pt x="1389260" y="1030843"/>
                </a:lnTo>
                <a:lnTo>
                  <a:pt x="1011813" y="6343"/>
                </a:lnTo>
                <a:lnTo>
                  <a:pt x="1414634" y="6343"/>
                </a:lnTo>
                <a:lnTo>
                  <a:pt x="1668380" y="751722"/>
                </a:lnTo>
                <a:lnTo>
                  <a:pt x="1922126" y="6343"/>
                </a:lnTo>
                <a:lnTo>
                  <a:pt x="2328120" y="6343"/>
                </a:lnTo>
                <a:lnTo>
                  <a:pt x="1944329" y="1030843"/>
                </a:lnTo>
                <a:lnTo>
                  <a:pt x="2229793" y="1750847"/>
                </a:lnTo>
                <a:lnTo>
                  <a:pt x="2867330" y="0"/>
                </a:lnTo>
                <a:lnTo>
                  <a:pt x="3343104" y="0"/>
                </a:lnTo>
                <a:lnTo>
                  <a:pt x="2426447" y="2251995"/>
                </a:lnTo>
                <a:lnTo>
                  <a:pt x="2058515" y="2251995"/>
                </a:lnTo>
                <a:lnTo>
                  <a:pt x="1668380" y="1306791"/>
                </a:lnTo>
                <a:lnTo>
                  <a:pt x="1278246" y="2251995"/>
                </a:lnTo>
                <a:lnTo>
                  <a:pt x="910314" y="22519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44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888379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1A9CA1-EB9D-9542-A46D-6F7F7E907C0F}"/>
              </a:ext>
            </a:extLst>
          </p:cNvPr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1CAED4-8C89-504A-AE56-0393FD5783A4}"/>
              </a:ext>
            </a:extLst>
          </p:cNvPr>
          <p:cNvSpPr/>
          <p:nvPr/>
        </p:nvSpPr>
        <p:spPr>
          <a:xfrm>
            <a:off x="457200" y="548640"/>
            <a:ext cx="8229600" cy="57607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xmlns="" id="{BE16DDB2-BAE6-1C42-B258-BBD5B0B52D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8059" y="1869534"/>
            <a:ext cx="2491262" cy="3118930"/>
          </a:xfrm>
          <a:custGeom>
            <a:avLst/>
            <a:gdLst>
              <a:gd name="connsiteX0" fmla="*/ 1100623 w 2198074"/>
              <a:gd name="connsiteY0" fmla="*/ 390135 h 2283714"/>
              <a:gd name="connsiteX1" fmla="*/ 818330 w 2198074"/>
              <a:gd name="connsiteY1" fmla="*/ 455157 h 2283714"/>
              <a:gd name="connsiteX2" fmla="*/ 612162 w 2198074"/>
              <a:gd name="connsiteY2" fmla="*/ 626436 h 2283714"/>
              <a:gd name="connsiteX3" fmla="*/ 486875 w 2198074"/>
              <a:gd name="connsiteY3" fmla="*/ 867495 h 2283714"/>
              <a:gd name="connsiteX4" fmla="*/ 444055 w 2198074"/>
              <a:gd name="connsiteY4" fmla="*/ 1141857 h 2283714"/>
              <a:gd name="connsiteX5" fmla="*/ 488460 w 2198074"/>
              <a:gd name="connsiteY5" fmla="*/ 1424150 h 2283714"/>
              <a:gd name="connsiteX6" fmla="*/ 616919 w 2198074"/>
              <a:gd name="connsiteY6" fmla="*/ 1665208 h 2283714"/>
              <a:gd name="connsiteX7" fmla="*/ 823088 w 2198074"/>
              <a:gd name="connsiteY7" fmla="*/ 1833315 h 2283714"/>
              <a:gd name="connsiteX8" fmla="*/ 1100623 w 2198074"/>
              <a:gd name="connsiteY8" fmla="*/ 1896751 h 2283714"/>
              <a:gd name="connsiteX9" fmla="*/ 1381329 w 2198074"/>
              <a:gd name="connsiteY9" fmla="*/ 1831729 h 2283714"/>
              <a:gd name="connsiteX10" fmla="*/ 1587498 w 2198074"/>
              <a:gd name="connsiteY10" fmla="*/ 1658865 h 2283714"/>
              <a:gd name="connsiteX11" fmla="*/ 1714371 w 2198074"/>
              <a:gd name="connsiteY11" fmla="*/ 1416220 h 2283714"/>
              <a:gd name="connsiteX12" fmla="*/ 1757191 w 2198074"/>
              <a:gd name="connsiteY12" fmla="*/ 1141857 h 2283714"/>
              <a:gd name="connsiteX13" fmla="*/ 1711199 w 2198074"/>
              <a:gd name="connsiteY13" fmla="*/ 859565 h 2283714"/>
              <a:gd name="connsiteX14" fmla="*/ 1581154 w 2198074"/>
              <a:gd name="connsiteY14" fmla="*/ 618506 h 2283714"/>
              <a:gd name="connsiteX15" fmla="*/ 1374985 w 2198074"/>
              <a:gd name="connsiteY15" fmla="*/ 451986 h 2283714"/>
              <a:gd name="connsiteX16" fmla="*/ 1100623 w 2198074"/>
              <a:gd name="connsiteY16" fmla="*/ 390135 h 2283714"/>
              <a:gd name="connsiteX17" fmla="*/ 1106966 w 2198074"/>
              <a:gd name="connsiteY17" fmla="*/ 0 h 2283714"/>
              <a:gd name="connsiteX18" fmla="*/ 1552607 w 2198074"/>
              <a:gd name="connsiteY18" fmla="*/ 99913 h 2283714"/>
              <a:gd name="connsiteX19" fmla="*/ 1896751 w 2198074"/>
              <a:gd name="connsiteY19" fmla="*/ 361589 h 2283714"/>
              <a:gd name="connsiteX20" fmla="*/ 2118778 w 2198074"/>
              <a:gd name="connsiteY20" fmla="*/ 729520 h 2283714"/>
              <a:gd name="connsiteX21" fmla="*/ 2198074 w 2198074"/>
              <a:gd name="connsiteY21" fmla="*/ 1148201 h 2283714"/>
              <a:gd name="connsiteX22" fmla="*/ 2115606 w 2198074"/>
              <a:gd name="connsiteY22" fmla="*/ 1577983 h 2283714"/>
              <a:gd name="connsiteX23" fmla="*/ 1887235 w 2198074"/>
              <a:gd name="connsiteY23" fmla="*/ 1939571 h 2283714"/>
              <a:gd name="connsiteX24" fmla="*/ 1538335 w 2198074"/>
              <a:gd name="connsiteY24" fmla="*/ 2190146 h 2283714"/>
              <a:gd name="connsiteX25" fmla="*/ 1097451 w 2198074"/>
              <a:gd name="connsiteY25" fmla="*/ 2283714 h 2283714"/>
              <a:gd name="connsiteX26" fmla="*/ 648638 w 2198074"/>
              <a:gd name="connsiteY26" fmla="*/ 2186974 h 2283714"/>
              <a:gd name="connsiteX27" fmla="*/ 302909 w 2198074"/>
              <a:gd name="connsiteY27" fmla="*/ 1930056 h 2283714"/>
              <a:gd name="connsiteX28" fmla="*/ 79295 w 2198074"/>
              <a:gd name="connsiteY28" fmla="*/ 1563710 h 2283714"/>
              <a:gd name="connsiteX29" fmla="*/ 0 w 2198074"/>
              <a:gd name="connsiteY29" fmla="*/ 1141857 h 2283714"/>
              <a:gd name="connsiteX30" fmla="*/ 84053 w 2198074"/>
              <a:gd name="connsiteY30" fmla="*/ 710489 h 2283714"/>
              <a:gd name="connsiteX31" fmla="*/ 315596 w 2198074"/>
              <a:gd name="connsiteY31" fmla="*/ 345729 h 2283714"/>
              <a:gd name="connsiteX32" fmla="*/ 666083 w 2198074"/>
              <a:gd name="connsiteY32" fmla="*/ 93569 h 2283714"/>
              <a:gd name="connsiteX33" fmla="*/ 1106966 w 2198074"/>
              <a:gd name="connsiteY33" fmla="*/ 0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98074" h="2283714">
                <a:moveTo>
                  <a:pt x="1100623" y="390135"/>
                </a:moveTo>
                <a:cubicBezTo>
                  <a:pt x="994895" y="390135"/>
                  <a:pt x="900798" y="411809"/>
                  <a:pt x="818330" y="455157"/>
                </a:cubicBezTo>
                <a:cubicBezTo>
                  <a:pt x="735863" y="498506"/>
                  <a:pt x="667140" y="555599"/>
                  <a:pt x="612162" y="626436"/>
                </a:cubicBezTo>
                <a:cubicBezTo>
                  <a:pt x="557184" y="697273"/>
                  <a:pt x="515421" y="777626"/>
                  <a:pt x="486875" y="867495"/>
                </a:cubicBezTo>
                <a:cubicBezTo>
                  <a:pt x="458328" y="957363"/>
                  <a:pt x="444055" y="1048817"/>
                  <a:pt x="444055" y="1141857"/>
                </a:cubicBezTo>
                <a:cubicBezTo>
                  <a:pt x="444055" y="1239127"/>
                  <a:pt x="458857" y="1333224"/>
                  <a:pt x="488460" y="1424150"/>
                </a:cubicBezTo>
                <a:cubicBezTo>
                  <a:pt x="518064" y="1515075"/>
                  <a:pt x="560884" y="1595428"/>
                  <a:pt x="616919" y="1665208"/>
                </a:cubicBezTo>
                <a:cubicBezTo>
                  <a:pt x="672955" y="1734989"/>
                  <a:pt x="741678" y="1791024"/>
                  <a:pt x="823088" y="1833315"/>
                </a:cubicBezTo>
                <a:cubicBezTo>
                  <a:pt x="904498" y="1875606"/>
                  <a:pt x="997010" y="1896752"/>
                  <a:pt x="1100623" y="1896751"/>
                </a:cubicBezTo>
                <a:cubicBezTo>
                  <a:pt x="1206349" y="1896752"/>
                  <a:pt x="1299919" y="1875078"/>
                  <a:pt x="1381329" y="1831729"/>
                </a:cubicBezTo>
                <a:cubicBezTo>
                  <a:pt x="1462739" y="1788381"/>
                  <a:pt x="1531461" y="1730760"/>
                  <a:pt x="1587498" y="1658865"/>
                </a:cubicBezTo>
                <a:cubicBezTo>
                  <a:pt x="1643533" y="1586970"/>
                  <a:pt x="1685825" y="1506089"/>
                  <a:pt x="1714371" y="1416220"/>
                </a:cubicBezTo>
                <a:cubicBezTo>
                  <a:pt x="1742917" y="1326352"/>
                  <a:pt x="1757191" y="1234898"/>
                  <a:pt x="1757191" y="1141857"/>
                </a:cubicBezTo>
                <a:cubicBezTo>
                  <a:pt x="1757191" y="1044588"/>
                  <a:pt x="1741859" y="950491"/>
                  <a:pt x="1711199" y="859565"/>
                </a:cubicBezTo>
                <a:cubicBezTo>
                  <a:pt x="1680537" y="768639"/>
                  <a:pt x="1637189" y="688287"/>
                  <a:pt x="1581154" y="618506"/>
                </a:cubicBezTo>
                <a:cubicBezTo>
                  <a:pt x="1525118" y="548726"/>
                  <a:pt x="1456395" y="493219"/>
                  <a:pt x="1374985" y="451986"/>
                </a:cubicBezTo>
                <a:cubicBezTo>
                  <a:pt x="1293575" y="410752"/>
                  <a:pt x="1202121" y="390135"/>
                  <a:pt x="1100623" y="390135"/>
                </a:cubicBezTo>
                <a:close/>
                <a:moveTo>
                  <a:pt x="1106966" y="0"/>
                </a:moveTo>
                <a:cubicBezTo>
                  <a:pt x="1269787" y="0"/>
                  <a:pt x="1418333" y="33305"/>
                  <a:pt x="1552607" y="99913"/>
                </a:cubicBezTo>
                <a:cubicBezTo>
                  <a:pt x="1686881" y="166521"/>
                  <a:pt x="1801596" y="253746"/>
                  <a:pt x="1896751" y="361589"/>
                </a:cubicBezTo>
                <a:cubicBezTo>
                  <a:pt x="1991905" y="469431"/>
                  <a:pt x="2065915" y="592075"/>
                  <a:pt x="2118778" y="729520"/>
                </a:cubicBezTo>
                <a:cubicBezTo>
                  <a:pt x="2171642" y="866966"/>
                  <a:pt x="2198074" y="1006526"/>
                  <a:pt x="2198074" y="1148201"/>
                </a:cubicBezTo>
                <a:cubicBezTo>
                  <a:pt x="2198074" y="1298334"/>
                  <a:pt x="2170585" y="1441595"/>
                  <a:pt x="2115606" y="1577983"/>
                </a:cubicBezTo>
                <a:cubicBezTo>
                  <a:pt x="2060627" y="1714372"/>
                  <a:pt x="1984504" y="1834901"/>
                  <a:pt x="1887235" y="1939571"/>
                </a:cubicBezTo>
                <a:cubicBezTo>
                  <a:pt x="1789965" y="2044242"/>
                  <a:pt x="1673665" y="2127766"/>
                  <a:pt x="1538335" y="2190146"/>
                </a:cubicBezTo>
                <a:cubicBezTo>
                  <a:pt x="1403003" y="2252525"/>
                  <a:pt x="1256042" y="2283714"/>
                  <a:pt x="1097451" y="2283714"/>
                </a:cubicBezTo>
                <a:cubicBezTo>
                  <a:pt x="932516" y="2283714"/>
                  <a:pt x="782912" y="2251467"/>
                  <a:pt x="648638" y="2186974"/>
                </a:cubicBezTo>
                <a:cubicBezTo>
                  <a:pt x="514364" y="2122480"/>
                  <a:pt x="399121" y="2036841"/>
                  <a:pt x="302909" y="1930056"/>
                </a:cubicBezTo>
                <a:cubicBezTo>
                  <a:pt x="206697" y="1823271"/>
                  <a:pt x="132159" y="1701156"/>
                  <a:pt x="79295" y="1563710"/>
                </a:cubicBezTo>
                <a:cubicBezTo>
                  <a:pt x="26431" y="1426264"/>
                  <a:pt x="0" y="1285647"/>
                  <a:pt x="0" y="1141857"/>
                </a:cubicBezTo>
                <a:cubicBezTo>
                  <a:pt x="0" y="991724"/>
                  <a:pt x="28017" y="847935"/>
                  <a:pt x="84053" y="710489"/>
                </a:cubicBezTo>
                <a:cubicBezTo>
                  <a:pt x="140088" y="573044"/>
                  <a:pt x="217269" y="451457"/>
                  <a:pt x="315596" y="345729"/>
                </a:cubicBezTo>
                <a:cubicBezTo>
                  <a:pt x="413923" y="240002"/>
                  <a:pt x="530751" y="155949"/>
                  <a:pt x="666083" y="93569"/>
                </a:cubicBezTo>
                <a:cubicBezTo>
                  <a:pt x="801413" y="31190"/>
                  <a:pt x="948375" y="0"/>
                  <a:pt x="11069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44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44558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EE650D-D7F4-B042-AABB-22CF5E82AECB}"/>
              </a:ext>
            </a:extLst>
          </p:cNvPr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392AE8-189C-FA4B-9B67-E4F09881049F}"/>
              </a:ext>
            </a:extLst>
          </p:cNvPr>
          <p:cNvSpPr/>
          <p:nvPr/>
        </p:nvSpPr>
        <p:spPr>
          <a:xfrm>
            <a:off x="457200" y="548640"/>
            <a:ext cx="8229600" cy="57607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xmlns="" id="{E5A436B6-A739-F64F-AD4C-4BF1A2A9A7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1398" y="1869534"/>
            <a:ext cx="2124584" cy="3118930"/>
          </a:xfrm>
          <a:custGeom>
            <a:avLst/>
            <a:gdLst>
              <a:gd name="connsiteX0" fmla="*/ 0 w 1874549"/>
              <a:gd name="connsiteY0" fmla="*/ 0 h 2251995"/>
              <a:gd name="connsiteX1" fmla="*/ 1874549 w 1874549"/>
              <a:gd name="connsiteY1" fmla="*/ 0 h 2251995"/>
              <a:gd name="connsiteX2" fmla="*/ 1874549 w 1874549"/>
              <a:gd name="connsiteY2" fmla="*/ 383790 h 2251995"/>
              <a:gd name="connsiteX3" fmla="*/ 1154544 w 1874549"/>
              <a:gd name="connsiteY3" fmla="*/ 383790 h 2251995"/>
              <a:gd name="connsiteX4" fmla="*/ 1154544 w 1874549"/>
              <a:gd name="connsiteY4" fmla="*/ 2251995 h 2251995"/>
              <a:gd name="connsiteX5" fmla="*/ 720005 w 1874549"/>
              <a:gd name="connsiteY5" fmla="*/ 2251995 h 2251995"/>
              <a:gd name="connsiteX6" fmla="*/ 720005 w 1874549"/>
              <a:gd name="connsiteY6" fmla="*/ 383790 h 2251995"/>
              <a:gd name="connsiteX7" fmla="*/ 0 w 1874549"/>
              <a:gd name="connsiteY7" fmla="*/ 383790 h 225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49" h="2251995">
                <a:moveTo>
                  <a:pt x="0" y="0"/>
                </a:moveTo>
                <a:lnTo>
                  <a:pt x="1874549" y="0"/>
                </a:lnTo>
                <a:lnTo>
                  <a:pt x="1874549" y="383790"/>
                </a:lnTo>
                <a:lnTo>
                  <a:pt x="1154544" y="383790"/>
                </a:lnTo>
                <a:lnTo>
                  <a:pt x="1154544" y="2251995"/>
                </a:lnTo>
                <a:lnTo>
                  <a:pt x="720005" y="2251995"/>
                </a:lnTo>
                <a:lnTo>
                  <a:pt x="720005" y="383790"/>
                </a:lnTo>
                <a:lnTo>
                  <a:pt x="0" y="38379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44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59004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D70C8F56-5EF6-D947-8F20-821DD12C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348505"/>
            <a:ext cx="4572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B92E21-E111-2C43-BC71-9F850BE7B9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429" y="828631"/>
            <a:ext cx="4572000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6870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F9F076-1270-A54E-B784-5A4E59BD0605}"/>
              </a:ext>
            </a:extLst>
          </p:cNvPr>
          <p:cNvSpPr/>
          <p:nvPr/>
        </p:nvSpPr>
        <p:spPr>
          <a:xfrm>
            <a:off x="0" y="5919921"/>
            <a:ext cx="9144000" cy="944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FC2324C-0596-024C-9CB8-C2A8FF788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48505"/>
            <a:ext cx="4572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C0CB8D7-FD4E-204C-816F-46A4C4F111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572" y="828631"/>
            <a:ext cx="4572000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8194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56B7C55-A3B9-C14F-8094-8EE07F11C2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884" y="1716981"/>
            <a:ext cx="7996233" cy="23560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205740" marR="0" indent="-205740" algn="ctr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ABC7B00B-6F2F-8449-BF90-F8FF40F96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EAACF01-4CF5-C44B-A88A-3349D02F3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7059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8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5A370F-AEC4-D447-B361-BDAE3EB138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9144000" cy="4177145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29095F7C-F5E8-5C4F-A5AA-C38D46E28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bg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2B3C8E34-14C7-724B-8B76-F01007E7CD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27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5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8E680243-B088-6C4A-B875-C42DD0605D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8176" y="1646426"/>
            <a:ext cx="1678780" cy="3561619"/>
          </a:xfrm>
          <a:custGeom>
            <a:avLst/>
            <a:gdLst>
              <a:gd name="connsiteX0" fmla="*/ 0 w 1995094"/>
              <a:gd name="connsiteY0" fmla="*/ 0 h 3556001"/>
              <a:gd name="connsiteX1" fmla="*/ 1995094 w 1995094"/>
              <a:gd name="connsiteY1" fmla="*/ 0 h 3556001"/>
              <a:gd name="connsiteX2" fmla="*/ 1995094 w 1995094"/>
              <a:gd name="connsiteY2" fmla="*/ 3556001 h 3556001"/>
              <a:gd name="connsiteX3" fmla="*/ 0 w 1995094"/>
              <a:gd name="connsiteY3" fmla="*/ 3556001 h 355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094" h="3556001">
                <a:moveTo>
                  <a:pt x="0" y="0"/>
                </a:moveTo>
                <a:lnTo>
                  <a:pt x="1995094" y="0"/>
                </a:lnTo>
                <a:lnTo>
                  <a:pt x="1995094" y="3556001"/>
                </a:lnTo>
                <a:lnTo>
                  <a:pt x="0" y="35560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8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740041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xmlns="" id="{0047D478-9EF3-DC46-AEE7-4ABEFF7860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70928" y="2348051"/>
            <a:ext cx="1529522" cy="3252628"/>
          </a:xfrm>
          <a:custGeom>
            <a:avLst/>
            <a:gdLst>
              <a:gd name="connsiteX0" fmla="*/ 0 w 2262212"/>
              <a:gd name="connsiteY0" fmla="*/ 0 h 3996941"/>
              <a:gd name="connsiteX1" fmla="*/ 2262212 w 2262212"/>
              <a:gd name="connsiteY1" fmla="*/ 0 h 3996941"/>
              <a:gd name="connsiteX2" fmla="*/ 2262212 w 2262212"/>
              <a:gd name="connsiteY2" fmla="*/ 3996941 h 3996941"/>
              <a:gd name="connsiteX3" fmla="*/ 0 w 2262212"/>
              <a:gd name="connsiteY3" fmla="*/ 3996941 h 399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212" h="3996941">
                <a:moveTo>
                  <a:pt x="0" y="0"/>
                </a:moveTo>
                <a:lnTo>
                  <a:pt x="2262212" y="0"/>
                </a:lnTo>
                <a:lnTo>
                  <a:pt x="2262212" y="3996941"/>
                </a:lnTo>
                <a:lnTo>
                  <a:pt x="0" y="399694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8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41C9B85A-A651-434E-BBBF-2A8015ED3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FA9944E2-C295-8A4F-8446-97E2640228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856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7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3383"/>
            <a:ext cx="9144000" cy="594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xmlns="" id="{B9E50E2A-D47E-044B-846B-58E51BD949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93881" y="1488717"/>
            <a:ext cx="1900222" cy="4017013"/>
          </a:xfrm>
          <a:custGeom>
            <a:avLst/>
            <a:gdLst>
              <a:gd name="connsiteX0" fmla="*/ 0 w 2533629"/>
              <a:gd name="connsiteY0" fmla="*/ 0 h 4463348"/>
              <a:gd name="connsiteX1" fmla="*/ 2533629 w 2533629"/>
              <a:gd name="connsiteY1" fmla="*/ 0 h 4463348"/>
              <a:gd name="connsiteX2" fmla="*/ 2533629 w 2533629"/>
              <a:gd name="connsiteY2" fmla="*/ 4463348 h 4463348"/>
              <a:gd name="connsiteX3" fmla="*/ 0 w 2533629"/>
              <a:gd name="connsiteY3" fmla="*/ 4463348 h 446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29" h="4463348">
                <a:moveTo>
                  <a:pt x="0" y="0"/>
                </a:moveTo>
                <a:lnTo>
                  <a:pt x="2533629" y="0"/>
                </a:lnTo>
                <a:lnTo>
                  <a:pt x="2533629" y="4463348"/>
                </a:lnTo>
                <a:lnTo>
                  <a:pt x="0" y="44633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8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496745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8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39188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60"/>
            </a:lvl1pPr>
          </a:lstStyle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xmlns="" id="{3660800D-1C21-FA48-9505-F50C5701FA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71340" y="1428383"/>
            <a:ext cx="1756575" cy="3741277"/>
          </a:xfrm>
          <a:custGeom>
            <a:avLst/>
            <a:gdLst>
              <a:gd name="connsiteX0" fmla="*/ 0 w 2200275"/>
              <a:gd name="connsiteY0" fmla="*/ 0 h 3905250"/>
              <a:gd name="connsiteX1" fmla="*/ 2200275 w 2200275"/>
              <a:gd name="connsiteY1" fmla="*/ 0 h 3905250"/>
              <a:gd name="connsiteX2" fmla="*/ 2200275 w 2200275"/>
              <a:gd name="connsiteY2" fmla="*/ 3905250 h 3905250"/>
              <a:gd name="connsiteX3" fmla="*/ 0 w 2200275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3905250">
                <a:moveTo>
                  <a:pt x="0" y="0"/>
                </a:moveTo>
                <a:lnTo>
                  <a:pt x="2200275" y="0"/>
                </a:lnTo>
                <a:lnTo>
                  <a:pt x="2200275" y="3905250"/>
                </a:lnTo>
                <a:lnTo>
                  <a:pt x="0" y="39052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8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153846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9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xmlns="" id="{B21979A5-177F-DD48-8ECD-2839A27EE5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42741" y="2648604"/>
            <a:ext cx="1545707" cy="3278111"/>
          </a:xfrm>
          <a:custGeom>
            <a:avLst/>
            <a:gdLst>
              <a:gd name="connsiteX0" fmla="*/ 0 w 2600217"/>
              <a:gd name="connsiteY0" fmla="*/ 0 h 4530725"/>
              <a:gd name="connsiteX1" fmla="*/ 2600217 w 2600217"/>
              <a:gd name="connsiteY1" fmla="*/ 0 h 4530725"/>
              <a:gd name="connsiteX2" fmla="*/ 2600217 w 2600217"/>
              <a:gd name="connsiteY2" fmla="*/ 4530725 h 4530725"/>
              <a:gd name="connsiteX3" fmla="*/ 0 w 2600217"/>
              <a:gd name="connsiteY3" fmla="*/ 4530725 h 45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217" h="4530725">
                <a:moveTo>
                  <a:pt x="0" y="0"/>
                </a:moveTo>
                <a:lnTo>
                  <a:pt x="2600217" y="0"/>
                </a:lnTo>
                <a:lnTo>
                  <a:pt x="2600217" y="4530725"/>
                </a:lnTo>
                <a:lnTo>
                  <a:pt x="0" y="4530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8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88411086-4760-B94C-B115-5D849B920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A6AF961-5551-564A-B124-E0E197FC5C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609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6897AFC-81A3-5F48-84F0-F0955697E6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78356" y="1906639"/>
            <a:ext cx="1648877" cy="3486091"/>
          </a:xfrm>
          <a:custGeom>
            <a:avLst/>
            <a:gdLst>
              <a:gd name="connsiteX0" fmla="*/ 0 w 2242345"/>
              <a:gd name="connsiteY0" fmla="*/ 0 h 3978756"/>
              <a:gd name="connsiteX1" fmla="*/ 2242345 w 2242345"/>
              <a:gd name="connsiteY1" fmla="*/ 0 h 3978756"/>
              <a:gd name="connsiteX2" fmla="*/ 2242345 w 2242345"/>
              <a:gd name="connsiteY2" fmla="*/ 3978756 h 3978756"/>
              <a:gd name="connsiteX3" fmla="*/ 0 w 2242345"/>
              <a:gd name="connsiteY3" fmla="*/ 3978756 h 39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2345" h="3978756">
                <a:moveTo>
                  <a:pt x="0" y="0"/>
                </a:moveTo>
                <a:lnTo>
                  <a:pt x="2242345" y="0"/>
                </a:lnTo>
                <a:lnTo>
                  <a:pt x="2242345" y="3978756"/>
                </a:lnTo>
                <a:lnTo>
                  <a:pt x="0" y="39787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8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208076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175711D5-0419-0A46-BE4B-FD4266E440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1193" y="2382980"/>
            <a:ext cx="3148323" cy="209204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44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C5AEFF76-A2CD-7140-896B-2779F3594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EFA7681B-5CAE-5548-B4EC-165F20F24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712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17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5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883497-4988-3B45-8105-8CB4830783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</p:spTree>
    <p:extLst>
      <p:ext uri="{BB962C8B-B14F-4D97-AF65-F5344CB8AC3E}">
        <p14:creationId xmlns:p14="http://schemas.microsoft.com/office/powerpoint/2010/main" val="20833012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5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26B94ADB-995B-A84E-A7DA-D43A9D44FE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4427" y="853861"/>
            <a:ext cx="4246244" cy="5011561"/>
          </a:xfrm>
          <a:custGeom>
            <a:avLst/>
            <a:gdLst>
              <a:gd name="connsiteX0" fmla="*/ 3576868 w 5661659"/>
              <a:gd name="connsiteY0" fmla="*/ 4882569 h 5568401"/>
              <a:gd name="connsiteX1" fmla="*/ 3719617 w 5661659"/>
              <a:gd name="connsiteY1" fmla="*/ 4941637 h 5568401"/>
              <a:gd name="connsiteX2" fmla="*/ 3719617 w 5661659"/>
              <a:gd name="connsiteY2" fmla="*/ 5227136 h 5568401"/>
              <a:gd name="connsiteX3" fmla="*/ 3434119 w 5661659"/>
              <a:gd name="connsiteY3" fmla="*/ 5227136 h 5568401"/>
              <a:gd name="connsiteX4" fmla="*/ 3434119 w 5661659"/>
              <a:gd name="connsiteY4" fmla="*/ 4941637 h 5568401"/>
              <a:gd name="connsiteX5" fmla="*/ 3576868 w 5661659"/>
              <a:gd name="connsiteY5" fmla="*/ 4882569 h 5568401"/>
              <a:gd name="connsiteX6" fmla="*/ 1441875 w 5661659"/>
              <a:gd name="connsiteY6" fmla="*/ 4796970 h 5568401"/>
              <a:gd name="connsiteX7" fmla="*/ 1474696 w 5661659"/>
              <a:gd name="connsiteY7" fmla="*/ 4804569 h 5568401"/>
              <a:gd name="connsiteX8" fmla="*/ 1527933 w 5661659"/>
              <a:gd name="connsiteY8" fmla="*/ 4804569 h 5568401"/>
              <a:gd name="connsiteX9" fmla="*/ 1533848 w 5661659"/>
              <a:gd name="connsiteY9" fmla="*/ 4810484 h 5568401"/>
              <a:gd name="connsiteX10" fmla="*/ 1472396 w 5661659"/>
              <a:gd name="connsiteY10" fmla="*/ 4812785 h 5568401"/>
              <a:gd name="connsiteX11" fmla="*/ 1419159 w 5661659"/>
              <a:gd name="connsiteY11" fmla="*/ 4812785 h 5568401"/>
              <a:gd name="connsiteX12" fmla="*/ 1419159 w 5661659"/>
              <a:gd name="connsiteY12" fmla="*/ 4866021 h 5568401"/>
              <a:gd name="connsiteX13" fmla="*/ 1416859 w 5661659"/>
              <a:gd name="connsiteY13" fmla="*/ 4927474 h 5568401"/>
              <a:gd name="connsiteX14" fmla="*/ 1355079 w 5661659"/>
              <a:gd name="connsiteY14" fmla="*/ 4929774 h 5568401"/>
              <a:gd name="connsiteX15" fmla="*/ 1302171 w 5661659"/>
              <a:gd name="connsiteY15" fmla="*/ 4930103 h 5568401"/>
              <a:gd name="connsiteX16" fmla="*/ 1302171 w 5661659"/>
              <a:gd name="connsiteY16" fmla="*/ 4983011 h 5568401"/>
              <a:gd name="connsiteX17" fmla="*/ 1299871 w 5661659"/>
              <a:gd name="connsiteY17" fmla="*/ 5044792 h 5568401"/>
              <a:gd name="connsiteX18" fmla="*/ 1238090 w 5661659"/>
              <a:gd name="connsiteY18" fmla="*/ 5046763 h 5568401"/>
              <a:gd name="connsiteX19" fmla="*/ 1185182 w 5661659"/>
              <a:gd name="connsiteY19" fmla="*/ 5047092 h 5568401"/>
              <a:gd name="connsiteX20" fmla="*/ 1184853 w 5661659"/>
              <a:gd name="connsiteY20" fmla="*/ 5100000 h 5568401"/>
              <a:gd name="connsiteX21" fmla="*/ 1182552 w 5661659"/>
              <a:gd name="connsiteY21" fmla="*/ 5161781 h 5568401"/>
              <a:gd name="connsiteX22" fmla="*/ 1121100 w 5661659"/>
              <a:gd name="connsiteY22" fmla="*/ 5164081 h 5568401"/>
              <a:gd name="connsiteX23" fmla="*/ 1067863 w 5661659"/>
              <a:gd name="connsiteY23" fmla="*/ 5164081 h 5568401"/>
              <a:gd name="connsiteX24" fmla="*/ 1067863 w 5661659"/>
              <a:gd name="connsiteY24" fmla="*/ 5217318 h 5568401"/>
              <a:gd name="connsiteX25" fmla="*/ 1065563 w 5661659"/>
              <a:gd name="connsiteY25" fmla="*/ 5278770 h 5568401"/>
              <a:gd name="connsiteX26" fmla="*/ 1003782 w 5661659"/>
              <a:gd name="connsiteY26" fmla="*/ 5281071 h 5568401"/>
              <a:gd name="connsiteX27" fmla="*/ 950874 w 5661659"/>
              <a:gd name="connsiteY27" fmla="*/ 5281399 h 5568401"/>
              <a:gd name="connsiteX28" fmla="*/ 950545 w 5661659"/>
              <a:gd name="connsiteY28" fmla="*/ 5334307 h 5568401"/>
              <a:gd name="connsiteX29" fmla="*/ 948245 w 5661659"/>
              <a:gd name="connsiteY29" fmla="*/ 5396088 h 5568401"/>
              <a:gd name="connsiteX30" fmla="*/ 886793 w 5661659"/>
              <a:gd name="connsiteY30" fmla="*/ 5398389 h 5568401"/>
              <a:gd name="connsiteX31" fmla="*/ 833556 w 5661659"/>
              <a:gd name="connsiteY31" fmla="*/ 5398389 h 5568401"/>
              <a:gd name="connsiteX32" fmla="*/ 833556 w 5661659"/>
              <a:gd name="connsiteY32" fmla="*/ 5451625 h 5568401"/>
              <a:gd name="connsiteX33" fmla="*/ 831256 w 5661659"/>
              <a:gd name="connsiteY33" fmla="*/ 5513078 h 5568401"/>
              <a:gd name="connsiteX34" fmla="*/ 825340 w 5661659"/>
              <a:gd name="connsiteY34" fmla="*/ 5507162 h 5568401"/>
              <a:gd name="connsiteX35" fmla="*/ 825340 w 5661659"/>
              <a:gd name="connsiteY35" fmla="*/ 5453926 h 5568401"/>
              <a:gd name="connsiteX36" fmla="*/ 827641 w 5661659"/>
              <a:gd name="connsiteY36" fmla="*/ 5392473 h 5568401"/>
              <a:gd name="connsiteX37" fmla="*/ 889421 w 5661659"/>
              <a:gd name="connsiteY37" fmla="*/ 5390173 h 5568401"/>
              <a:gd name="connsiteX38" fmla="*/ 942330 w 5661659"/>
              <a:gd name="connsiteY38" fmla="*/ 5389844 h 5568401"/>
              <a:gd name="connsiteX39" fmla="*/ 942658 w 5661659"/>
              <a:gd name="connsiteY39" fmla="*/ 5336936 h 5568401"/>
              <a:gd name="connsiteX40" fmla="*/ 944959 w 5661659"/>
              <a:gd name="connsiteY40" fmla="*/ 5275155 h 5568401"/>
              <a:gd name="connsiteX41" fmla="*/ 1006411 w 5661659"/>
              <a:gd name="connsiteY41" fmla="*/ 5273184 h 5568401"/>
              <a:gd name="connsiteX42" fmla="*/ 1059648 w 5661659"/>
              <a:gd name="connsiteY42" fmla="*/ 5272855 h 5568401"/>
              <a:gd name="connsiteX43" fmla="*/ 1059648 w 5661659"/>
              <a:gd name="connsiteY43" fmla="*/ 5219947 h 5568401"/>
              <a:gd name="connsiteX44" fmla="*/ 1061948 w 5661659"/>
              <a:gd name="connsiteY44" fmla="*/ 5158166 h 5568401"/>
              <a:gd name="connsiteX45" fmla="*/ 1123401 w 5661659"/>
              <a:gd name="connsiteY45" fmla="*/ 5155866 h 5568401"/>
              <a:gd name="connsiteX46" fmla="*/ 1176637 w 5661659"/>
              <a:gd name="connsiteY46" fmla="*/ 5155866 h 5568401"/>
              <a:gd name="connsiteX47" fmla="*/ 1176637 w 5661659"/>
              <a:gd name="connsiteY47" fmla="*/ 5102629 h 5568401"/>
              <a:gd name="connsiteX48" fmla="*/ 1178938 w 5661659"/>
              <a:gd name="connsiteY48" fmla="*/ 5041177 h 5568401"/>
              <a:gd name="connsiteX49" fmla="*/ 1240719 w 5661659"/>
              <a:gd name="connsiteY49" fmla="*/ 5038876 h 5568401"/>
              <a:gd name="connsiteX50" fmla="*/ 1293627 w 5661659"/>
              <a:gd name="connsiteY50" fmla="*/ 5038548 h 5568401"/>
              <a:gd name="connsiteX51" fmla="*/ 1293955 w 5661659"/>
              <a:gd name="connsiteY51" fmla="*/ 4985640 h 5568401"/>
              <a:gd name="connsiteX52" fmla="*/ 1296256 w 5661659"/>
              <a:gd name="connsiteY52" fmla="*/ 4923859 h 5568401"/>
              <a:gd name="connsiteX53" fmla="*/ 1357708 w 5661659"/>
              <a:gd name="connsiteY53" fmla="*/ 4921558 h 5568401"/>
              <a:gd name="connsiteX54" fmla="*/ 1410944 w 5661659"/>
              <a:gd name="connsiteY54" fmla="*/ 4921558 h 5568401"/>
              <a:gd name="connsiteX55" fmla="*/ 1410944 w 5661659"/>
              <a:gd name="connsiteY55" fmla="*/ 4868650 h 5568401"/>
              <a:gd name="connsiteX56" fmla="*/ 1413244 w 5661659"/>
              <a:gd name="connsiteY56" fmla="*/ 4806869 h 5568401"/>
              <a:gd name="connsiteX57" fmla="*/ 1441875 w 5661659"/>
              <a:gd name="connsiteY57" fmla="*/ 4796970 h 5568401"/>
              <a:gd name="connsiteX58" fmla="*/ 4919423 w 5661659"/>
              <a:gd name="connsiteY58" fmla="*/ 3566317 h 5568401"/>
              <a:gd name="connsiteX59" fmla="*/ 5056836 w 5661659"/>
              <a:gd name="connsiteY59" fmla="*/ 3623254 h 5568401"/>
              <a:gd name="connsiteX60" fmla="*/ 5056836 w 5661659"/>
              <a:gd name="connsiteY60" fmla="*/ 3898326 h 5568401"/>
              <a:gd name="connsiteX61" fmla="*/ 4097205 w 5661659"/>
              <a:gd name="connsiteY61" fmla="*/ 4857628 h 5568401"/>
              <a:gd name="connsiteX62" fmla="*/ 3822462 w 5661659"/>
              <a:gd name="connsiteY62" fmla="*/ 4857628 h 5568401"/>
              <a:gd name="connsiteX63" fmla="*/ 3822462 w 5661659"/>
              <a:gd name="connsiteY63" fmla="*/ 4582884 h 5568401"/>
              <a:gd name="connsiteX64" fmla="*/ 4781764 w 5661659"/>
              <a:gd name="connsiteY64" fmla="*/ 3623254 h 5568401"/>
              <a:gd name="connsiteX65" fmla="*/ 4919423 w 5661659"/>
              <a:gd name="connsiteY65" fmla="*/ 3566317 h 5568401"/>
              <a:gd name="connsiteX66" fmla="*/ 5416961 w 5661659"/>
              <a:gd name="connsiteY66" fmla="*/ 1910156 h 5568401"/>
              <a:gd name="connsiteX67" fmla="*/ 5423204 w 5661659"/>
              <a:gd name="connsiteY67" fmla="*/ 1916071 h 5568401"/>
              <a:gd name="connsiteX68" fmla="*/ 5422876 w 5661659"/>
              <a:gd name="connsiteY68" fmla="*/ 1969308 h 5568401"/>
              <a:gd name="connsiteX69" fmla="*/ 5420576 w 5661659"/>
              <a:gd name="connsiteY69" fmla="*/ 2030760 h 5568401"/>
              <a:gd name="connsiteX70" fmla="*/ 5359123 w 5661659"/>
              <a:gd name="connsiteY70" fmla="*/ 2033061 h 5568401"/>
              <a:gd name="connsiteX71" fmla="*/ 5305886 w 5661659"/>
              <a:gd name="connsiteY71" fmla="*/ 2033389 h 5568401"/>
              <a:gd name="connsiteX72" fmla="*/ 5305886 w 5661659"/>
              <a:gd name="connsiteY72" fmla="*/ 2086297 h 5568401"/>
              <a:gd name="connsiteX73" fmla="*/ 5303586 w 5661659"/>
              <a:gd name="connsiteY73" fmla="*/ 2148078 h 5568401"/>
              <a:gd name="connsiteX74" fmla="*/ 5241805 w 5661659"/>
              <a:gd name="connsiteY74" fmla="*/ 2150379 h 5568401"/>
              <a:gd name="connsiteX75" fmla="*/ 5188897 w 5661659"/>
              <a:gd name="connsiteY75" fmla="*/ 2150379 h 5568401"/>
              <a:gd name="connsiteX76" fmla="*/ 5188569 w 5661659"/>
              <a:gd name="connsiteY76" fmla="*/ 2203615 h 5568401"/>
              <a:gd name="connsiteX77" fmla="*/ 5186268 w 5661659"/>
              <a:gd name="connsiteY77" fmla="*/ 2265068 h 5568401"/>
              <a:gd name="connsiteX78" fmla="*/ 5124816 w 5661659"/>
              <a:gd name="connsiteY78" fmla="*/ 2267368 h 5568401"/>
              <a:gd name="connsiteX79" fmla="*/ 5071579 w 5661659"/>
              <a:gd name="connsiteY79" fmla="*/ 2267697 h 5568401"/>
              <a:gd name="connsiteX80" fmla="*/ 5071579 w 5661659"/>
              <a:gd name="connsiteY80" fmla="*/ 2320605 h 5568401"/>
              <a:gd name="connsiteX81" fmla="*/ 5069279 w 5661659"/>
              <a:gd name="connsiteY81" fmla="*/ 2382057 h 5568401"/>
              <a:gd name="connsiteX82" fmla="*/ 5007827 w 5661659"/>
              <a:gd name="connsiteY82" fmla="*/ 2384357 h 5568401"/>
              <a:gd name="connsiteX83" fmla="*/ 4954590 w 5661659"/>
              <a:gd name="connsiteY83" fmla="*/ 2384686 h 5568401"/>
              <a:gd name="connsiteX84" fmla="*/ 4954590 w 5661659"/>
              <a:gd name="connsiteY84" fmla="*/ 2437594 h 5568401"/>
              <a:gd name="connsiteX85" fmla="*/ 4952289 w 5661659"/>
              <a:gd name="connsiteY85" fmla="*/ 2499375 h 5568401"/>
              <a:gd name="connsiteX86" fmla="*/ 4890509 w 5661659"/>
              <a:gd name="connsiteY86" fmla="*/ 2501675 h 5568401"/>
              <a:gd name="connsiteX87" fmla="*/ 4837600 w 5661659"/>
              <a:gd name="connsiteY87" fmla="*/ 2501675 h 5568401"/>
              <a:gd name="connsiteX88" fmla="*/ 4837272 w 5661659"/>
              <a:gd name="connsiteY88" fmla="*/ 2554912 h 5568401"/>
              <a:gd name="connsiteX89" fmla="*/ 4834971 w 5661659"/>
              <a:gd name="connsiteY89" fmla="*/ 2616364 h 5568401"/>
              <a:gd name="connsiteX90" fmla="*/ 4773519 w 5661659"/>
              <a:gd name="connsiteY90" fmla="*/ 2618665 h 5568401"/>
              <a:gd name="connsiteX91" fmla="*/ 4720282 w 5661659"/>
              <a:gd name="connsiteY91" fmla="*/ 2618993 h 5568401"/>
              <a:gd name="connsiteX92" fmla="*/ 4714367 w 5661659"/>
              <a:gd name="connsiteY92" fmla="*/ 2612750 h 5568401"/>
              <a:gd name="connsiteX93" fmla="*/ 4776148 w 5661659"/>
              <a:gd name="connsiteY93" fmla="*/ 2610449 h 5568401"/>
              <a:gd name="connsiteX94" fmla="*/ 4829056 w 5661659"/>
              <a:gd name="connsiteY94" fmla="*/ 2610449 h 5568401"/>
              <a:gd name="connsiteX95" fmla="*/ 4829385 w 5661659"/>
              <a:gd name="connsiteY95" fmla="*/ 2557213 h 5568401"/>
              <a:gd name="connsiteX96" fmla="*/ 4831685 w 5661659"/>
              <a:gd name="connsiteY96" fmla="*/ 2495760 h 5568401"/>
              <a:gd name="connsiteX97" fmla="*/ 4893138 w 5661659"/>
              <a:gd name="connsiteY97" fmla="*/ 2493460 h 5568401"/>
              <a:gd name="connsiteX98" fmla="*/ 4946046 w 5661659"/>
              <a:gd name="connsiteY98" fmla="*/ 2493460 h 5568401"/>
              <a:gd name="connsiteX99" fmla="*/ 4946374 w 5661659"/>
              <a:gd name="connsiteY99" fmla="*/ 2440223 h 5568401"/>
              <a:gd name="connsiteX100" fmla="*/ 4948675 w 5661659"/>
              <a:gd name="connsiteY100" fmla="*/ 2378771 h 5568401"/>
              <a:gd name="connsiteX101" fmla="*/ 5010127 w 5661659"/>
              <a:gd name="connsiteY101" fmla="*/ 2376471 h 5568401"/>
              <a:gd name="connsiteX102" fmla="*/ 5063364 w 5661659"/>
              <a:gd name="connsiteY102" fmla="*/ 2376142 h 5568401"/>
              <a:gd name="connsiteX103" fmla="*/ 5063364 w 5661659"/>
              <a:gd name="connsiteY103" fmla="*/ 2323234 h 5568401"/>
              <a:gd name="connsiteX104" fmla="*/ 5065664 w 5661659"/>
              <a:gd name="connsiteY104" fmla="*/ 2261453 h 5568401"/>
              <a:gd name="connsiteX105" fmla="*/ 5127445 w 5661659"/>
              <a:gd name="connsiteY105" fmla="*/ 2259153 h 5568401"/>
              <a:gd name="connsiteX106" fmla="*/ 5180353 w 5661659"/>
              <a:gd name="connsiteY106" fmla="*/ 2259153 h 5568401"/>
              <a:gd name="connsiteX107" fmla="*/ 5180682 w 5661659"/>
              <a:gd name="connsiteY107" fmla="*/ 2205916 h 5568401"/>
              <a:gd name="connsiteX108" fmla="*/ 5182982 w 5661659"/>
              <a:gd name="connsiteY108" fmla="*/ 2144463 h 5568401"/>
              <a:gd name="connsiteX109" fmla="*/ 5244434 w 5661659"/>
              <a:gd name="connsiteY109" fmla="*/ 2142163 h 5568401"/>
              <a:gd name="connsiteX110" fmla="*/ 5297342 w 5661659"/>
              <a:gd name="connsiteY110" fmla="*/ 2141835 h 5568401"/>
              <a:gd name="connsiteX111" fmla="*/ 5297671 w 5661659"/>
              <a:gd name="connsiteY111" fmla="*/ 2088926 h 5568401"/>
              <a:gd name="connsiteX112" fmla="*/ 5299971 w 5661659"/>
              <a:gd name="connsiteY112" fmla="*/ 2027474 h 5568401"/>
              <a:gd name="connsiteX113" fmla="*/ 5361424 w 5661659"/>
              <a:gd name="connsiteY113" fmla="*/ 2025174 h 5568401"/>
              <a:gd name="connsiteX114" fmla="*/ 5414660 w 5661659"/>
              <a:gd name="connsiteY114" fmla="*/ 2024845 h 5568401"/>
              <a:gd name="connsiteX115" fmla="*/ 5414660 w 5661659"/>
              <a:gd name="connsiteY115" fmla="*/ 1971937 h 5568401"/>
              <a:gd name="connsiteX116" fmla="*/ 5416961 w 5661659"/>
              <a:gd name="connsiteY116" fmla="*/ 1910156 h 5568401"/>
              <a:gd name="connsiteX117" fmla="*/ 1844568 w 5661659"/>
              <a:gd name="connsiteY117" fmla="*/ 646918 h 5568401"/>
              <a:gd name="connsiteX118" fmla="*/ 1981884 w 5661659"/>
              <a:gd name="connsiteY118" fmla="*/ 703855 h 5568401"/>
              <a:gd name="connsiteX119" fmla="*/ 2036417 w 5661659"/>
              <a:gd name="connsiteY119" fmla="*/ 870147 h 5568401"/>
              <a:gd name="connsiteX120" fmla="*/ 1981884 w 5661659"/>
              <a:gd name="connsiteY120" fmla="*/ 978599 h 5568401"/>
              <a:gd name="connsiteX121" fmla="*/ 1022968 w 5661659"/>
              <a:gd name="connsiteY121" fmla="*/ 1938228 h 5568401"/>
              <a:gd name="connsiteX122" fmla="*/ 748007 w 5661659"/>
              <a:gd name="connsiteY122" fmla="*/ 1938228 h 5568401"/>
              <a:gd name="connsiteX123" fmla="*/ 748007 w 5661659"/>
              <a:gd name="connsiteY123" fmla="*/ 1663155 h 5568401"/>
              <a:gd name="connsiteX124" fmla="*/ 1540698 w 5661659"/>
              <a:gd name="connsiteY124" fmla="*/ 870147 h 5568401"/>
              <a:gd name="connsiteX125" fmla="*/ 1707251 w 5661659"/>
              <a:gd name="connsiteY125" fmla="*/ 703855 h 5568401"/>
              <a:gd name="connsiteX126" fmla="*/ 1844568 w 5661659"/>
              <a:gd name="connsiteY126" fmla="*/ 646918 h 5568401"/>
              <a:gd name="connsiteX127" fmla="*/ 5467447 w 5661659"/>
              <a:gd name="connsiteY127" fmla="*/ 588949 h 5568401"/>
              <a:gd name="connsiteX128" fmla="*/ 5604918 w 5661659"/>
              <a:gd name="connsiteY128" fmla="*/ 645837 h 5568401"/>
              <a:gd name="connsiteX129" fmla="*/ 5641380 w 5661659"/>
              <a:gd name="connsiteY129" fmla="*/ 869448 h 5568401"/>
              <a:gd name="connsiteX130" fmla="*/ 5604918 w 5661659"/>
              <a:gd name="connsiteY130" fmla="*/ 920343 h 5568401"/>
              <a:gd name="connsiteX131" fmla="*/ 5047805 w 5661659"/>
              <a:gd name="connsiteY131" fmla="*/ 1477237 h 5568401"/>
              <a:gd name="connsiteX132" fmla="*/ 4772862 w 5661659"/>
              <a:gd name="connsiteY132" fmla="*/ 1477237 h 5568401"/>
              <a:gd name="connsiteX133" fmla="*/ 4772862 w 5661659"/>
              <a:gd name="connsiteY133" fmla="*/ 1202731 h 5568401"/>
              <a:gd name="connsiteX134" fmla="*/ 5106276 w 5661659"/>
              <a:gd name="connsiteY134" fmla="*/ 869448 h 5568401"/>
              <a:gd name="connsiteX135" fmla="*/ 5329975 w 5661659"/>
              <a:gd name="connsiteY135" fmla="*/ 645837 h 5568401"/>
              <a:gd name="connsiteX136" fmla="*/ 5467447 w 5661659"/>
              <a:gd name="connsiteY136" fmla="*/ 588949 h 5568401"/>
              <a:gd name="connsiteX137" fmla="*/ 3457080 w 5661659"/>
              <a:gd name="connsiteY137" fmla="*/ 371634 h 5568401"/>
              <a:gd name="connsiteX138" fmla="*/ 3594401 w 5661659"/>
              <a:gd name="connsiteY138" fmla="*/ 428550 h 5568401"/>
              <a:gd name="connsiteX139" fmla="*/ 3594401 w 5661659"/>
              <a:gd name="connsiteY139" fmla="*/ 703194 h 5568401"/>
              <a:gd name="connsiteX140" fmla="*/ 3428827 w 5661659"/>
              <a:gd name="connsiteY140" fmla="*/ 869098 h 5568401"/>
              <a:gd name="connsiteX141" fmla="*/ 3303333 w 5661659"/>
              <a:gd name="connsiteY141" fmla="*/ 994592 h 5568401"/>
              <a:gd name="connsiteX142" fmla="*/ 3261283 w 5661659"/>
              <a:gd name="connsiteY142" fmla="*/ 1170023 h 5568401"/>
              <a:gd name="connsiteX143" fmla="*/ 3329943 w 5661659"/>
              <a:gd name="connsiteY143" fmla="*/ 1262995 h 5568401"/>
              <a:gd name="connsiteX144" fmla="*/ 3329286 w 5661659"/>
              <a:gd name="connsiteY144" fmla="*/ 1262995 h 5568401"/>
              <a:gd name="connsiteX145" fmla="*/ 3319759 w 5661659"/>
              <a:gd name="connsiteY145" fmla="*/ 1527454 h 5568401"/>
              <a:gd name="connsiteX146" fmla="*/ 2530001 w 5661659"/>
              <a:gd name="connsiteY146" fmla="*/ 2317548 h 5568401"/>
              <a:gd name="connsiteX147" fmla="*/ 2530001 w 5661659"/>
              <a:gd name="connsiteY147" fmla="*/ 2592192 h 5568401"/>
              <a:gd name="connsiteX148" fmla="*/ 2804971 w 5661659"/>
              <a:gd name="connsiteY148" fmla="*/ 2592520 h 5568401"/>
              <a:gd name="connsiteX149" fmla="*/ 3044790 w 5661659"/>
              <a:gd name="connsiteY149" fmla="*/ 2352043 h 5568401"/>
              <a:gd name="connsiteX150" fmla="*/ 3319759 w 5661659"/>
              <a:gd name="connsiteY150" fmla="*/ 2352043 h 5568401"/>
              <a:gd name="connsiteX151" fmla="*/ 3321730 w 5661659"/>
              <a:gd name="connsiteY151" fmla="*/ 2354014 h 5568401"/>
              <a:gd name="connsiteX152" fmla="*/ 3401889 w 5661659"/>
              <a:gd name="connsiteY152" fmla="*/ 2411177 h 5568401"/>
              <a:gd name="connsiteX153" fmla="*/ 3549065 w 5661659"/>
              <a:gd name="connsiteY153" fmla="*/ 2391794 h 5568401"/>
              <a:gd name="connsiteX154" fmla="*/ 3577318 w 5661659"/>
              <a:gd name="connsiteY154" fmla="*/ 2369126 h 5568401"/>
              <a:gd name="connsiteX155" fmla="*/ 4195589 w 5661659"/>
              <a:gd name="connsiteY155" fmla="*/ 1750848 h 5568401"/>
              <a:gd name="connsiteX156" fmla="*/ 4195917 w 5661659"/>
              <a:gd name="connsiteY156" fmla="*/ 1750520 h 5568401"/>
              <a:gd name="connsiteX157" fmla="*/ 4470230 w 5661659"/>
              <a:gd name="connsiteY157" fmla="*/ 1750848 h 5568401"/>
              <a:gd name="connsiteX158" fmla="*/ 4476801 w 5661659"/>
              <a:gd name="connsiteY158" fmla="*/ 1758076 h 5568401"/>
              <a:gd name="connsiteX159" fmla="*/ 4553674 w 5661659"/>
              <a:gd name="connsiteY159" fmla="*/ 1811953 h 5568401"/>
              <a:gd name="connsiteX160" fmla="*/ 4709720 w 5661659"/>
              <a:gd name="connsiteY160" fmla="*/ 1786328 h 5568401"/>
              <a:gd name="connsiteX161" fmla="*/ 4731731 w 5661659"/>
              <a:gd name="connsiteY161" fmla="*/ 1764317 h 5568401"/>
              <a:gd name="connsiteX162" fmla="*/ 5006701 w 5661659"/>
              <a:gd name="connsiteY162" fmla="*/ 1764317 h 5568401"/>
              <a:gd name="connsiteX163" fmla="*/ 5031340 w 5661659"/>
              <a:gd name="connsiteY163" fmla="*/ 2008738 h 5568401"/>
              <a:gd name="connsiteX164" fmla="*/ 5006701 w 5661659"/>
              <a:gd name="connsiteY164" fmla="*/ 2038962 h 5568401"/>
              <a:gd name="connsiteX165" fmla="*/ 4556302 w 5661659"/>
              <a:gd name="connsiteY165" fmla="*/ 2489365 h 5568401"/>
              <a:gd name="connsiteX166" fmla="*/ 4540862 w 5661659"/>
              <a:gd name="connsiteY166" fmla="*/ 2506448 h 5568401"/>
              <a:gd name="connsiteX167" fmla="*/ 4513595 w 5661659"/>
              <a:gd name="connsiteY167" fmla="*/ 2553426 h 5568401"/>
              <a:gd name="connsiteX168" fmla="*/ 4504725 w 5661659"/>
              <a:gd name="connsiteY168" fmla="*/ 2582336 h 5568401"/>
              <a:gd name="connsiteX169" fmla="*/ 4499468 w 5661659"/>
              <a:gd name="connsiteY169" fmla="*/ 2622087 h 5568401"/>
              <a:gd name="connsiteX170" fmla="*/ 4503082 w 5661659"/>
              <a:gd name="connsiteY170" fmla="*/ 2664467 h 5568401"/>
              <a:gd name="connsiteX171" fmla="*/ 4510967 w 5661659"/>
              <a:gd name="connsiteY171" fmla="*/ 2692719 h 5568401"/>
              <a:gd name="connsiteX172" fmla="*/ 4543161 w 5661659"/>
              <a:gd name="connsiteY172" fmla="*/ 2749554 h 5568401"/>
              <a:gd name="connsiteX173" fmla="*/ 4556302 w 5661659"/>
              <a:gd name="connsiteY173" fmla="*/ 2764008 h 5568401"/>
              <a:gd name="connsiteX174" fmla="*/ 4572728 w 5661659"/>
              <a:gd name="connsiteY174" fmla="*/ 2778463 h 5568401"/>
              <a:gd name="connsiteX175" fmla="*/ 4630547 w 5661659"/>
              <a:gd name="connsiteY175" fmla="*/ 2810002 h 5568401"/>
              <a:gd name="connsiteX176" fmla="*/ 4660114 w 5661659"/>
              <a:gd name="connsiteY176" fmla="*/ 2817557 h 5568401"/>
              <a:gd name="connsiteX177" fmla="*/ 4697893 w 5661659"/>
              <a:gd name="connsiteY177" fmla="*/ 2820514 h 5568401"/>
              <a:gd name="connsiteX178" fmla="*/ 4735017 w 5661659"/>
              <a:gd name="connsiteY178" fmla="*/ 2815915 h 5568401"/>
              <a:gd name="connsiteX179" fmla="*/ 4773125 w 5661659"/>
              <a:gd name="connsiteY179" fmla="*/ 2803431 h 5568401"/>
              <a:gd name="connsiteX180" fmla="*/ 4830944 w 5661659"/>
              <a:gd name="connsiteY180" fmla="*/ 2764008 h 5568401"/>
              <a:gd name="connsiteX181" fmla="*/ 4899604 w 5661659"/>
              <a:gd name="connsiteY181" fmla="*/ 2695348 h 5568401"/>
              <a:gd name="connsiteX182" fmla="*/ 4981077 w 5661659"/>
              <a:gd name="connsiteY182" fmla="*/ 2646726 h 5568401"/>
              <a:gd name="connsiteX183" fmla="*/ 5052694 w 5661659"/>
              <a:gd name="connsiteY183" fmla="*/ 2639170 h 5568401"/>
              <a:gd name="connsiteX184" fmla="*/ 5119054 w 5661659"/>
              <a:gd name="connsiteY184" fmla="*/ 2656911 h 5568401"/>
              <a:gd name="connsiteX185" fmla="*/ 5158477 w 5661659"/>
              <a:gd name="connsiteY185" fmla="*/ 2681221 h 5568401"/>
              <a:gd name="connsiteX186" fmla="*/ 5174574 w 5661659"/>
              <a:gd name="connsiteY186" fmla="*/ 2695348 h 5568401"/>
              <a:gd name="connsiteX187" fmla="*/ 5185744 w 5661659"/>
              <a:gd name="connsiteY187" fmla="*/ 2707831 h 5568401"/>
              <a:gd name="connsiteX188" fmla="*/ 5212025 w 5661659"/>
              <a:gd name="connsiteY188" fmla="*/ 2748239 h 5568401"/>
              <a:gd name="connsiteX189" fmla="*/ 5230422 w 5661659"/>
              <a:gd name="connsiteY189" fmla="*/ 2814601 h 5568401"/>
              <a:gd name="connsiteX190" fmla="*/ 5223852 w 5661659"/>
              <a:gd name="connsiteY190" fmla="*/ 2885561 h 5568401"/>
              <a:gd name="connsiteX191" fmla="*/ 5174574 w 5661659"/>
              <a:gd name="connsiteY191" fmla="*/ 2969663 h 5568401"/>
              <a:gd name="connsiteX192" fmla="*/ 2633156 w 5661659"/>
              <a:gd name="connsiteY192" fmla="*/ 5511433 h 5568401"/>
              <a:gd name="connsiteX193" fmla="*/ 2532629 w 5661659"/>
              <a:gd name="connsiteY193" fmla="*/ 5564982 h 5568401"/>
              <a:gd name="connsiteX194" fmla="*/ 2462655 w 5661659"/>
              <a:gd name="connsiteY194" fmla="*/ 5565639 h 5568401"/>
              <a:gd name="connsiteX195" fmla="*/ 2358186 w 5661659"/>
              <a:gd name="connsiteY195" fmla="*/ 5511433 h 5568401"/>
              <a:gd name="connsiteX196" fmla="*/ 2303652 w 5661659"/>
              <a:gd name="connsiteY196" fmla="*/ 5403678 h 5568401"/>
              <a:gd name="connsiteX197" fmla="*/ 2305295 w 5661659"/>
              <a:gd name="connsiteY197" fmla="*/ 5335346 h 5568401"/>
              <a:gd name="connsiteX198" fmla="*/ 2358186 w 5661659"/>
              <a:gd name="connsiteY198" fmla="*/ 5236790 h 5568401"/>
              <a:gd name="connsiteX199" fmla="*/ 2341103 w 5661659"/>
              <a:gd name="connsiteY199" fmla="*/ 5253873 h 5568401"/>
              <a:gd name="connsiteX200" fmla="*/ 2381511 w 5661659"/>
              <a:gd name="connsiteY200" fmla="*/ 5195067 h 5568401"/>
              <a:gd name="connsiteX201" fmla="*/ 2394980 w 5661659"/>
              <a:gd name="connsiteY201" fmla="*/ 5151374 h 5568401"/>
              <a:gd name="connsiteX202" fmla="*/ 2397937 w 5661659"/>
              <a:gd name="connsiteY202" fmla="*/ 5113922 h 5568401"/>
              <a:gd name="connsiteX203" fmla="*/ 2395309 w 5661659"/>
              <a:gd name="connsiteY203" fmla="*/ 5085341 h 5568401"/>
              <a:gd name="connsiteX204" fmla="*/ 2387424 w 5661659"/>
              <a:gd name="connsiteY204" fmla="*/ 5053475 h 5568401"/>
              <a:gd name="connsiteX205" fmla="*/ 2354244 w 5661659"/>
              <a:gd name="connsiteY205" fmla="*/ 4993355 h 5568401"/>
              <a:gd name="connsiteX206" fmla="*/ 2341103 w 5661659"/>
              <a:gd name="connsiteY206" fmla="*/ 4978900 h 5568401"/>
              <a:gd name="connsiteX207" fmla="*/ 2328620 w 5661659"/>
              <a:gd name="connsiteY207" fmla="*/ 4967730 h 5568401"/>
              <a:gd name="connsiteX208" fmla="*/ 2269486 w 5661659"/>
              <a:gd name="connsiteY208" fmla="*/ 4933893 h 5568401"/>
              <a:gd name="connsiteX209" fmla="*/ 2239920 w 5661659"/>
              <a:gd name="connsiteY209" fmla="*/ 4925680 h 5568401"/>
              <a:gd name="connsiteX210" fmla="*/ 2204768 w 5661659"/>
              <a:gd name="connsiteY210" fmla="*/ 4922066 h 5568401"/>
              <a:gd name="connsiteX211" fmla="*/ 2166332 w 5661659"/>
              <a:gd name="connsiteY211" fmla="*/ 4925680 h 5568401"/>
              <a:gd name="connsiteX212" fmla="*/ 2130523 w 5661659"/>
              <a:gd name="connsiteY212" fmla="*/ 4936521 h 5568401"/>
              <a:gd name="connsiteX213" fmla="*/ 2083873 w 5661659"/>
              <a:gd name="connsiteY213" fmla="*/ 4963788 h 5568401"/>
              <a:gd name="connsiteX214" fmla="*/ 2066462 w 5661659"/>
              <a:gd name="connsiteY214" fmla="*/ 4978900 h 5568401"/>
              <a:gd name="connsiteX215" fmla="*/ 2010942 w 5661659"/>
              <a:gd name="connsiteY215" fmla="*/ 5034420 h 5568401"/>
              <a:gd name="connsiteX216" fmla="*/ 1980719 w 5661659"/>
              <a:gd name="connsiteY216" fmla="*/ 5059388 h 5568401"/>
              <a:gd name="connsiteX217" fmla="*/ 1736301 w 5661659"/>
              <a:gd name="connsiteY217" fmla="*/ 5034420 h 5568401"/>
              <a:gd name="connsiteX218" fmla="*/ 1736301 w 5661659"/>
              <a:gd name="connsiteY218" fmla="*/ 4759776 h 5568401"/>
              <a:gd name="connsiteX219" fmla="*/ 1705749 w 5661659"/>
              <a:gd name="connsiteY219" fmla="*/ 4790329 h 5568401"/>
              <a:gd name="connsiteX220" fmla="*/ 1705749 w 5661659"/>
              <a:gd name="connsiteY220" fmla="*/ 4515356 h 5568401"/>
              <a:gd name="connsiteX221" fmla="*/ 1431108 w 5661659"/>
              <a:gd name="connsiteY221" fmla="*/ 4515356 h 5568401"/>
              <a:gd name="connsiteX222" fmla="*/ 1430779 w 5661659"/>
              <a:gd name="connsiteY222" fmla="*/ 4515356 h 5568401"/>
              <a:gd name="connsiteX223" fmla="*/ 1228741 w 5661659"/>
              <a:gd name="connsiteY223" fmla="*/ 4717726 h 5568401"/>
              <a:gd name="connsiteX224" fmla="*/ 641022 w 5661659"/>
              <a:gd name="connsiteY224" fmla="*/ 5305450 h 5568401"/>
              <a:gd name="connsiteX225" fmla="*/ 366052 w 5661659"/>
              <a:gd name="connsiteY225" fmla="*/ 5305450 h 5568401"/>
              <a:gd name="connsiteX226" fmla="*/ 366052 w 5661659"/>
              <a:gd name="connsiteY226" fmla="*/ 5030807 h 5568401"/>
              <a:gd name="connsiteX227" fmla="*/ 1327954 w 5661659"/>
              <a:gd name="connsiteY227" fmla="*/ 4068896 h 5568401"/>
              <a:gd name="connsiteX228" fmla="*/ 1327954 w 5661659"/>
              <a:gd name="connsiteY228" fmla="*/ 3794252 h 5568401"/>
              <a:gd name="connsiteX229" fmla="*/ 1052984 w 5661659"/>
              <a:gd name="connsiteY229" fmla="*/ 3794252 h 5568401"/>
              <a:gd name="connsiteX230" fmla="*/ 641022 w 5661659"/>
              <a:gd name="connsiteY230" fmla="*/ 4206218 h 5568401"/>
              <a:gd name="connsiteX231" fmla="*/ 366052 w 5661659"/>
              <a:gd name="connsiteY231" fmla="*/ 4206218 h 5568401"/>
              <a:gd name="connsiteX232" fmla="*/ 366052 w 5661659"/>
              <a:gd name="connsiteY232" fmla="*/ 3931574 h 5568401"/>
              <a:gd name="connsiteX233" fmla="*/ 829920 w 5661659"/>
              <a:gd name="connsiteY233" fmla="*/ 3467701 h 5568401"/>
              <a:gd name="connsiteX234" fmla="*/ 829920 w 5661659"/>
              <a:gd name="connsiteY234" fmla="*/ 3193058 h 5568401"/>
              <a:gd name="connsiteX235" fmla="*/ 555279 w 5661659"/>
              <a:gd name="connsiteY235" fmla="*/ 3193058 h 5568401"/>
              <a:gd name="connsiteX236" fmla="*/ 331886 w 5661659"/>
              <a:gd name="connsiteY236" fmla="*/ 3416452 h 5568401"/>
              <a:gd name="connsiteX237" fmla="*/ 56916 w 5661659"/>
              <a:gd name="connsiteY237" fmla="*/ 3416452 h 5568401"/>
              <a:gd name="connsiteX238" fmla="*/ 56916 w 5661659"/>
              <a:gd name="connsiteY238" fmla="*/ 3141480 h 5568401"/>
              <a:gd name="connsiteX239" fmla="*/ 2329934 w 5661659"/>
              <a:gd name="connsiteY239" fmla="*/ 869098 h 5568401"/>
              <a:gd name="connsiteX240" fmla="*/ 2598662 w 5661659"/>
              <a:gd name="connsiteY240" fmla="*/ 600038 h 5568401"/>
              <a:gd name="connsiteX241" fmla="*/ 2873631 w 5661659"/>
              <a:gd name="connsiteY241" fmla="*/ 600038 h 5568401"/>
              <a:gd name="connsiteX242" fmla="*/ 2883487 w 5661659"/>
              <a:gd name="connsiteY242" fmla="*/ 611537 h 5568401"/>
              <a:gd name="connsiteX243" fmla="*/ 2954775 w 5661659"/>
              <a:gd name="connsiteY243" fmla="*/ 660158 h 5568401"/>
              <a:gd name="connsiteX244" fmla="*/ 3130204 w 5661659"/>
              <a:gd name="connsiteY244" fmla="*/ 618107 h 5568401"/>
              <a:gd name="connsiteX245" fmla="*/ 3319759 w 5661659"/>
              <a:gd name="connsiteY245" fmla="*/ 428550 h 5568401"/>
              <a:gd name="connsiteX246" fmla="*/ 3457080 w 5661659"/>
              <a:gd name="connsiteY246" fmla="*/ 371634 h 5568401"/>
              <a:gd name="connsiteX247" fmla="*/ 4808011 w 5661659"/>
              <a:gd name="connsiteY247" fmla="*/ 364382 h 5568401"/>
              <a:gd name="connsiteX248" fmla="*/ 4945314 w 5661659"/>
              <a:gd name="connsiteY248" fmla="*/ 421279 h 5568401"/>
              <a:gd name="connsiteX249" fmla="*/ 4945314 w 5661659"/>
              <a:gd name="connsiteY249" fmla="*/ 696158 h 5568401"/>
              <a:gd name="connsiteX250" fmla="*/ 4772207 w 5661659"/>
              <a:gd name="connsiteY250" fmla="*/ 869231 h 5568401"/>
              <a:gd name="connsiteX251" fmla="*/ 3731924 w 5661659"/>
              <a:gd name="connsiteY251" fmla="*/ 1909305 h 5568401"/>
              <a:gd name="connsiteX252" fmla="*/ 3457318 w 5661659"/>
              <a:gd name="connsiteY252" fmla="*/ 1909305 h 5568401"/>
              <a:gd name="connsiteX253" fmla="*/ 3457318 w 5661659"/>
              <a:gd name="connsiteY253" fmla="*/ 1634425 h 5568401"/>
              <a:gd name="connsiteX254" fmla="*/ 4222666 w 5661659"/>
              <a:gd name="connsiteY254" fmla="*/ 869231 h 5568401"/>
              <a:gd name="connsiteX255" fmla="*/ 4670708 w 5661659"/>
              <a:gd name="connsiteY255" fmla="*/ 421279 h 5568401"/>
              <a:gd name="connsiteX256" fmla="*/ 4808011 w 5661659"/>
              <a:gd name="connsiteY256" fmla="*/ 364382 h 5568401"/>
              <a:gd name="connsiteX257" fmla="*/ 3821722 w 5661659"/>
              <a:gd name="connsiteY257" fmla="*/ 13054 h 5568401"/>
              <a:gd name="connsiteX258" fmla="*/ 3964471 w 5661659"/>
              <a:gd name="connsiteY258" fmla="*/ 72167 h 5568401"/>
              <a:gd name="connsiteX259" fmla="*/ 3964471 w 5661659"/>
              <a:gd name="connsiteY259" fmla="*/ 357548 h 5568401"/>
              <a:gd name="connsiteX260" fmla="*/ 3678973 w 5661659"/>
              <a:gd name="connsiteY260" fmla="*/ 357548 h 5568401"/>
              <a:gd name="connsiteX261" fmla="*/ 3678973 w 5661659"/>
              <a:gd name="connsiteY261" fmla="*/ 72167 h 5568401"/>
              <a:gd name="connsiteX262" fmla="*/ 3821722 w 5661659"/>
              <a:gd name="connsiteY262" fmla="*/ 13054 h 5568401"/>
              <a:gd name="connsiteX263" fmla="*/ 5151752 w 5661659"/>
              <a:gd name="connsiteY263" fmla="*/ 0 h 5568401"/>
              <a:gd name="connsiteX264" fmla="*/ 5294501 w 5661659"/>
              <a:gd name="connsiteY264" fmla="*/ 59068 h 5568401"/>
              <a:gd name="connsiteX265" fmla="*/ 5294501 w 5661659"/>
              <a:gd name="connsiteY265" fmla="*/ 344567 h 5568401"/>
              <a:gd name="connsiteX266" fmla="*/ 5009002 w 5661659"/>
              <a:gd name="connsiteY266" fmla="*/ 344567 h 5568401"/>
              <a:gd name="connsiteX267" fmla="*/ 5009002 w 5661659"/>
              <a:gd name="connsiteY267" fmla="*/ 59068 h 5568401"/>
              <a:gd name="connsiteX268" fmla="*/ 5151752 w 5661659"/>
              <a:gd name="connsiteY268" fmla="*/ 0 h 55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5661659" h="5568401">
                <a:moveTo>
                  <a:pt x="3576868" y="4882569"/>
                </a:moveTo>
                <a:cubicBezTo>
                  <a:pt x="3628553" y="4882569"/>
                  <a:pt x="3680238" y="4902258"/>
                  <a:pt x="3719617" y="4941637"/>
                </a:cubicBezTo>
                <a:cubicBezTo>
                  <a:pt x="3798376" y="5020396"/>
                  <a:pt x="3798376" y="5148378"/>
                  <a:pt x="3719617" y="5227136"/>
                </a:cubicBezTo>
                <a:cubicBezTo>
                  <a:pt x="3640859" y="5305894"/>
                  <a:pt x="3512877" y="5305894"/>
                  <a:pt x="3434119" y="5227136"/>
                </a:cubicBezTo>
                <a:cubicBezTo>
                  <a:pt x="3355361" y="5148378"/>
                  <a:pt x="3355361" y="5020396"/>
                  <a:pt x="3434119" y="4941637"/>
                </a:cubicBezTo>
                <a:cubicBezTo>
                  <a:pt x="3473498" y="4902258"/>
                  <a:pt x="3525183" y="4882569"/>
                  <a:pt x="3576868" y="4882569"/>
                </a:cubicBezTo>
                <a:close/>
                <a:moveTo>
                  <a:pt x="1441875" y="4796970"/>
                </a:moveTo>
                <a:cubicBezTo>
                  <a:pt x="1452432" y="4797586"/>
                  <a:pt x="1463688" y="4801118"/>
                  <a:pt x="1474696" y="4804569"/>
                </a:cubicBezTo>
                <a:cubicBezTo>
                  <a:pt x="1495399" y="4811141"/>
                  <a:pt x="1515117" y="4817385"/>
                  <a:pt x="1527933" y="4804569"/>
                </a:cubicBezTo>
                <a:lnTo>
                  <a:pt x="1533848" y="4810484"/>
                </a:lnTo>
                <a:cubicBezTo>
                  <a:pt x="1517417" y="4826915"/>
                  <a:pt x="1494414" y="4819686"/>
                  <a:pt x="1472396" y="4812785"/>
                </a:cubicBezTo>
                <a:cubicBezTo>
                  <a:pt x="1451693" y="4806212"/>
                  <a:pt x="1431975" y="4799968"/>
                  <a:pt x="1419159" y="4812785"/>
                </a:cubicBezTo>
                <a:cubicBezTo>
                  <a:pt x="1406343" y="4825601"/>
                  <a:pt x="1412587" y="4845318"/>
                  <a:pt x="1419159" y="4866021"/>
                </a:cubicBezTo>
                <a:cubicBezTo>
                  <a:pt x="1426060" y="4888039"/>
                  <a:pt x="1433290" y="4911042"/>
                  <a:pt x="1416859" y="4927474"/>
                </a:cubicBezTo>
                <a:cubicBezTo>
                  <a:pt x="1400428" y="4943905"/>
                  <a:pt x="1377425" y="4936675"/>
                  <a:pt x="1355079" y="4929774"/>
                </a:cubicBezTo>
                <a:cubicBezTo>
                  <a:pt x="1334376" y="4923201"/>
                  <a:pt x="1314987" y="4917286"/>
                  <a:pt x="1302171" y="4930103"/>
                </a:cubicBezTo>
                <a:cubicBezTo>
                  <a:pt x="1289355" y="4942919"/>
                  <a:pt x="1295598" y="4962307"/>
                  <a:pt x="1302171" y="4983011"/>
                </a:cubicBezTo>
                <a:cubicBezTo>
                  <a:pt x="1309072" y="5005357"/>
                  <a:pt x="1316301" y="5028032"/>
                  <a:pt x="1299871" y="5044792"/>
                </a:cubicBezTo>
                <a:cubicBezTo>
                  <a:pt x="1283439" y="5061223"/>
                  <a:pt x="1260436" y="5053993"/>
                  <a:pt x="1238090" y="5046763"/>
                </a:cubicBezTo>
                <a:cubicBezTo>
                  <a:pt x="1217386" y="5040519"/>
                  <a:pt x="1197998" y="5034276"/>
                  <a:pt x="1185182" y="5047092"/>
                </a:cubicBezTo>
                <a:cubicBezTo>
                  <a:pt x="1172365" y="5059908"/>
                  <a:pt x="1178280" y="5079297"/>
                  <a:pt x="1184853" y="5100000"/>
                </a:cubicBezTo>
                <a:cubicBezTo>
                  <a:pt x="1191754" y="5122346"/>
                  <a:pt x="1198984" y="5145350"/>
                  <a:pt x="1182552" y="5161781"/>
                </a:cubicBezTo>
                <a:cubicBezTo>
                  <a:pt x="1166121" y="5178212"/>
                  <a:pt x="1143118" y="5170982"/>
                  <a:pt x="1121100" y="5164081"/>
                </a:cubicBezTo>
                <a:cubicBezTo>
                  <a:pt x="1100397" y="5157509"/>
                  <a:pt x="1080680" y="5151265"/>
                  <a:pt x="1067863" y="5164081"/>
                </a:cubicBezTo>
                <a:cubicBezTo>
                  <a:pt x="1055047" y="5176897"/>
                  <a:pt x="1061291" y="5196615"/>
                  <a:pt x="1067863" y="5217318"/>
                </a:cubicBezTo>
                <a:cubicBezTo>
                  <a:pt x="1074764" y="5239336"/>
                  <a:pt x="1081994" y="5262339"/>
                  <a:pt x="1065563" y="5278770"/>
                </a:cubicBezTo>
                <a:cubicBezTo>
                  <a:pt x="1049132" y="5295201"/>
                  <a:pt x="1026128" y="5287972"/>
                  <a:pt x="1003782" y="5281071"/>
                </a:cubicBezTo>
                <a:cubicBezTo>
                  <a:pt x="983079" y="5274498"/>
                  <a:pt x="963690" y="5268583"/>
                  <a:pt x="950874" y="5281399"/>
                </a:cubicBezTo>
                <a:cubicBezTo>
                  <a:pt x="938058" y="5294215"/>
                  <a:pt x="944301" y="5313604"/>
                  <a:pt x="950545" y="5334307"/>
                </a:cubicBezTo>
                <a:cubicBezTo>
                  <a:pt x="957775" y="5356654"/>
                  <a:pt x="965005" y="5379657"/>
                  <a:pt x="948245" y="5396088"/>
                </a:cubicBezTo>
                <a:cubicBezTo>
                  <a:pt x="931814" y="5412519"/>
                  <a:pt x="908810" y="5405290"/>
                  <a:pt x="886793" y="5398389"/>
                </a:cubicBezTo>
                <a:cubicBezTo>
                  <a:pt x="866089" y="5391816"/>
                  <a:pt x="846701" y="5385572"/>
                  <a:pt x="833556" y="5398389"/>
                </a:cubicBezTo>
                <a:cubicBezTo>
                  <a:pt x="820740" y="5411205"/>
                  <a:pt x="826984" y="5430922"/>
                  <a:pt x="833556" y="5451625"/>
                </a:cubicBezTo>
                <a:cubicBezTo>
                  <a:pt x="840457" y="5473643"/>
                  <a:pt x="847687" y="5496647"/>
                  <a:pt x="831256" y="5513078"/>
                </a:cubicBezTo>
                <a:lnTo>
                  <a:pt x="825340" y="5507162"/>
                </a:lnTo>
                <a:cubicBezTo>
                  <a:pt x="838157" y="5494346"/>
                  <a:pt x="831913" y="5474629"/>
                  <a:pt x="825340" y="5453926"/>
                </a:cubicBezTo>
                <a:cubicBezTo>
                  <a:pt x="818439" y="5431908"/>
                  <a:pt x="811210" y="5408904"/>
                  <a:pt x="827641" y="5392473"/>
                </a:cubicBezTo>
                <a:cubicBezTo>
                  <a:pt x="844072" y="5376042"/>
                  <a:pt x="867075" y="5383272"/>
                  <a:pt x="889421" y="5390173"/>
                </a:cubicBezTo>
                <a:cubicBezTo>
                  <a:pt x="910125" y="5396745"/>
                  <a:pt x="929514" y="5402661"/>
                  <a:pt x="942330" y="5389844"/>
                </a:cubicBezTo>
                <a:cubicBezTo>
                  <a:pt x="955146" y="5377028"/>
                  <a:pt x="948902" y="5357639"/>
                  <a:pt x="942658" y="5336936"/>
                </a:cubicBezTo>
                <a:cubicBezTo>
                  <a:pt x="935429" y="5314590"/>
                  <a:pt x="928528" y="5291915"/>
                  <a:pt x="944959" y="5275155"/>
                </a:cubicBezTo>
                <a:cubicBezTo>
                  <a:pt x="961390" y="5258724"/>
                  <a:pt x="984393" y="5265954"/>
                  <a:pt x="1006411" y="5273184"/>
                </a:cubicBezTo>
                <a:cubicBezTo>
                  <a:pt x="1027114" y="5279427"/>
                  <a:pt x="1046832" y="5285671"/>
                  <a:pt x="1059648" y="5272855"/>
                </a:cubicBezTo>
                <a:cubicBezTo>
                  <a:pt x="1072464" y="5260039"/>
                  <a:pt x="1066220" y="5240650"/>
                  <a:pt x="1059648" y="5219947"/>
                </a:cubicBezTo>
                <a:cubicBezTo>
                  <a:pt x="1052747" y="5197601"/>
                  <a:pt x="1045517" y="5174597"/>
                  <a:pt x="1061948" y="5158166"/>
                </a:cubicBezTo>
                <a:cubicBezTo>
                  <a:pt x="1078379" y="5141735"/>
                  <a:pt x="1101383" y="5148965"/>
                  <a:pt x="1123401" y="5155866"/>
                </a:cubicBezTo>
                <a:cubicBezTo>
                  <a:pt x="1144103" y="5162438"/>
                  <a:pt x="1163821" y="5168682"/>
                  <a:pt x="1176637" y="5155866"/>
                </a:cubicBezTo>
                <a:cubicBezTo>
                  <a:pt x="1189454" y="5143049"/>
                  <a:pt x="1183210" y="5123332"/>
                  <a:pt x="1176637" y="5102629"/>
                </a:cubicBezTo>
                <a:cubicBezTo>
                  <a:pt x="1169736" y="5080611"/>
                  <a:pt x="1162507" y="5057608"/>
                  <a:pt x="1178938" y="5041177"/>
                </a:cubicBezTo>
                <a:cubicBezTo>
                  <a:pt x="1195368" y="5024746"/>
                  <a:pt x="1218372" y="5031975"/>
                  <a:pt x="1240719" y="5038876"/>
                </a:cubicBezTo>
                <a:cubicBezTo>
                  <a:pt x="1261422" y="5045449"/>
                  <a:pt x="1280810" y="5051364"/>
                  <a:pt x="1293627" y="5038548"/>
                </a:cubicBezTo>
                <a:cubicBezTo>
                  <a:pt x="1306443" y="5025731"/>
                  <a:pt x="1300528" y="5006343"/>
                  <a:pt x="1293955" y="4985640"/>
                </a:cubicBezTo>
                <a:cubicBezTo>
                  <a:pt x="1287054" y="4963293"/>
                  <a:pt x="1279825" y="4940290"/>
                  <a:pt x="1296256" y="4923859"/>
                </a:cubicBezTo>
                <a:cubicBezTo>
                  <a:pt x="1312687" y="4907428"/>
                  <a:pt x="1335690" y="4914657"/>
                  <a:pt x="1357708" y="4921558"/>
                </a:cubicBezTo>
                <a:cubicBezTo>
                  <a:pt x="1378411" y="4928131"/>
                  <a:pt x="1398127" y="4934375"/>
                  <a:pt x="1410944" y="4921558"/>
                </a:cubicBezTo>
                <a:cubicBezTo>
                  <a:pt x="1423760" y="4908742"/>
                  <a:pt x="1417516" y="4889025"/>
                  <a:pt x="1410944" y="4868650"/>
                </a:cubicBezTo>
                <a:cubicBezTo>
                  <a:pt x="1404043" y="4846304"/>
                  <a:pt x="1396813" y="4823300"/>
                  <a:pt x="1413244" y="4806869"/>
                </a:cubicBezTo>
                <a:cubicBezTo>
                  <a:pt x="1421460" y="4798654"/>
                  <a:pt x="1431319" y="4796353"/>
                  <a:pt x="1441875" y="4796970"/>
                </a:cubicBezTo>
                <a:close/>
                <a:moveTo>
                  <a:pt x="4919423" y="3566317"/>
                </a:moveTo>
                <a:cubicBezTo>
                  <a:pt x="4969171" y="3566317"/>
                  <a:pt x="5018878" y="3585296"/>
                  <a:pt x="5056836" y="3623254"/>
                </a:cubicBezTo>
                <a:cubicBezTo>
                  <a:pt x="5132752" y="3699170"/>
                  <a:pt x="5132752" y="3822410"/>
                  <a:pt x="5056836" y="3898326"/>
                </a:cubicBezTo>
                <a:lnTo>
                  <a:pt x="4097205" y="4857628"/>
                </a:lnTo>
                <a:cubicBezTo>
                  <a:pt x="4021289" y="4933544"/>
                  <a:pt x="3898378" y="4933544"/>
                  <a:pt x="3822462" y="4857628"/>
                </a:cubicBezTo>
                <a:cubicBezTo>
                  <a:pt x="3746546" y="4781712"/>
                  <a:pt x="3746546" y="4658800"/>
                  <a:pt x="3822462" y="4582884"/>
                </a:cubicBezTo>
                <a:lnTo>
                  <a:pt x="4781764" y="3623254"/>
                </a:lnTo>
                <a:cubicBezTo>
                  <a:pt x="4819886" y="3585296"/>
                  <a:pt x="4869675" y="3566317"/>
                  <a:pt x="4919423" y="3566317"/>
                </a:cubicBezTo>
                <a:close/>
                <a:moveTo>
                  <a:pt x="5416961" y="1910156"/>
                </a:moveTo>
                <a:lnTo>
                  <a:pt x="5423204" y="1916071"/>
                </a:lnTo>
                <a:cubicBezTo>
                  <a:pt x="5410388" y="1928888"/>
                  <a:pt x="5416303" y="1948605"/>
                  <a:pt x="5422876" y="1969308"/>
                </a:cubicBezTo>
                <a:cubicBezTo>
                  <a:pt x="5429777" y="1991326"/>
                  <a:pt x="5437007" y="2014329"/>
                  <a:pt x="5420576" y="2030760"/>
                </a:cubicBezTo>
                <a:cubicBezTo>
                  <a:pt x="5404144" y="2047191"/>
                  <a:pt x="5381141" y="2039962"/>
                  <a:pt x="5359123" y="2033061"/>
                </a:cubicBezTo>
                <a:cubicBezTo>
                  <a:pt x="5338420" y="2026488"/>
                  <a:pt x="5318703" y="2020573"/>
                  <a:pt x="5305886" y="2033389"/>
                </a:cubicBezTo>
                <a:cubicBezTo>
                  <a:pt x="5293070" y="2046206"/>
                  <a:pt x="5299314" y="2065594"/>
                  <a:pt x="5305886" y="2086297"/>
                </a:cubicBezTo>
                <a:cubicBezTo>
                  <a:pt x="5312788" y="2108644"/>
                  <a:pt x="5320017" y="2131647"/>
                  <a:pt x="5303586" y="2148078"/>
                </a:cubicBezTo>
                <a:cubicBezTo>
                  <a:pt x="5287155" y="2164509"/>
                  <a:pt x="5264152" y="2157280"/>
                  <a:pt x="5241805" y="2150379"/>
                </a:cubicBezTo>
                <a:cubicBezTo>
                  <a:pt x="5221102" y="2143806"/>
                  <a:pt x="5201713" y="2137562"/>
                  <a:pt x="5188897" y="2150379"/>
                </a:cubicBezTo>
                <a:cubicBezTo>
                  <a:pt x="5176081" y="2163195"/>
                  <a:pt x="5182325" y="2182912"/>
                  <a:pt x="5188569" y="2203615"/>
                </a:cubicBezTo>
                <a:cubicBezTo>
                  <a:pt x="5195798" y="2225633"/>
                  <a:pt x="5202699" y="2248637"/>
                  <a:pt x="5186268" y="2265068"/>
                </a:cubicBezTo>
                <a:cubicBezTo>
                  <a:pt x="5169837" y="2281499"/>
                  <a:pt x="5146834" y="2274269"/>
                  <a:pt x="5124816" y="2267368"/>
                </a:cubicBezTo>
                <a:cubicBezTo>
                  <a:pt x="5104113" y="2260796"/>
                  <a:pt x="5084395" y="2254880"/>
                  <a:pt x="5071579" y="2267697"/>
                </a:cubicBezTo>
                <a:cubicBezTo>
                  <a:pt x="5058763" y="2280513"/>
                  <a:pt x="5065007" y="2299902"/>
                  <a:pt x="5071579" y="2320605"/>
                </a:cubicBezTo>
                <a:cubicBezTo>
                  <a:pt x="5078480" y="2342951"/>
                  <a:pt x="5085710" y="2365297"/>
                  <a:pt x="5069279" y="2382057"/>
                </a:cubicBezTo>
                <a:cubicBezTo>
                  <a:pt x="5052848" y="2398488"/>
                  <a:pt x="5029844" y="2391587"/>
                  <a:pt x="5007827" y="2384357"/>
                </a:cubicBezTo>
                <a:cubicBezTo>
                  <a:pt x="4987123" y="2378114"/>
                  <a:pt x="4967406" y="2371870"/>
                  <a:pt x="4954590" y="2384686"/>
                </a:cubicBezTo>
                <a:cubicBezTo>
                  <a:pt x="4941774" y="2397502"/>
                  <a:pt x="4948017" y="2416891"/>
                  <a:pt x="4954590" y="2437594"/>
                </a:cubicBezTo>
                <a:cubicBezTo>
                  <a:pt x="4961491" y="2459940"/>
                  <a:pt x="4968721" y="2482944"/>
                  <a:pt x="4952289" y="2499375"/>
                </a:cubicBezTo>
                <a:cubicBezTo>
                  <a:pt x="4935858" y="2515806"/>
                  <a:pt x="4912855" y="2508576"/>
                  <a:pt x="4890509" y="2501675"/>
                </a:cubicBezTo>
                <a:cubicBezTo>
                  <a:pt x="4869805" y="2495103"/>
                  <a:pt x="4850417" y="2488859"/>
                  <a:pt x="4837600" y="2501675"/>
                </a:cubicBezTo>
                <a:cubicBezTo>
                  <a:pt x="4824784" y="2514492"/>
                  <a:pt x="4830699" y="2534209"/>
                  <a:pt x="4837272" y="2554912"/>
                </a:cubicBezTo>
                <a:cubicBezTo>
                  <a:pt x="4844173" y="2576930"/>
                  <a:pt x="4851403" y="2599933"/>
                  <a:pt x="4834971" y="2616364"/>
                </a:cubicBezTo>
                <a:cubicBezTo>
                  <a:pt x="4818540" y="2632796"/>
                  <a:pt x="4795537" y="2625566"/>
                  <a:pt x="4773519" y="2618665"/>
                </a:cubicBezTo>
                <a:cubicBezTo>
                  <a:pt x="4752816" y="2612092"/>
                  <a:pt x="4733099" y="2606177"/>
                  <a:pt x="4720282" y="2618993"/>
                </a:cubicBezTo>
                <a:lnTo>
                  <a:pt x="4714367" y="2612750"/>
                </a:lnTo>
                <a:cubicBezTo>
                  <a:pt x="4730798" y="2596319"/>
                  <a:pt x="4753802" y="2603548"/>
                  <a:pt x="4776148" y="2610449"/>
                </a:cubicBezTo>
                <a:cubicBezTo>
                  <a:pt x="4796851" y="2617022"/>
                  <a:pt x="4816240" y="2623266"/>
                  <a:pt x="4829056" y="2610449"/>
                </a:cubicBezTo>
                <a:cubicBezTo>
                  <a:pt x="4841873" y="2597633"/>
                  <a:pt x="4835629" y="2577916"/>
                  <a:pt x="4829385" y="2557213"/>
                </a:cubicBezTo>
                <a:cubicBezTo>
                  <a:pt x="4822155" y="2535195"/>
                  <a:pt x="4814926" y="2512191"/>
                  <a:pt x="4831685" y="2495760"/>
                </a:cubicBezTo>
                <a:cubicBezTo>
                  <a:pt x="4848116" y="2479329"/>
                  <a:pt x="4870791" y="2486559"/>
                  <a:pt x="4893138" y="2493460"/>
                </a:cubicBezTo>
                <a:cubicBezTo>
                  <a:pt x="4913841" y="2500032"/>
                  <a:pt x="4933229" y="2506276"/>
                  <a:pt x="4946046" y="2493460"/>
                </a:cubicBezTo>
                <a:cubicBezTo>
                  <a:pt x="4958862" y="2480644"/>
                  <a:pt x="4952947" y="2460926"/>
                  <a:pt x="4946374" y="2440223"/>
                </a:cubicBezTo>
                <a:cubicBezTo>
                  <a:pt x="4939473" y="2418205"/>
                  <a:pt x="4932244" y="2395202"/>
                  <a:pt x="4948675" y="2378771"/>
                </a:cubicBezTo>
                <a:cubicBezTo>
                  <a:pt x="4965106" y="2362340"/>
                  <a:pt x="4988109" y="2369241"/>
                  <a:pt x="5010127" y="2376471"/>
                </a:cubicBezTo>
                <a:cubicBezTo>
                  <a:pt x="5030830" y="2382714"/>
                  <a:pt x="5050547" y="2388958"/>
                  <a:pt x="5063364" y="2376142"/>
                </a:cubicBezTo>
                <a:cubicBezTo>
                  <a:pt x="5076180" y="2363326"/>
                  <a:pt x="5069936" y="2343937"/>
                  <a:pt x="5063364" y="2323234"/>
                </a:cubicBezTo>
                <a:cubicBezTo>
                  <a:pt x="5056463" y="2300887"/>
                  <a:pt x="5049233" y="2277884"/>
                  <a:pt x="5065664" y="2261453"/>
                </a:cubicBezTo>
                <a:cubicBezTo>
                  <a:pt x="5082095" y="2245022"/>
                  <a:pt x="5105099" y="2252251"/>
                  <a:pt x="5127445" y="2259153"/>
                </a:cubicBezTo>
                <a:cubicBezTo>
                  <a:pt x="5148148" y="2265725"/>
                  <a:pt x="5167537" y="2271969"/>
                  <a:pt x="5180353" y="2259153"/>
                </a:cubicBezTo>
                <a:cubicBezTo>
                  <a:pt x="5193169" y="2246336"/>
                  <a:pt x="5186925" y="2226619"/>
                  <a:pt x="5180682" y="2205916"/>
                </a:cubicBezTo>
                <a:cubicBezTo>
                  <a:pt x="5173452" y="2183898"/>
                  <a:pt x="5166222" y="2160895"/>
                  <a:pt x="5182982" y="2144463"/>
                </a:cubicBezTo>
                <a:cubicBezTo>
                  <a:pt x="5199413" y="2128032"/>
                  <a:pt x="5222088" y="2135262"/>
                  <a:pt x="5244434" y="2142163"/>
                </a:cubicBezTo>
                <a:cubicBezTo>
                  <a:pt x="5265137" y="2148736"/>
                  <a:pt x="5284526" y="2154651"/>
                  <a:pt x="5297342" y="2141835"/>
                </a:cubicBezTo>
                <a:cubicBezTo>
                  <a:pt x="5310487" y="2129018"/>
                  <a:pt x="5304243" y="2109630"/>
                  <a:pt x="5297671" y="2088926"/>
                </a:cubicBezTo>
                <a:cubicBezTo>
                  <a:pt x="5290770" y="2066580"/>
                  <a:pt x="5283540" y="2043905"/>
                  <a:pt x="5299971" y="2027474"/>
                </a:cubicBezTo>
                <a:cubicBezTo>
                  <a:pt x="5316402" y="2010714"/>
                  <a:pt x="5339406" y="2017944"/>
                  <a:pt x="5361424" y="2025174"/>
                </a:cubicBezTo>
                <a:cubicBezTo>
                  <a:pt x="5382127" y="2031418"/>
                  <a:pt x="5401844" y="2037661"/>
                  <a:pt x="5414660" y="2024845"/>
                </a:cubicBezTo>
                <a:cubicBezTo>
                  <a:pt x="5427477" y="2012029"/>
                  <a:pt x="5421233" y="1992312"/>
                  <a:pt x="5414660" y="1971937"/>
                </a:cubicBezTo>
                <a:cubicBezTo>
                  <a:pt x="5407759" y="1949591"/>
                  <a:pt x="5400530" y="1926587"/>
                  <a:pt x="5416961" y="1910156"/>
                </a:cubicBezTo>
                <a:close/>
                <a:moveTo>
                  <a:pt x="1844568" y="646918"/>
                </a:moveTo>
                <a:cubicBezTo>
                  <a:pt x="1894255" y="646918"/>
                  <a:pt x="1943942" y="665897"/>
                  <a:pt x="1981884" y="703855"/>
                </a:cubicBezTo>
                <a:cubicBezTo>
                  <a:pt x="2027218" y="749208"/>
                  <a:pt x="2045286" y="811321"/>
                  <a:pt x="2036417" y="870147"/>
                </a:cubicBezTo>
                <a:cubicBezTo>
                  <a:pt x="2030503" y="909913"/>
                  <a:pt x="2012435" y="948035"/>
                  <a:pt x="1981884" y="978599"/>
                </a:cubicBezTo>
                <a:lnTo>
                  <a:pt x="1022968" y="1938228"/>
                </a:lnTo>
                <a:cubicBezTo>
                  <a:pt x="947083" y="2014144"/>
                  <a:pt x="823892" y="2014144"/>
                  <a:pt x="748007" y="1938228"/>
                </a:cubicBezTo>
                <a:cubicBezTo>
                  <a:pt x="672121" y="1862311"/>
                  <a:pt x="672121" y="1739071"/>
                  <a:pt x="748007" y="1663155"/>
                </a:cubicBezTo>
                <a:lnTo>
                  <a:pt x="1540698" y="870147"/>
                </a:lnTo>
                <a:lnTo>
                  <a:pt x="1707251" y="703855"/>
                </a:lnTo>
                <a:cubicBezTo>
                  <a:pt x="1745194" y="665897"/>
                  <a:pt x="1794881" y="646918"/>
                  <a:pt x="1844568" y="646918"/>
                </a:cubicBezTo>
                <a:close/>
                <a:moveTo>
                  <a:pt x="5467447" y="588949"/>
                </a:moveTo>
                <a:cubicBezTo>
                  <a:pt x="5517212" y="588949"/>
                  <a:pt x="5566978" y="607912"/>
                  <a:pt x="5604918" y="645837"/>
                </a:cubicBezTo>
                <a:cubicBezTo>
                  <a:pt x="5665360" y="706255"/>
                  <a:pt x="5677514" y="796881"/>
                  <a:pt x="5641380" y="869448"/>
                </a:cubicBezTo>
                <a:cubicBezTo>
                  <a:pt x="5632183" y="887836"/>
                  <a:pt x="5620029" y="905239"/>
                  <a:pt x="5604918" y="920343"/>
                </a:cubicBezTo>
                <a:lnTo>
                  <a:pt x="5047805" y="1477237"/>
                </a:lnTo>
                <a:cubicBezTo>
                  <a:pt x="4971925" y="1553087"/>
                  <a:pt x="4848742" y="1553415"/>
                  <a:pt x="4772862" y="1477237"/>
                </a:cubicBezTo>
                <a:cubicBezTo>
                  <a:pt x="4696981" y="1401715"/>
                  <a:pt x="4696981" y="1278581"/>
                  <a:pt x="4772862" y="1202731"/>
                </a:cubicBezTo>
                <a:lnTo>
                  <a:pt x="5106276" y="869448"/>
                </a:lnTo>
                <a:lnTo>
                  <a:pt x="5329975" y="645837"/>
                </a:lnTo>
                <a:cubicBezTo>
                  <a:pt x="5367915" y="607912"/>
                  <a:pt x="5417681" y="588949"/>
                  <a:pt x="5467447" y="588949"/>
                </a:cubicBezTo>
                <a:close/>
                <a:moveTo>
                  <a:pt x="3457080" y="371634"/>
                </a:moveTo>
                <a:cubicBezTo>
                  <a:pt x="3506768" y="371634"/>
                  <a:pt x="3556457" y="390606"/>
                  <a:pt x="3594401" y="428550"/>
                </a:cubicBezTo>
                <a:cubicBezTo>
                  <a:pt x="3670288" y="504439"/>
                  <a:pt x="3670288" y="627306"/>
                  <a:pt x="3594401" y="703194"/>
                </a:cubicBezTo>
                <a:lnTo>
                  <a:pt x="3428827" y="869098"/>
                </a:lnTo>
                <a:lnTo>
                  <a:pt x="3303333" y="994592"/>
                </a:lnTo>
                <a:cubicBezTo>
                  <a:pt x="3232702" y="1070810"/>
                  <a:pt x="3246500" y="1137499"/>
                  <a:pt x="3261283" y="1170023"/>
                </a:cubicBezTo>
                <a:cubicBezTo>
                  <a:pt x="3282308" y="1216673"/>
                  <a:pt x="3295449" y="1224886"/>
                  <a:pt x="3329943" y="1262995"/>
                </a:cubicBezTo>
                <a:lnTo>
                  <a:pt x="3329286" y="1262995"/>
                </a:lnTo>
                <a:cubicBezTo>
                  <a:pt x="3395319" y="1339212"/>
                  <a:pt x="3392362" y="1454851"/>
                  <a:pt x="3319759" y="1527454"/>
                </a:cubicBezTo>
                <a:lnTo>
                  <a:pt x="2530001" y="2317548"/>
                </a:lnTo>
                <a:cubicBezTo>
                  <a:pt x="2454114" y="2393436"/>
                  <a:pt x="2454114" y="2516303"/>
                  <a:pt x="2530001" y="2592192"/>
                </a:cubicBezTo>
                <a:cubicBezTo>
                  <a:pt x="2605889" y="2668080"/>
                  <a:pt x="2729083" y="2668080"/>
                  <a:pt x="2804971" y="2592520"/>
                </a:cubicBezTo>
                <a:lnTo>
                  <a:pt x="3044790" y="2352043"/>
                </a:lnTo>
                <a:cubicBezTo>
                  <a:pt x="3120677" y="2276154"/>
                  <a:pt x="3243872" y="2276154"/>
                  <a:pt x="3319759" y="2352043"/>
                </a:cubicBezTo>
                <a:cubicBezTo>
                  <a:pt x="3320416" y="2352700"/>
                  <a:pt x="3321073" y="2353357"/>
                  <a:pt x="3321730" y="2354014"/>
                </a:cubicBezTo>
                <a:cubicBezTo>
                  <a:pt x="3349654" y="2379967"/>
                  <a:pt x="3360824" y="2392451"/>
                  <a:pt x="3401889" y="2411177"/>
                </a:cubicBezTo>
                <a:cubicBezTo>
                  <a:pt x="3430141" y="2423989"/>
                  <a:pt x="3485004" y="2436144"/>
                  <a:pt x="3549065" y="2391794"/>
                </a:cubicBezTo>
                <a:cubicBezTo>
                  <a:pt x="3558264" y="2385223"/>
                  <a:pt x="3567791" y="2377996"/>
                  <a:pt x="3577318" y="2369126"/>
                </a:cubicBezTo>
                <a:lnTo>
                  <a:pt x="4195589" y="1750848"/>
                </a:lnTo>
                <a:cubicBezTo>
                  <a:pt x="4195589" y="1750848"/>
                  <a:pt x="4195589" y="1750848"/>
                  <a:pt x="4195917" y="1750520"/>
                </a:cubicBezTo>
                <a:cubicBezTo>
                  <a:pt x="4271805" y="1674960"/>
                  <a:pt x="4394343" y="1675288"/>
                  <a:pt x="4470230" y="1750848"/>
                </a:cubicBezTo>
                <a:cubicBezTo>
                  <a:pt x="4472530" y="1753148"/>
                  <a:pt x="4474830" y="1755776"/>
                  <a:pt x="4476801" y="1758076"/>
                </a:cubicBezTo>
                <a:cubicBezTo>
                  <a:pt x="4502425" y="1782058"/>
                  <a:pt x="4514580" y="1794213"/>
                  <a:pt x="4553674" y="1811953"/>
                </a:cubicBezTo>
                <a:cubicBezTo>
                  <a:pt x="4583569" y="1825422"/>
                  <a:pt x="4641717" y="1837906"/>
                  <a:pt x="4709720" y="1786328"/>
                </a:cubicBezTo>
                <a:lnTo>
                  <a:pt x="4731731" y="1764317"/>
                </a:lnTo>
                <a:cubicBezTo>
                  <a:pt x="4807619" y="1688429"/>
                  <a:pt x="4930813" y="1688429"/>
                  <a:pt x="5006701" y="1764317"/>
                </a:cubicBezTo>
                <a:cubicBezTo>
                  <a:pt x="5073062" y="1830679"/>
                  <a:pt x="5081275" y="1933178"/>
                  <a:pt x="5031340" y="2008738"/>
                </a:cubicBezTo>
                <a:cubicBezTo>
                  <a:pt x="5024113" y="2019250"/>
                  <a:pt x="5015900" y="2029435"/>
                  <a:pt x="5006701" y="2038962"/>
                </a:cubicBezTo>
                <a:lnTo>
                  <a:pt x="4556302" y="2489365"/>
                </a:lnTo>
                <a:cubicBezTo>
                  <a:pt x="4550717" y="2494949"/>
                  <a:pt x="4545789" y="2500534"/>
                  <a:pt x="4540862" y="2506448"/>
                </a:cubicBezTo>
                <a:cubicBezTo>
                  <a:pt x="4529692" y="2521231"/>
                  <a:pt x="4520494" y="2536672"/>
                  <a:pt x="4513595" y="2553426"/>
                </a:cubicBezTo>
                <a:cubicBezTo>
                  <a:pt x="4509981" y="2562625"/>
                  <a:pt x="4507024" y="2572480"/>
                  <a:pt x="4504725" y="2582336"/>
                </a:cubicBezTo>
                <a:cubicBezTo>
                  <a:pt x="4501440" y="2595477"/>
                  <a:pt x="4499797" y="2608618"/>
                  <a:pt x="4499468" y="2622087"/>
                </a:cubicBezTo>
                <a:cubicBezTo>
                  <a:pt x="4499140" y="2636214"/>
                  <a:pt x="4500125" y="2650340"/>
                  <a:pt x="4503082" y="2664467"/>
                </a:cubicBezTo>
                <a:cubicBezTo>
                  <a:pt x="4505053" y="2673994"/>
                  <a:pt x="4507681" y="2683521"/>
                  <a:pt x="4510967" y="2692719"/>
                </a:cubicBezTo>
                <a:cubicBezTo>
                  <a:pt x="4518194" y="2712759"/>
                  <a:pt x="4529035" y="2732142"/>
                  <a:pt x="4543161" y="2749554"/>
                </a:cubicBezTo>
                <a:cubicBezTo>
                  <a:pt x="4547104" y="2754481"/>
                  <a:pt x="4551703" y="2759409"/>
                  <a:pt x="4556302" y="2764008"/>
                </a:cubicBezTo>
                <a:cubicBezTo>
                  <a:pt x="4561558" y="2769265"/>
                  <a:pt x="4566815" y="2774193"/>
                  <a:pt x="4572728" y="2778463"/>
                </a:cubicBezTo>
                <a:cubicBezTo>
                  <a:pt x="4590139" y="2792261"/>
                  <a:pt x="4609851" y="2802774"/>
                  <a:pt x="4630547" y="2810002"/>
                </a:cubicBezTo>
                <a:cubicBezTo>
                  <a:pt x="4640074" y="2813287"/>
                  <a:pt x="4649930" y="2815915"/>
                  <a:pt x="4660114" y="2817557"/>
                </a:cubicBezTo>
                <a:cubicBezTo>
                  <a:pt x="4672598" y="2819857"/>
                  <a:pt x="4685081" y="2820843"/>
                  <a:pt x="4697893" y="2820514"/>
                </a:cubicBezTo>
                <a:cubicBezTo>
                  <a:pt x="4710377" y="2820186"/>
                  <a:pt x="4722533" y="2818872"/>
                  <a:pt x="4735017" y="2815915"/>
                </a:cubicBezTo>
                <a:cubicBezTo>
                  <a:pt x="4747829" y="2813287"/>
                  <a:pt x="4760641" y="2809016"/>
                  <a:pt x="4773125" y="2803431"/>
                </a:cubicBezTo>
                <a:cubicBezTo>
                  <a:pt x="4793821" y="2794232"/>
                  <a:pt x="4813861" y="2781420"/>
                  <a:pt x="4830944" y="2764008"/>
                </a:cubicBezTo>
                <a:lnTo>
                  <a:pt x="4899604" y="2695348"/>
                </a:lnTo>
                <a:cubicBezTo>
                  <a:pt x="4923257" y="2671694"/>
                  <a:pt x="4951182" y="2655596"/>
                  <a:pt x="4981077" y="2646726"/>
                </a:cubicBezTo>
                <a:cubicBezTo>
                  <a:pt x="5004402" y="2639827"/>
                  <a:pt x="5028383" y="2637199"/>
                  <a:pt x="5052694" y="2639170"/>
                </a:cubicBezTo>
                <a:cubicBezTo>
                  <a:pt x="5075361" y="2641141"/>
                  <a:pt x="5098029" y="2647055"/>
                  <a:pt x="5119054" y="2656911"/>
                </a:cubicBezTo>
                <a:cubicBezTo>
                  <a:pt x="5132852" y="2663152"/>
                  <a:pt x="5146321" y="2671365"/>
                  <a:pt x="5158477" y="2681221"/>
                </a:cubicBezTo>
                <a:cubicBezTo>
                  <a:pt x="5164061" y="2685492"/>
                  <a:pt x="5169318" y="2690420"/>
                  <a:pt x="5174574" y="2695348"/>
                </a:cubicBezTo>
                <a:cubicBezTo>
                  <a:pt x="5178516" y="2699290"/>
                  <a:pt x="5182130" y="2703561"/>
                  <a:pt x="5185744" y="2707831"/>
                </a:cubicBezTo>
                <a:cubicBezTo>
                  <a:pt x="5196256" y="2720315"/>
                  <a:pt x="5205126" y="2734113"/>
                  <a:pt x="5212025" y="2748239"/>
                </a:cubicBezTo>
                <a:cubicBezTo>
                  <a:pt x="5222209" y="2769593"/>
                  <a:pt x="5228451" y="2791933"/>
                  <a:pt x="5230422" y="2814601"/>
                </a:cubicBezTo>
                <a:cubicBezTo>
                  <a:pt x="5232722" y="2838254"/>
                  <a:pt x="5230422" y="2862236"/>
                  <a:pt x="5223852" y="2885561"/>
                </a:cubicBezTo>
                <a:cubicBezTo>
                  <a:pt x="5215310" y="2916442"/>
                  <a:pt x="5198884" y="2945352"/>
                  <a:pt x="5174574" y="2969663"/>
                </a:cubicBezTo>
                <a:lnTo>
                  <a:pt x="2633156" y="5511433"/>
                </a:lnTo>
                <a:cubicBezTo>
                  <a:pt x="2604575" y="5540015"/>
                  <a:pt x="2569424" y="5557755"/>
                  <a:pt x="2532629" y="5564982"/>
                </a:cubicBezTo>
                <a:cubicBezTo>
                  <a:pt x="2509633" y="5569253"/>
                  <a:pt x="2485651" y="5569582"/>
                  <a:pt x="2462655" y="5565639"/>
                </a:cubicBezTo>
                <a:cubicBezTo>
                  <a:pt x="2424218" y="5559069"/>
                  <a:pt x="2387753" y="5541000"/>
                  <a:pt x="2358186" y="5511433"/>
                </a:cubicBezTo>
                <a:cubicBezTo>
                  <a:pt x="2327963" y="5481209"/>
                  <a:pt x="2309894" y="5443101"/>
                  <a:pt x="2303652" y="5403678"/>
                </a:cubicBezTo>
                <a:cubicBezTo>
                  <a:pt x="2300367" y="5381010"/>
                  <a:pt x="2300696" y="5357685"/>
                  <a:pt x="2305295" y="5335346"/>
                </a:cubicBezTo>
                <a:cubicBezTo>
                  <a:pt x="2312851" y="5299209"/>
                  <a:pt x="2330262" y="5264714"/>
                  <a:pt x="2358186" y="5236790"/>
                </a:cubicBezTo>
                <a:lnTo>
                  <a:pt x="2341103" y="5253873"/>
                </a:lnTo>
                <a:cubicBezTo>
                  <a:pt x="2358844" y="5236461"/>
                  <a:pt x="2371984" y="5216421"/>
                  <a:pt x="2381511" y="5195067"/>
                </a:cubicBezTo>
                <a:cubicBezTo>
                  <a:pt x="2387753" y="5180941"/>
                  <a:pt x="2392352" y="5166157"/>
                  <a:pt x="2394980" y="5151374"/>
                </a:cubicBezTo>
                <a:cubicBezTo>
                  <a:pt x="2397280" y="5138890"/>
                  <a:pt x="2398266" y="5126406"/>
                  <a:pt x="2397937" y="5113922"/>
                </a:cubicBezTo>
                <a:cubicBezTo>
                  <a:pt x="2397937" y="5104395"/>
                  <a:pt x="2396951" y="5094868"/>
                  <a:pt x="2395309" y="5085341"/>
                </a:cubicBezTo>
                <a:cubicBezTo>
                  <a:pt x="2393666" y="5074500"/>
                  <a:pt x="2391038" y="5063987"/>
                  <a:pt x="2387424" y="5053475"/>
                </a:cubicBezTo>
                <a:cubicBezTo>
                  <a:pt x="2380197" y="5032121"/>
                  <a:pt x="2369356" y="5011752"/>
                  <a:pt x="2354244" y="4993355"/>
                </a:cubicBezTo>
                <a:cubicBezTo>
                  <a:pt x="2350302" y="4988427"/>
                  <a:pt x="2345703" y="4983499"/>
                  <a:pt x="2341103" y="4978900"/>
                </a:cubicBezTo>
                <a:cubicBezTo>
                  <a:pt x="2337161" y="4974958"/>
                  <a:pt x="2332890" y="4971344"/>
                  <a:pt x="2328620" y="4967730"/>
                </a:cubicBezTo>
                <a:cubicBezTo>
                  <a:pt x="2310880" y="4952618"/>
                  <a:pt x="2290511" y="4941449"/>
                  <a:pt x="2269486" y="4933893"/>
                </a:cubicBezTo>
                <a:cubicBezTo>
                  <a:pt x="2259631" y="4930279"/>
                  <a:pt x="2249775" y="4927322"/>
                  <a:pt x="2239920" y="4925680"/>
                </a:cubicBezTo>
                <a:cubicBezTo>
                  <a:pt x="2228093" y="4923380"/>
                  <a:pt x="2216595" y="4922394"/>
                  <a:pt x="2204768" y="4922066"/>
                </a:cubicBezTo>
                <a:cubicBezTo>
                  <a:pt x="2191956" y="4922066"/>
                  <a:pt x="2179144" y="4923380"/>
                  <a:pt x="2166332" y="4925680"/>
                </a:cubicBezTo>
                <a:cubicBezTo>
                  <a:pt x="2154176" y="4928308"/>
                  <a:pt x="2142021" y="4931593"/>
                  <a:pt x="2130523" y="4936521"/>
                </a:cubicBezTo>
                <a:cubicBezTo>
                  <a:pt x="2114097" y="4943091"/>
                  <a:pt x="2098328" y="4952290"/>
                  <a:pt x="2083873" y="4963788"/>
                </a:cubicBezTo>
                <a:cubicBezTo>
                  <a:pt x="2077960" y="4968387"/>
                  <a:pt x="2072047" y="4973644"/>
                  <a:pt x="2066462" y="4978900"/>
                </a:cubicBezTo>
                <a:lnTo>
                  <a:pt x="2010942" y="5034420"/>
                </a:lnTo>
                <a:cubicBezTo>
                  <a:pt x="2001744" y="5043947"/>
                  <a:pt x="1991560" y="5052160"/>
                  <a:pt x="1980719" y="5059388"/>
                </a:cubicBezTo>
                <a:cubicBezTo>
                  <a:pt x="1905159" y="5109323"/>
                  <a:pt x="1802662" y="5101110"/>
                  <a:pt x="1736301" y="5034420"/>
                </a:cubicBezTo>
                <a:cubicBezTo>
                  <a:pt x="1660413" y="4958532"/>
                  <a:pt x="1660413" y="4835665"/>
                  <a:pt x="1736301" y="4759776"/>
                </a:cubicBezTo>
                <a:lnTo>
                  <a:pt x="1705749" y="4790329"/>
                </a:lnTo>
                <a:cubicBezTo>
                  <a:pt x="1781637" y="4714440"/>
                  <a:pt x="1781637" y="4591245"/>
                  <a:pt x="1705749" y="4515356"/>
                </a:cubicBezTo>
                <a:cubicBezTo>
                  <a:pt x="1629861" y="4439796"/>
                  <a:pt x="1506995" y="4439468"/>
                  <a:pt x="1431108" y="4515356"/>
                </a:cubicBezTo>
                <a:cubicBezTo>
                  <a:pt x="1431108" y="4515356"/>
                  <a:pt x="1431108" y="4515356"/>
                  <a:pt x="1430779" y="4515356"/>
                </a:cubicBezTo>
                <a:lnTo>
                  <a:pt x="1228741" y="4717726"/>
                </a:lnTo>
                <a:lnTo>
                  <a:pt x="641022" y="5305450"/>
                </a:lnTo>
                <a:cubicBezTo>
                  <a:pt x="565134" y="5381339"/>
                  <a:pt x="441939" y="5381339"/>
                  <a:pt x="366052" y="5305450"/>
                </a:cubicBezTo>
                <a:cubicBezTo>
                  <a:pt x="290164" y="5229562"/>
                  <a:pt x="290164" y="5106695"/>
                  <a:pt x="366052" y="5030807"/>
                </a:cubicBezTo>
                <a:lnTo>
                  <a:pt x="1327954" y="4068896"/>
                </a:lnTo>
                <a:cubicBezTo>
                  <a:pt x="1403841" y="3993007"/>
                  <a:pt x="1403841" y="3870140"/>
                  <a:pt x="1327954" y="3794252"/>
                </a:cubicBezTo>
                <a:cubicBezTo>
                  <a:pt x="1252066" y="3718363"/>
                  <a:pt x="1128872" y="3718363"/>
                  <a:pt x="1052984" y="3794252"/>
                </a:cubicBezTo>
                <a:lnTo>
                  <a:pt x="641022" y="4206218"/>
                </a:lnTo>
                <a:cubicBezTo>
                  <a:pt x="565134" y="4282106"/>
                  <a:pt x="441939" y="4282106"/>
                  <a:pt x="366052" y="4206218"/>
                </a:cubicBezTo>
                <a:cubicBezTo>
                  <a:pt x="290164" y="4130329"/>
                  <a:pt x="290164" y="4007462"/>
                  <a:pt x="366052" y="3931574"/>
                </a:cubicBezTo>
                <a:lnTo>
                  <a:pt x="829920" y="3467701"/>
                </a:lnTo>
                <a:cubicBezTo>
                  <a:pt x="905808" y="3391813"/>
                  <a:pt x="905808" y="3268946"/>
                  <a:pt x="829920" y="3193058"/>
                </a:cubicBezTo>
                <a:cubicBezTo>
                  <a:pt x="754032" y="3117169"/>
                  <a:pt x="631166" y="3117169"/>
                  <a:pt x="555279" y="3193058"/>
                </a:cubicBezTo>
                <a:lnTo>
                  <a:pt x="331886" y="3416452"/>
                </a:lnTo>
                <a:cubicBezTo>
                  <a:pt x="255998" y="3492341"/>
                  <a:pt x="132804" y="3492341"/>
                  <a:pt x="56916" y="3416452"/>
                </a:cubicBezTo>
                <a:cubicBezTo>
                  <a:pt x="-18971" y="3340564"/>
                  <a:pt x="-18971" y="3217368"/>
                  <a:pt x="56916" y="3141480"/>
                </a:cubicBezTo>
                <a:lnTo>
                  <a:pt x="2329934" y="869098"/>
                </a:lnTo>
                <a:lnTo>
                  <a:pt x="2598662" y="600038"/>
                </a:lnTo>
                <a:cubicBezTo>
                  <a:pt x="2674549" y="524478"/>
                  <a:pt x="2797744" y="524150"/>
                  <a:pt x="2873631" y="600038"/>
                </a:cubicBezTo>
                <a:cubicBezTo>
                  <a:pt x="2877245" y="603652"/>
                  <a:pt x="2880202" y="607594"/>
                  <a:pt x="2883487" y="611537"/>
                </a:cubicBezTo>
                <a:cubicBezTo>
                  <a:pt x="2905498" y="631905"/>
                  <a:pt x="2918310" y="643732"/>
                  <a:pt x="2954775" y="660158"/>
                </a:cubicBezTo>
                <a:cubicBezTo>
                  <a:pt x="2987299" y="674612"/>
                  <a:pt x="3053988" y="688411"/>
                  <a:pt x="3130204" y="618107"/>
                </a:cubicBezTo>
                <a:lnTo>
                  <a:pt x="3319759" y="428550"/>
                </a:lnTo>
                <a:cubicBezTo>
                  <a:pt x="3357703" y="390606"/>
                  <a:pt x="3407392" y="371634"/>
                  <a:pt x="3457080" y="371634"/>
                </a:cubicBezTo>
                <a:close/>
                <a:moveTo>
                  <a:pt x="4808011" y="364382"/>
                </a:moveTo>
                <a:cubicBezTo>
                  <a:pt x="4857693" y="364382"/>
                  <a:pt x="4907375" y="383348"/>
                  <a:pt x="4945314" y="421279"/>
                </a:cubicBezTo>
                <a:cubicBezTo>
                  <a:pt x="5021192" y="497142"/>
                  <a:pt x="5021192" y="620296"/>
                  <a:pt x="4945314" y="696158"/>
                </a:cubicBezTo>
                <a:lnTo>
                  <a:pt x="4772207" y="869231"/>
                </a:lnTo>
                <a:lnTo>
                  <a:pt x="3731924" y="1909305"/>
                </a:lnTo>
                <a:cubicBezTo>
                  <a:pt x="3656046" y="1985168"/>
                  <a:pt x="3533196" y="1985168"/>
                  <a:pt x="3457318" y="1909305"/>
                </a:cubicBezTo>
                <a:cubicBezTo>
                  <a:pt x="3381440" y="1833442"/>
                  <a:pt x="3381440" y="1710288"/>
                  <a:pt x="3457318" y="1634425"/>
                </a:cubicBezTo>
                <a:lnTo>
                  <a:pt x="4222666" y="869231"/>
                </a:lnTo>
                <a:lnTo>
                  <a:pt x="4670708" y="421279"/>
                </a:lnTo>
                <a:cubicBezTo>
                  <a:pt x="4708647" y="383348"/>
                  <a:pt x="4758329" y="364382"/>
                  <a:pt x="4808011" y="364382"/>
                </a:cubicBezTo>
                <a:close/>
                <a:moveTo>
                  <a:pt x="3821722" y="13054"/>
                </a:moveTo>
                <a:cubicBezTo>
                  <a:pt x="3873407" y="13054"/>
                  <a:pt x="3925092" y="32758"/>
                  <a:pt x="3964471" y="72167"/>
                </a:cubicBezTo>
                <a:cubicBezTo>
                  <a:pt x="4043230" y="150983"/>
                  <a:pt x="4043230" y="278732"/>
                  <a:pt x="3964471" y="357548"/>
                </a:cubicBezTo>
                <a:cubicBezTo>
                  <a:pt x="3885713" y="436365"/>
                  <a:pt x="3757731" y="436365"/>
                  <a:pt x="3678973" y="357548"/>
                </a:cubicBezTo>
                <a:cubicBezTo>
                  <a:pt x="3600215" y="278732"/>
                  <a:pt x="3600215" y="150983"/>
                  <a:pt x="3678973" y="72167"/>
                </a:cubicBezTo>
                <a:cubicBezTo>
                  <a:pt x="3718352" y="32758"/>
                  <a:pt x="3770037" y="13054"/>
                  <a:pt x="3821722" y="13054"/>
                </a:cubicBezTo>
                <a:close/>
                <a:moveTo>
                  <a:pt x="5151752" y="0"/>
                </a:moveTo>
                <a:cubicBezTo>
                  <a:pt x="5203437" y="0"/>
                  <a:pt x="5255122" y="19689"/>
                  <a:pt x="5294501" y="59068"/>
                </a:cubicBezTo>
                <a:cubicBezTo>
                  <a:pt x="5373259" y="138155"/>
                  <a:pt x="5373259" y="265809"/>
                  <a:pt x="5294501" y="344567"/>
                </a:cubicBezTo>
                <a:cubicBezTo>
                  <a:pt x="5215743" y="423325"/>
                  <a:pt x="5087761" y="423325"/>
                  <a:pt x="5009002" y="344567"/>
                </a:cubicBezTo>
                <a:cubicBezTo>
                  <a:pt x="4930244" y="265809"/>
                  <a:pt x="4930244" y="138155"/>
                  <a:pt x="5009002" y="59068"/>
                </a:cubicBezTo>
                <a:cubicBezTo>
                  <a:pt x="5048382" y="19689"/>
                  <a:pt x="5100067" y="0"/>
                  <a:pt x="515175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40433972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3"/>
            <a:ext cx="4572000" cy="6857999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378885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7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F9F076-1270-A54E-B784-5A4E59BD0605}"/>
              </a:ext>
            </a:extLst>
          </p:cNvPr>
          <p:cNvSpPr/>
          <p:nvPr/>
        </p:nvSpPr>
        <p:spPr>
          <a:xfrm>
            <a:off x="0" y="5913123"/>
            <a:ext cx="9144000" cy="944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75625A3-5846-824B-97C9-BE824C8406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0"/>
            <a:ext cx="457199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21AE873B-9363-3546-95E6-09D6C59DF7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48505"/>
            <a:ext cx="4572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2FC347-564D-894F-BFB3-1092B8DF18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572" y="828631"/>
            <a:ext cx="4572000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973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9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342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1A77842-7E94-594A-AEE5-89F2F40FE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93952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950376A5-DC44-1848-B06A-C57F613DB9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441965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9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934B1AE-A4DC-FC41-BF9A-CFBC3FA97F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86048" y="1525731"/>
            <a:ext cx="3593979" cy="3919501"/>
          </a:xfrm>
          <a:custGeom>
            <a:avLst/>
            <a:gdLst>
              <a:gd name="connsiteX0" fmla="*/ 1527146 w 4791972"/>
              <a:gd name="connsiteY0" fmla="*/ 374 h 4355002"/>
              <a:gd name="connsiteX1" fmla="*/ 2151617 w 4791972"/>
              <a:gd name="connsiteY1" fmla="*/ 176053 h 4355002"/>
              <a:gd name="connsiteX2" fmla="*/ 2692537 w 4791972"/>
              <a:gd name="connsiteY2" fmla="*/ 682858 h 4355002"/>
              <a:gd name="connsiteX3" fmla="*/ 2695330 w 4791972"/>
              <a:gd name="connsiteY3" fmla="*/ 685650 h 4355002"/>
              <a:gd name="connsiteX4" fmla="*/ 3293042 w 4791972"/>
              <a:gd name="connsiteY4" fmla="*/ 1000716 h 4355002"/>
              <a:gd name="connsiteX5" fmla="*/ 3483435 w 4791972"/>
              <a:gd name="connsiteY5" fmla="*/ 1046789 h 4355002"/>
              <a:gd name="connsiteX6" fmla="*/ 4426554 w 4791972"/>
              <a:gd name="connsiteY6" fmla="*/ 1521017 h 4355002"/>
              <a:gd name="connsiteX7" fmla="*/ 4784995 w 4791972"/>
              <a:gd name="connsiteY7" fmla="*/ 2505773 h 4355002"/>
              <a:gd name="connsiteX8" fmla="*/ 4195197 w 4791972"/>
              <a:gd name="connsiteY8" fmla="*/ 3361617 h 4355002"/>
              <a:gd name="connsiteX9" fmla="*/ 3363799 w 4791972"/>
              <a:gd name="connsiteY9" fmla="*/ 3536136 h 4355002"/>
              <a:gd name="connsiteX10" fmla="*/ 2163720 w 4791972"/>
              <a:gd name="connsiteY10" fmla="*/ 3900068 h 4355002"/>
              <a:gd name="connsiteX11" fmla="*/ 1086535 w 4791972"/>
              <a:gd name="connsiteY11" fmla="*/ 4345442 h 4355002"/>
              <a:gd name="connsiteX12" fmla="*/ 351964 w 4791972"/>
              <a:gd name="connsiteY12" fmla="*/ 4182557 h 4355002"/>
              <a:gd name="connsiteX13" fmla="*/ 40 w 4791972"/>
              <a:gd name="connsiteY13" fmla="*/ 3533809 h 4355002"/>
              <a:gd name="connsiteX14" fmla="*/ 660596 w 4791972"/>
              <a:gd name="connsiteY14" fmla="*/ 2144634 h 4355002"/>
              <a:gd name="connsiteX15" fmla="*/ 549339 w 4791972"/>
              <a:gd name="connsiteY15" fmla="*/ 894608 h 4355002"/>
              <a:gd name="connsiteX16" fmla="*/ 1144258 w 4791972"/>
              <a:gd name="connsiteY16" fmla="*/ 83907 h 4355002"/>
              <a:gd name="connsiteX17" fmla="*/ 1527146 w 4791972"/>
              <a:gd name="connsiteY17" fmla="*/ 374 h 43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1972" h="4355002">
                <a:moveTo>
                  <a:pt x="1527146" y="374"/>
                </a:moveTo>
                <a:cubicBezTo>
                  <a:pt x="1746517" y="-5375"/>
                  <a:pt x="1968615" y="55344"/>
                  <a:pt x="2151617" y="176053"/>
                </a:cubicBezTo>
                <a:cubicBezTo>
                  <a:pt x="2357837" y="311480"/>
                  <a:pt x="2512386" y="512061"/>
                  <a:pt x="2692537" y="682858"/>
                </a:cubicBezTo>
                <a:cubicBezTo>
                  <a:pt x="2692537" y="684254"/>
                  <a:pt x="2693934" y="684254"/>
                  <a:pt x="2695330" y="685650"/>
                </a:cubicBezTo>
                <a:cubicBezTo>
                  <a:pt x="2861982" y="843416"/>
                  <a:pt x="3069599" y="950920"/>
                  <a:pt x="3293042" y="1000716"/>
                </a:cubicBezTo>
                <a:cubicBezTo>
                  <a:pt x="3355886" y="1015143"/>
                  <a:pt x="3420126" y="1030966"/>
                  <a:pt x="3483435" y="1046789"/>
                </a:cubicBezTo>
                <a:cubicBezTo>
                  <a:pt x="3828842" y="1134747"/>
                  <a:pt x="4174249" y="1270174"/>
                  <a:pt x="4426554" y="1521017"/>
                </a:cubicBezTo>
                <a:cubicBezTo>
                  <a:pt x="4683979" y="1775583"/>
                  <a:pt x="4825959" y="2147426"/>
                  <a:pt x="4784995" y="2505773"/>
                </a:cubicBezTo>
                <a:cubicBezTo>
                  <a:pt x="4747289" y="2865050"/>
                  <a:pt x="4521052" y="3203851"/>
                  <a:pt x="4195197" y="3361617"/>
                </a:cubicBezTo>
                <a:cubicBezTo>
                  <a:pt x="3939167" y="3484944"/>
                  <a:pt x="3646363" y="3497044"/>
                  <a:pt x="3363799" y="3536136"/>
                </a:cubicBezTo>
                <a:cubicBezTo>
                  <a:pt x="2948567" y="3594310"/>
                  <a:pt x="2541713" y="3717637"/>
                  <a:pt x="2163720" y="3900068"/>
                </a:cubicBezTo>
                <a:cubicBezTo>
                  <a:pt x="1812728" y="4070864"/>
                  <a:pt x="1473838" y="4295646"/>
                  <a:pt x="1086535" y="4345442"/>
                </a:cubicBezTo>
                <a:cubicBezTo>
                  <a:pt x="831437" y="4378019"/>
                  <a:pt x="562374" y="4328223"/>
                  <a:pt x="351964" y="4182557"/>
                </a:cubicBezTo>
                <a:cubicBezTo>
                  <a:pt x="142020" y="4036891"/>
                  <a:pt x="-2753" y="3789771"/>
                  <a:pt x="40" y="3533809"/>
                </a:cubicBezTo>
                <a:cubicBezTo>
                  <a:pt x="5161" y="3014905"/>
                  <a:pt x="560977" y="2653765"/>
                  <a:pt x="660596" y="2144634"/>
                </a:cubicBezTo>
                <a:cubicBezTo>
                  <a:pt x="742060" y="1730906"/>
                  <a:pt x="508375" y="1313455"/>
                  <a:pt x="549339" y="894608"/>
                </a:cubicBezTo>
                <a:cubicBezTo>
                  <a:pt x="583322" y="543707"/>
                  <a:pt x="822593" y="223988"/>
                  <a:pt x="1144258" y="83907"/>
                </a:cubicBezTo>
                <a:cubicBezTo>
                  <a:pt x="1264883" y="31202"/>
                  <a:pt x="1395524" y="3824"/>
                  <a:pt x="1527146" y="37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943115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E1C472E-5A73-824C-ABBE-5003B50B05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8650" y="1327640"/>
            <a:ext cx="3829646" cy="4202720"/>
          </a:xfrm>
          <a:custGeom>
            <a:avLst/>
            <a:gdLst>
              <a:gd name="connsiteX0" fmla="*/ 888844 w 5106194"/>
              <a:gd name="connsiteY0" fmla="*/ 3 h 4699935"/>
              <a:gd name="connsiteX1" fmla="*/ 1155100 w 5106194"/>
              <a:gd name="connsiteY1" fmla="*/ 40058 h 4699935"/>
              <a:gd name="connsiteX2" fmla="*/ 1733876 w 5106194"/>
              <a:gd name="connsiteY2" fmla="*/ 598453 h 4699935"/>
              <a:gd name="connsiteX3" fmla="*/ 1761609 w 5106194"/>
              <a:gd name="connsiteY3" fmla="*/ 684081 h 4699935"/>
              <a:gd name="connsiteX4" fmla="*/ 1761609 w 5106194"/>
              <a:gd name="connsiteY4" fmla="*/ 693730 h 4699935"/>
              <a:gd name="connsiteX5" fmla="*/ 1778490 w 5106194"/>
              <a:gd name="connsiteY5" fmla="*/ 781770 h 4699935"/>
              <a:gd name="connsiteX6" fmla="*/ 2122138 w 5106194"/>
              <a:gd name="connsiteY6" fmla="*/ 945791 h 4699935"/>
              <a:gd name="connsiteX7" fmla="*/ 2523663 w 5106194"/>
              <a:gd name="connsiteY7" fmla="*/ 568302 h 4699935"/>
              <a:gd name="connsiteX8" fmla="*/ 4068270 w 5106194"/>
              <a:gd name="connsiteY8" fmla="*/ 118450 h 4699935"/>
              <a:gd name="connsiteX9" fmla="*/ 5041336 w 5106194"/>
              <a:gd name="connsiteY9" fmla="*/ 1960068 h 4699935"/>
              <a:gd name="connsiteX10" fmla="*/ 4326308 w 5106194"/>
              <a:gd name="connsiteY10" fmla="*/ 2827209 h 4699935"/>
              <a:gd name="connsiteX11" fmla="*/ 3843995 w 5106194"/>
              <a:gd name="connsiteY11" fmla="*/ 3355453 h 4699935"/>
              <a:gd name="connsiteX12" fmla="*/ 3833143 w 5106194"/>
              <a:gd name="connsiteY12" fmla="*/ 3396458 h 4699935"/>
              <a:gd name="connsiteX13" fmla="*/ 3788529 w 5106194"/>
              <a:gd name="connsiteY13" fmla="*/ 3521886 h 4699935"/>
              <a:gd name="connsiteX14" fmla="*/ 3788529 w 5106194"/>
              <a:gd name="connsiteY14" fmla="*/ 3525504 h 4699935"/>
              <a:gd name="connsiteX15" fmla="*/ 1533716 w 5106194"/>
              <a:gd name="connsiteY15" fmla="*/ 4618173 h 4699935"/>
              <a:gd name="connsiteX16" fmla="*/ 314670 w 5106194"/>
              <a:gd name="connsiteY16" fmla="*/ 2317055 h 4699935"/>
              <a:gd name="connsiteX17" fmla="*/ 331551 w 5106194"/>
              <a:gd name="connsiteY17" fmla="*/ 2266402 h 4699935"/>
              <a:gd name="connsiteX18" fmla="*/ 230266 w 5106194"/>
              <a:gd name="connsiteY18" fmla="*/ 1493332 h 4699935"/>
              <a:gd name="connsiteX19" fmla="*/ 39752 w 5106194"/>
              <a:gd name="connsiteY19" fmla="*/ 632222 h 4699935"/>
              <a:gd name="connsiteX20" fmla="*/ 888844 w 5106194"/>
              <a:gd name="connsiteY20" fmla="*/ 3 h 46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6194" h="4699935">
                <a:moveTo>
                  <a:pt x="888844" y="3"/>
                </a:moveTo>
                <a:cubicBezTo>
                  <a:pt x="976875" y="-208"/>
                  <a:pt x="1066475" y="12696"/>
                  <a:pt x="1155100" y="40058"/>
                </a:cubicBezTo>
                <a:cubicBezTo>
                  <a:pt x="1434842" y="129304"/>
                  <a:pt x="1642236" y="339155"/>
                  <a:pt x="1733876" y="598453"/>
                </a:cubicBezTo>
                <a:cubicBezTo>
                  <a:pt x="1747139" y="618955"/>
                  <a:pt x="1757992" y="649106"/>
                  <a:pt x="1761609" y="684081"/>
                </a:cubicBezTo>
                <a:cubicBezTo>
                  <a:pt x="1761609" y="686493"/>
                  <a:pt x="1761609" y="690111"/>
                  <a:pt x="1761609" y="693730"/>
                </a:cubicBezTo>
                <a:cubicBezTo>
                  <a:pt x="1767638" y="721468"/>
                  <a:pt x="1774872" y="751619"/>
                  <a:pt x="1778490" y="781770"/>
                </a:cubicBezTo>
                <a:cubicBezTo>
                  <a:pt x="1866512" y="1145993"/>
                  <a:pt x="2122138" y="945791"/>
                  <a:pt x="2122138" y="945791"/>
                </a:cubicBezTo>
                <a:cubicBezTo>
                  <a:pt x="2305417" y="781770"/>
                  <a:pt x="2438053" y="652724"/>
                  <a:pt x="2523663" y="568302"/>
                </a:cubicBezTo>
                <a:cubicBezTo>
                  <a:pt x="2893838" y="138953"/>
                  <a:pt x="3496729" y="-55219"/>
                  <a:pt x="4068270" y="118450"/>
                </a:cubicBezTo>
                <a:cubicBezTo>
                  <a:pt x="4843588" y="357245"/>
                  <a:pt x="5278875" y="1184587"/>
                  <a:pt x="5041336" y="1960068"/>
                </a:cubicBezTo>
                <a:cubicBezTo>
                  <a:pt x="4921964" y="2347206"/>
                  <a:pt x="4660309" y="2651127"/>
                  <a:pt x="4326308" y="2827209"/>
                </a:cubicBezTo>
                <a:cubicBezTo>
                  <a:pt x="4044154" y="3004496"/>
                  <a:pt x="3907901" y="3211934"/>
                  <a:pt x="3843995" y="3355453"/>
                </a:cubicBezTo>
                <a:cubicBezTo>
                  <a:pt x="3840377" y="3368719"/>
                  <a:pt x="3836760" y="3381986"/>
                  <a:pt x="3833143" y="3396458"/>
                </a:cubicBezTo>
                <a:cubicBezTo>
                  <a:pt x="3819879" y="3439875"/>
                  <a:pt x="3806615" y="3480881"/>
                  <a:pt x="3788529" y="3521886"/>
                </a:cubicBezTo>
                <a:cubicBezTo>
                  <a:pt x="3788529" y="3525504"/>
                  <a:pt x="3788529" y="3525504"/>
                  <a:pt x="3788529" y="3525504"/>
                </a:cubicBezTo>
                <a:cubicBezTo>
                  <a:pt x="3442469" y="4416765"/>
                  <a:pt x="2462168" y="4904004"/>
                  <a:pt x="1533716" y="4618173"/>
                </a:cubicBezTo>
                <a:cubicBezTo>
                  <a:pt x="559444" y="4317870"/>
                  <a:pt x="15636" y="3290327"/>
                  <a:pt x="314670" y="2317055"/>
                </a:cubicBezTo>
                <a:cubicBezTo>
                  <a:pt x="321905" y="2300171"/>
                  <a:pt x="325522" y="2283286"/>
                  <a:pt x="331551" y="2266402"/>
                </a:cubicBezTo>
                <a:cubicBezTo>
                  <a:pt x="437660" y="1667001"/>
                  <a:pt x="230266" y="1493332"/>
                  <a:pt x="230266" y="1493332"/>
                </a:cubicBezTo>
                <a:cubicBezTo>
                  <a:pt x="25282" y="1265391"/>
                  <a:pt x="-55505" y="942173"/>
                  <a:pt x="39752" y="632222"/>
                </a:cubicBezTo>
                <a:cubicBezTo>
                  <a:pt x="155356" y="248099"/>
                  <a:pt x="507374" y="918"/>
                  <a:pt x="888844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051333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883497-4988-3B45-8105-8CB4830783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B75FE47-A4CC-CE4D-A44C-AFC23BC05F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9776" y="1584709"/>
            <a:ext cx="3547283" cy="3607519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4562143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07907804-241B-6141-823F-D476912F2A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33372" y="1584709"/>
            <a:ext cx="3547283" cy="3607519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243126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91D7EAE-21D1-2049-AE54-F202EE9CB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6975" y="2160158"/>
            <a:ext cx="3370898" cy="3628163"/>
          </a:xfrm>
          <a:custGeom>
            <a:avLst/>
            <a:gdLst>
              <a:gd name="connsiteX0" fmla="*/ 1907057 w 4494530"/>
              <a:gd name="connsiteY0" fmla="*/ 250908 h 4031292"/>
              <a:gd name="connsiteX1" fmla="*/ 2006824 w 4494530"/>
              <a:gd name="connsiteY1" fmla="*/ 284893 h 4031292"/>
              <a:gd name="connsiteX2" fmla="*/ 2380464 w 4494530"/>
              <a:gd name="connsiteY2" fmla="*/ 515886 h 4031292"/>
              <a:gd name="connsiteX3" fmla="*/ 2726469 w 4494530"/>
              <a:gd name="connsiteY3" fmla="*/ 621988 h 4031292"/>
              <a:gd name="connsiteX4" fmla="*/ 3089055 w 4494530"/>
              <a:gd name="connsiteY4" fmla="*/ 621988 h 4031292"/>
              <a:gd name="connsiteX5" fmla="*/ 4013207 w 4494530"/>
              <a:gd name="connsiteY5" fmla="*/ 762353 h 4031292"/>
              <a:gd name="connsiteX6" fmla="*/ 4484127 w 4494530"/>
              <a:gd name="connsiteY6" fmla="*/ 1375755 h 4031292"/>
              <a:gd name="connsiteX7" fmla="*/ 4259722 w 4494530"/>
              <a:gd name="connsiteY7" fmla="*/ 1906265 h 4031292"/>
              <a:gd name="connsiteX8" fmla="*/ 3847391 w 4494530"/>
              <a:gd name="connsiteY8" fmla="*/ 1634379 h 4031292"/>
              <a:gd name="connsiteX9" fmla="*/ 3080211 w 4494530"/>
              <a:gd name="connsiteY9" fmla="*/ 1095027 h 4031292"/>
              <a:gd name="connsiteX10" fmla="*/ 2475533 w 4494530"/>
              <a:gd name="connsiteY10" fmla="*/ 925927 h 4031292"/>
              <a:gd name="connsiteX11" fmla="*/ 1864221 w 4494530"/>
              <a:gd name="connsiteY11" fmla="*/ 529149 h 4031292"/>
              <a:gd name="connsiteX12" fmla="*/ 1812265 w 4494530"/>
              <a:gd name="connsiteY12" fmla="*/ 284893 h 4031292"/>
              <a:gd name="connsiteX13" fmla="*/ 1907057 w 4494530"/>
              <a:gd name="connsiteY13" fmla="*/ 250908 h 4031292"/>
              <a:gd name="connsiteX14" fmla="*/ 951345 w 4494530"/>
              <a:gd name="connsiteY14" fmla="*/ 1153 h 4031292"/>
              <a:gd name="connsiteX15" fmla="*/ 1327730 w 4494530"/>
              <a:gd name="connsiteY15" fmla="*/ 609430 h 4031292"/>
              <a:gd name="connsiteX16" fmla="*/ 2475598 w 4494530"/>
              <a:gd name="connsiteY16" fmla="*/ 1225466 h 4031292"/>
              <a:gd name="connsiteX17" fmla="*/ 3980999 w 4494530"/>
              <a:gd name="connsiteY17" fmla="*/ 2757261 h 4031292"/>
              <a:gd name="connsiteX18" fmla="*/ 3470712 w 4494530"/>
              <a:gd name="connsiteY18" fmla="*/ 3674125 h 4031292"/>
              <a:gd name="connsiteX19" fmla="*/ 915959 w 4494530"/>
              <a:gd name="connsiteY19" fmla="*/ 3463987 h 4031292"/>
              <a:gd name="connsiteX20" fmla="*/ 87988 w 4494530"/>
              <a:gd name="connsiteY20" fmla="*/ 1005374 h 4031292"/>
              <a:gd name="connsiteX21" fmla="*/ 665797 w 4494530"/>
              <a:gd name="connsiteY21" fmla="*/ 97357 h 4031292"/>
              <a:gd name="connsiteX22" fmla="*/ 951345 w 4494530"/>
              <a:gd name="connsiteY22" fmla="*/ 1153 h 403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94530" h="4031292">
                <a:moveTo>
                  <a:pt x="1907057" y="250908"/>
                </a:moveTo>
                <a:cubicBezTo>
                  <a:pt x="1942984" y="254223"/>
                  <a:pt x="1979740" y="268868"/>
                  <a:pt x="2006824" y="284893"/>
                </a:cubicBezTo>
                <a:cubicBezTo>
                  <a:pt x="2136161" y="357838"/>
                  <a:pt x="2248916" y="450678"/>
                  <a:pt x="2380464" y="515886"/>
                </a:cubicBezTo>
                <a:cubicBezTo>
                  <a:pt x="2488798" y="570043"/>
                  <a:pt x="2607081" y="606515"/>
                  <a:pt x="2726469" y="621988"/>
                </a:cubicBezTo>
                <a:cubicBezTo>
                  <a:pt x="2846962" y="640777"/>
                  <a:pt x="2966350" y="626409"/>
                  <a:pt x="3089055" y="621988"/>
                </a:cubicBezTo>
                <a:cubicBezTo>
                  <a:pt x="3408529" y="613147"/>
                  <a:pt x="3720264" y="615357"/>
                  <a:pt x="4013207" y="762353"/>
                </a:cubicBezTo>
                <a:cubicBezTo>
                  <a:pt x="4255300" y="887244"/>
                  <a:pt x="4441015" y="1102763"/>
                  <a:pt x="4484127" y="1375755"/>
                </a:cubicBezTo>
                <a:cubicBezTo>
                  <a:pt x="4512869" y="1561434"/>
                  <a:pt x="4495182" y="1869793"/>
                  <a:pt x="4259722" y="1906265"/>
                </a:cubicBezTo>
                <a:cubicBezTo>
                  <a:pt x="4087272" y="1932791"/>
                  <a:pt x="3957935" y="1768112"/>
                  <a:pt x="3847391" y="1634379"/>
                </a:cubicBezTo>
                <a:cubicBezTo>
                  <a:pt x="3643989" y="1392334"/>
                  <a:pt x="3376471" y="1204445"/>
                  <a:pt x="3080211" y="1095027"/>
                </a:cubicBezTo>
                <a:cubicBezTo>
                  <a:pt x="2882337" y="1025397"/>
                  <a:pt x="2676724" y="986714"/>
                  <a:pt x="2475533" y="925927"/>
                </a:cubicBezTo>
                <a:cubicBezTo>
                  <a:pt x="2251127" y="857402"/>
                  <a:pt x="2002402" y="726985"/>
                  <a:pt x="1864221" y="529149"/>
                </a:cubicBezTo>
                <a:cubicBezTo>
                  <a:pt x="1823320" y="468361"/>
                  <a:pt x="1752571" y="355628"/>
                  <a:pt x="1812265" y="284893"/>
                </a:cubicBezTo>
                <a:cubicBezTo>
                  <a:pt x="1836032" y="255605"/>
                  <a:pt x="1871130" y="247592"/>
                  <a:pt x="1907057" y="250908"/>
                </a:cubicBezTo>
                <a:close/>
                <a:moveTo>
                  <a:pt x="951345" y="1153"/>
                </a:moveTo>
                <a:cubicBezTo>
                  <a:pt x="1175806" y="23187"/>
                  <a:pt x="1238070" y="356435"/>
                  <a:pt x="1327730" y="609430"/>
                </a:cubicBezTo>
                <a:cubicBezTo>
                  <a:pt x="1491553" y="1065097"/>
                  <a:pt x="2064934" y="1136987"/>
                  <a:pt x="2475598" y="1225466"/>
                </a:cubicBezTo>
                <a:cubicBezTo>
                  <a:pt x="3180701" y="1376986"/>
                  <a:pt x="4064017" y="1929981"/>
                  <a:pt x="3980999" y="2757261"/>
                </a:cubicBezTo>
                <a:cubicBezTo>
                  <a:pt x="3946685" y="3110071"/>
                  <a:pt x="3740799" y="3447398"/>
                  <a:pt x="3470712" y="3674125"/>
                </a:cubicBezTo>
                <a:cubicBezTo>
                  <a:pt x="2722440" y="4299009"/>
                  <a:pt x="1615527" y="4023618"/>
                  <a:pt x="915959" y="3463987"/>
                </a:cubicBezTo>
                <a:cubicBezTo>
                  <a:pt x="198680" y="2889979"/>
                  <a:pt x="-184312" y="1902331"/>
                  <a:pt x="87988" y="1005374"/>
                </a:cubicBezTo>
                <a:cubicBezTo>
                  <a:pt x="187611" y="682425"/>
                  <a:pt x="373572" y="287587"/>
                  <a:pt x="665797" y="97357"/>
                </a:cubicBezTo>
                <a:cubicBezTo>
                  <a:pt x="783683" y="21044"/>
                  <a:pt x="876525" y="-6191"/>
                  <a:pt x="951345" y="115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831BE0B0-BE99-4F46-9458-8544C2534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3042AFE6-B072-6643-AD1F-E2FCBB770E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1095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5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684610" y="2209327"/>
            <a:ext cx="1654214" cy="19850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2725594" y="2209327"/>
            <a:ext cx="1654214" cy="19850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 hasCustomPrompt="1"/>
          </p:nvPr>
        </p:nvSpPr>
        <p:spPr>
          <a:xfrm>
            <a:off x="4766577" y="2209327"/>
            <a:ext cx="1654214" cy="19850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6807559" y="2209327"/>
            <a:ext cx="1654214" cy="19850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846F2EED-F95E-8846-94B3-6C6C73796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EA1E92B7-531B-C249-B793-AD4B54C6F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762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2420" y="2144328"/>
            <a:ext cx="1839192" cy="3366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55743" y="2144328"/>
            <a:ext cx="1839192" cy="3366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9065" y="2144328"/>
            <a:ext cx="1839192" cy="3366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 rtl="0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642388" y="2144328"/>
            <a:ext cx="1839192" cy="3366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 rtl="0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1CEBEECC-717C-5642-A89E-FBEFDDC95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65F64059-CE4E-A44A-8253-030F70ECB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6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1">
            <a:extLst>
              <a:ext uri="{FF2B5EF4-FFF2-40B4-BE49-F238E27FC236}">
                <a16:creationId xmlns:a16="http://schemas.microsoft.com/office/drawing/2014/main" xmlns="" id="{3697D0D7-421F-F242-8BCD-F3DF1516E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65015" y="1188944"/>
            <a:ext cx="4103915" cy="4526628"/>
          </a:xfrm>
          <a:custGeom>
            <a:avLst/>
            <a:gdLst>
              <a:gd name="connsiteX0" fmla="*/ 4754531 w 5471887"/>
              <a:gd name="connsiteY0" fmla="*/ 3094610 h 5029586"/>
              <a:gd name="connsiteX1" fmla="*/ 4887337 w 5471887"/>
              <a:gd name="connsiteY1" fmla="*/ 3149638 h 5029586"/>
              <a:gd name="connsiteX2" fmla="*/ 4887337 w 5471887"/>
              <a:gd name="connsiteY2" fmla="*/ 3415491 h 5029586"/>
              <a:gd name="connsiteX3" fmla="*/ 3959872 w 5471887"/>
              <a:gd name="connsiteY3" fmla="*/ 4342637 h 5029586"/>
              <a:gd name="connsiteX4" fmla="*/ 3694338 w 5471887"/>
              <a:gd name="connsiteY4" fmla="*/ 4342637 h 5029586"/>
              <a:gd name="connsiteX5" fmla="*/ 3694338 w 5471887"/>
              <a:gd name="connsiteY5" fmla="*/ 4077103 h 5029586"/>
              <a:gd name="connsiteX6" fmla="*/ 4621485 w 5471887"/>
              <a:gd name="connsiteY6" fmla="*/ 3149638 h 5029586"/>
              <a:gd name="connsiteX7" fmla="*/ 4754531 w 5471887"/>
              <a:gd name="connsiteY7" fmla="*/ 3094610 h 5029586"/>
              <a:gd name="connsiteX8" fmla="*/ 1782741 w 5471887"/>
              <a:gd name="connsiteY8" fmla="*/ 273066 h 5029586"/>
              <a:gd name="connsiteX9" fmla="*/ 1915455 w 5471887"/>
              <a:gd name="connsiteY9" fmla="*/ 328095 h 5029586"/>
              <a:gd name="connsiteX10" fmla="*/ 1968160 w 5471887"/>
              <a:gd name="connsiteY10" fmla="*/ 488812 h 5029586"/>
              <a:gd name="connsiteX11" fmla="*/ 1915455 w 5471887"/>
              <a:gd name="connsiteY11" fmla="*/ 593629 h 5029586"/>
              <a:gd name="connsiteX12" fmla="*/ 988680 w 5471887"/>
              <a:gd name="connsiteY12" fmla="*/ 1521092 h 5029586"/>
              <a:gd name="connsiteX13" fmla="*/ 722935 w 5471887"/>
              <a:gd name="connsiteY13" fmla="*/ 1521092 h 5029586"/>
              <a:gd name="connsiteX14" fmla="*/ 722935 w 5471887"/>
              <a:gd name="connsiteY14" fmla="*/ 1255241 h 5029586"/>
              <a:gd name="connsiteX15" fmla="*/ 1489056 w 5471887"/>
              <a:gd name="connsiteY15" fmla="*/ 488812 h 5029586"/>
              <a:gd name="connsiteX16" fmla="*/ 1650027 w 5471887"/>
              <a:gd name="connsiteY16" fmla="*/ 328095 h 5029586"/>
              <a:gd name="connsiteX17" fmla="*/ 1782741 w 5471887"/>
              <a:gd name="connsiteY17" fmla="*/ 273066 h 5029586"/>
              <a:gd name="connsiteX18" fmla="*/ 5284184 w 5471887"/>
              <a:gd name="connsiteY18" fmla="*/ 217039 h 5029586"/>
              <a:gd name="connsiteX19" fmla="*/ 5417048 w 5471887"/>
              <a:gd name="connsiteY19" fmla="*/ 272020 h 5029586"/>
              <a:gd name="connsiteX20" fmla="*/ 5452288 w 5471887"/>
              <a:gd name="connsiteY20" fmla="*/ 488136 h 5029586"/>
              <a:gd name="connsiteX21" fmla="*/ 5417048 w 5471887"/>
              <a:gd name="connsiteY21" fmla="*/ 537326 h 5029586"/>
              <a:gd name="connsiteX22" fmla="*/ 4878609 w 5471887"/>
              <a:gd name="connsiteY22" fmla="*/ 1075553 h 5029586"/>
              <a:gd name="connsiteX23" fmla="*/ 4612881 w 5471887"/>
              <a:gd name="connsiteY23" fmla="*/ 1075553 h 5029586"/>
              <a:gd name="connsiteX24" fmla="*/ 4612881 w 5471887"/>
              <a:gd name="connsiteY24" fmla="*/ 810247 h 5029586"/>
              <a:gd name="connsiteX25" fmla="*/ 4935120 w 5471887"/>
              <a:gd name="connsiteY25" fmla="*/ 488136 h 5029586"/>
              <a:gd name="connsiteX26" fmla="*/ 5151321 w 5471887"/>
              <a:gd name="connsiteY26" fmla="*/ 272020 h 5029586"/>
              <a:gd name="connsiteX27" fmla="*/ 5284184 w 5471887"/>
              <a:gd name="connsiteY27" fmla="*/ 217039 h 5029586"/>
              <a:gd name="connsiteX28" fmla="*/ 3341203 w 5471887"/>
              <a:gd name="connsiteY28" fmla="*/ 7008 h 5029586"/>
              <a:gd name="connsiteX29" fmla="*/ 3473921 w 5471887"/>
              <a:gd name="connsiteY29" fmla="*/ 62017 h 5029586"/>
              <a:gd name="connsiteX30" fmla="*/ 3473921 w 5471887"/>
              <a:gd name="connsiteY30" fmla="*/ 327455 h 5029586"/>
              <a:gd name="connsiteX31" fmla="*/ 3313897 w 5471887"/>
              <a:gd name="connsiteY31" fmla="*/ 487797 h 5029586"/>
              <a:gd name="connsiteX32" fmla="*/ 3192610 w 5471887"/>
              <a:gd name="connsiteY32" fmla="*/ 609086 h 5029586"/>
              <a:gd name="connsiteX33" fmla="*/ 3151969 w 5471887"/>
              <a:gd name="connsiteY33" fmla="*/ 778636 h 5029586"/>
              <a:gd name="connsiteX34" fmla="*/ 3218328 w 5471887"/>
              <a:gd name="connsiteY34" fmla="*/ 868492 h 5029586"/>
              <a:gd name="connsiteX35" fmla="*/ 3217693 w 5471887"/>
              <a:gd name="connsiteY35" fmla="*/ 868492 h 5029586"/>
              <a:gd name="connsiteX36" fmla="*/ 3208485 w 5471887"/>
              <a:gd name="connsiteY36" fmla="*/ 1124087 h 5029586"/>
              <a:gd name="connsiteX37" fmla="*/ 2445199 w 5471887"/>
              <a:gd name="connsiteY37" fmla="*/ 1887698 h 5029586"/>
              <a:gd name="connsiteX38" fmla="*/ 2445199 w 5471887"/>
              <a:gd name="connsiteY38" fmla="*/ 2153136 h 5029586"/>
              <a:gd name="connsiteX39" fmla="*/ 2710952 w 5471887"/>
              <a:gd name="connsiteY39" fmla="*/ 2153453 h 5029586"/>
              <a:gd name="connsiteX40" fmla="*/ 2942732 w 5471887"/>
              <a:gd name="connsiteY40" fmla="*/ 1921036 h 5029586"/>
              <a:gd name="connsiteX41" fmla="*/ 3208485 w 5471887"/>
              <a:gd name="connsiteY41" fmla="*/ 1921036 h 5029586"/>
              <a:gd name="connsiteX42" fmla="*/ 3210390 w 5471887"/>
              <a:gd name="connsiteY42" fmla="*/ 1922941 h 5029586"/>
              <a:gd name="connsiteX43" fmla="*/ 3287862 w 5471887"/>
              <a:gd name="connsiteY43" fmla="*/ 1978188 h 5029586"/>
              <a:gd name="connsiteX44" fmla="*/ 3430105 w 5471887"/>
              <a:gd name="connsiteY44" fmla="*/ 1959455 h 5029586"/>
              <a:gd name="connsiteX45" fmla="*/ 3457410 w 5471887"/>
              <a:gd name="connsiteY45" fmla="*/ 1937547 h 5029586"/>
              <a:gd name="connsiteX46" fmla="*/ 4054958 w 5471887"/>
              <a:gd name="connsiteY46" fmla="*/ 1339994 h 5029586"/>
              <a:gd name="connsiteX47" fmla="*/ 4055275 w 5471887"/>
              <a:gd name="connsiteY47" fmla="*/ 1339676 h 5029586"/>
              <a:gd name="connsiteX48" fmla="*/ 4320394 w 5471887"/>
              <a:gd name="connsiteY48" fmla="*/ 1339994 h 5029586"/>
              <a:gd name="connsiteX49" fmla="*/ 4326744 w 5471887"/>
              <a:gd name="connsiteY49" fmla="*/ 1346979 h 5029586"/>
              <a:gd name="connsiteX50" fmla="*/ 4401040 w 5471887"/>
              <a:gd name="connsiteY50" fmla="*/ 1399050 h 5029586"/>
              <a:gd name="connsiteX51" fmla="*/ 4551856 w 5471887"/>
              <a:gd name="connsiteY51" fmla="*/ 1374285 h 5029586"/>
              <a:gd name="connsiteX52" fmla="*/ 4573129 w 5471887"/>
              <a:gd name="connsiteY52" fmla="*/ 1353011 h 5029586"/>
              <a:gd name="connsiteX53" fmla="*/ 4838882 w 5471887"/>
              <a:gd name="connsiteY53" fmla="*/ 1353011 h 5029586"/>
              <a:gd name="connsiteX54" fmla="*/ 4862695 w 5471887"/>
              <a:gd name="connsiteY54" fmla="*/ 1589239 h 5029586"/>
              <a:gd name="connsiteX55" fmla="*/ 4838882 w 5471887"/>
              <a:gd name="connsiteY55" fmla="*/ 1618450 h 5029586"/>
              <a:gd name="connsiteX56" fmla="*/ 4403580 w 5471887"/>
              <a:gd name="connsiteY56" fmla="*/ 2053755 h 5029586"/>
              <a:gd name="connsiteX57" fmla="*/ 4388658 w 5471887"/>
              <a:gd name="connsiteY57" fmla="*/ 2070266 h 5029586"/>
              <a:gd name="connsiteX58" fmla="*/ 4362305 w 5471887"/>
              <a:gd name="connsiteY58" fmla="*/ 2115670 h 5029586"/>
              <a:gd name="connsiteX59" fmla="*/ 4353732 w 5471887"/>
              <a:gd name="connsiteY59" fmla="*/ 2143611 h 5029586"/>
              <a:gd name="connsiteX60" fmla="*/ 4348652 w 5471887"/>
              <a:gd name="connsiteY60" fmla="*/ 2182029 h 5029586"/>
              <a:gd name="connsiteX61" fmla="*/ 4352144 w 5471887"/>
              <a:gd name="connsiteY61" fmla="*/ 2222988 h 5029586"/>
              <a:gd name="connsiteX62" fmla="*/ 4359764 w 5471887"/>
              <a:gd name="connsiteY62" fmla="*/ 2250294 h 5029586"/>
              <a:gd name="connsiteX63" fmla="*/ 4390880 w 5471887"/>
              <a:gd name="connsiteY63" fmla="*/ 2305223 h 5029586"/>
              <a:gd name="connsiteX64" fmla="*/ 4403580 w 5471887"/>
              <a:gd name="connsiteY64" fmla="*/ 2319194 h 5029586"/>
              <a:gd name="connsiteX65" fmla="*/ 4419456 w 5471887"/>
              <a:gd name="connsiteY65" fmla="*/ 2333164 h 5029586"/>
              <a:gd name="connsiteX66" fmla="*/ 4475337 w 5471887"/>
              <a:gd name="connsiteY66" fmla="*/ 2363645 h 5029586"/>
              <a:gd name="connsiteX67" fmla="*/ 4503913 w 5471887"/>
              <a:gd name="connsiteY67" fmla="*/ 2370948 h 5029586"/>
              <a:gd name="connsiteX68" fmla="*/ 4540426 w 5471887"/>
              <a:gd name="connsiteY68" fmla="*/ 2373805 h 5029586"/>
              <a:gd name="connsiteX69" fmla="*/ 4576304 w 5471887"/>
              <a:gd name="connsiteY69" fmla="*/ 2369360 h 5029586"/>
              <a:gd name="connsiteX70" fmla="*/ 4613135 w 5471887"/>
              <a:gd name="connsiteY70" fmla="*/ 2357295 h 5029586"/>
              <a:gd name="connsiteX71" fmla="*/ 4669016 w 5471887"/>
              <a:gd name="connsiteY71" fmla="*/ 2319194 h 5029586"/>
              <a:gd name="connsiteX72" fmla="*/ 4735375 w 5471887"/>
              <a:gd name="connsiteY72" fmla="*/ 2252834 h 5029586"/>
              <a:gd name="connsiteX73" fmla="*/ 4814117 w 5471887"/>
              <a:gd name="connsiteY73" fmla="*/ 2205843 h 5029586"/>
              <a:gd name="connsiteX74" fmla="*/ 4883333 w 5471887"/>
              <a:gd name="connsiteY74" fmla="*/ 2198540 h 5029586"/>
              <a:gd name="connsiteX75" fmla="*/ 4947469 w 5471887"/>
              <a:gd name="connsiteY75" fmla="*/ 2215686 h 5029586"/>
              <a:gd name="connsiteX76" fmla="*/ 4985570 w 5471887"/>
              <a:gd name="connsiteY76" fmla="*/ 2239181 h 5029586"/>
              <a:gd name="connsiteX77" fmla="*/ 5001128 w 5471887"/>
              <a:gd name="connsiteY77" fmla="*/ 2252834 h 5029586"/>
              <a:gd name="connsiteX78" fmla="*/ 5011923 w 5471887"/>
              <a:gd name="connsiteY78" fmla="*/ 2264899 h 5029586"/>
              <a:gd name="connsiteX79" fmla="*/ 5037324 w 5471887"/>
              <a:gd name="connsiteY79" fmla="*/ 2303953 h 5029586"/>
              <a:gd name="connsiteX80" fmla="*/ 5055104 w 5471887"/>
              <a:gd name="connsiteY80" fmla="*/ 2368090 h 5029586"/>
              <a:gd name="connsiteX81" fmla="*/ 5048754 w 5471887"/>
              <a:gd name="connsiteY81" fmla="*/ 2436672 h 5029586"/>
              <a:gd name="connsiteX82" fmla="*/ 5001128 w 5471887"/>
              <a:gd name="connsiteY82" fmla="*/ 2517955 h 5029586"/>
              <a:gd name="connsiteX83" fmla="*/ 2544896 w 5471887"/>
              <a:gd name="connsiteY83" fmla="*/ 4974528 h 5029586"/>
              <a:gd name="connsiteX84" fmla="*/ 2447739 w 5471887"/>
              <a:gd name="connsiteY84" fmla="*/ 5026282 h 5029586"/>
              <a:gd name="connsiteX85" fmla="*/ 2380110 w 5471887"/>
              <a:gd name="connsiteY85" fmla="*/ 5026917 h 5029586"/>
              <a:gd name="connsiteX86" fmla="*/ 2279143 w 5471887"/>
              <a:gd name="connsiteY86" fmla="*/ 4974528 h 5029586"/>
              <a:gd name="connsiteX87" fmla="*/ 2226437 w 5471887"/>
              <a:gd name="connsiteY87" fmla="*/ 4870384 h 5029586"/>
              <a:gd name="connsiteX88" fmla="*/ 2228024 w 5471887"/>
              <a:gd name="connsiteY88" fmla="*/ 4804342 h 5029586"/>
              <a:gd name="connsiteX89" fmla="*/ 2279143 w 5471887"/>
              <a:gd name="connsiteY89" fmla="*/ 4709089 h 5029586"/>
              <a:gd name="connsiteX90" fmla="*/ 2262633 w 5471887"/>
              <a:gd name="connsiteY90" fmla="*/ 4725600 h 5029586"/>
              <a:gd name="connsiteX91" fmla="*/ 2301686 w 5471887"/>
              <a:gd name="connsiteY91" fmla="*/ 4668766 h 5029586"/>
              <a:gd name="connsiteX92" fmla="*/ 2314704 w 5471887"/>
              <a:gd name="connsiteY92" fmla="*/ 4626537 h 5029586"/>
              <a:gd name="connsiteX93" fmla="*/ 2317561 w 5471887"/>
              <a:gd name="connsiteY93" fmla="*/ 4590341 h 5029586"/>
              <a:gd name="connsiteX94" fmla="*/ 2315021 w 5471887"/>
              <a:gd name="connsiteY94" fmla="*/ 4562717 h 5029586"/>
              <a:gd name="connsiteX95" fmla="*/ 2307401 w 5471887"/>
              <a:gd name="connsiteY95" fmla="*/ 4531919 h 5029586"/>
              <a:gd name="connsiteX96" fmla="*/ 2275333 w 5471887"/>
              <a:gd name="connsiteY96" fmla="*/ 4473815 h 5029586"/>
              <a:gd name="connsiteX97" fmla="*/ 2262633 w 5471887"/>
              <a:gd name="connsiteY97" fmla="*/ 4459844 h 5029586"/>
              <a:gd name="connsiteX98" fmla="*/ 2250567 w 5471887"/>
              <a:gd name="connsiteY98" fmla="*/ 4449049 h 5029586"/>
              <a:gd name="connsiteX99" fmla="*/ 2193416 w 5471887"/>
              <a:gd name="connsiteY99" fmla="*/ 4416345 h 5029586"/>
              <a:gd name="connsiteX100" fmla="*/ 2164840 w 5471887"/>
              <a:gd name="connsiteY100" fmla="*/ 4408408 h 5029586"/>
              <a:gd name="connsiteX101" fmla="*/ 2130867 w 5471887"/>
              <a:gd name="connsiteY101" fmla="*/ 4404915 h 5029586"/>
              <a:gd name="connsiteX102" fmla="*/ 2093719 w 5471887"/>
              <a:gd name="connsiteY102" fmla="*/ 4408408 h 5029586"/>
              <a:gd name="connsiteX103" fmla="*/ 2059111 w 5471887"/>
              <a:gd name="connsiteY103" fmla="*/ 4418885 h 5029586"/>
              <a:gd name="connsiteX104" fmla="*/ 2014025 w 5471887"/>
              <a:gd name="connsiteY104" fmla="*/ 4445239 h 5029586"/>
              <a:gd name="connsiteX105" fmla="*/ 1997197 w 5471887"/>
              <a:gd name="connsiteY105" fmla="*/ 4459844 h 5029586"/>
              <a:gd name="connsiteX106" fmla="*/ 1943538 w 5471887"/>
              <a:gd name="connsiteY106" fmla="*/ 4513503 h 5029586"/>
              <a:gd name="connsiteX107" fmla="*/ 1914328 w 5471887"/>
              <a:gd name="connsiteY107" fmla="*/ 4537634 h 5029586"/>
              <a:gd name="connsiteX108" fmla="*/ 1678103 w 5471887"/>
              <a:gd name="connsiteY108" fmla="*/ 4513503 h 5029586"/>
              <a:gd name="connsiteX109" fmla="*/ 1678103 w 5471887"/>
              <a:gd name="connsiteY109" fmla="*/ 4248065 h 5029586"/>
              <a:gd name="connsiteX110" fmla="*/ 1648574 w 5471887"/>
              <a:gd name="connsiteY110" fmla="*/ 4277594 h 5029586"/>
              <a:gd name="connsiteX111" fmla="*/ 1648574 w 5471887"/>
              <a:gd name="connsiteY111" fmla="*/ 4011838 h 5029586"/>
              <a:gd name="connsiteX112" fmla="*/ 1383139 w 5471887"/>
              <a:gd name="connsiteY112" fmla="*/ 4011838 h 5029586"/>
              <a:gd name="connsiteX113" fmla="*/ 1382821 w 5471887"/>
              <a:gd name="connsiteY113" fmla="*/ 4011838 h 5029586"/>
              <a:gd name="connsiteX114" fmla="*/ 1187555 w 5471887"/>
              <a:gd name="connsiteY114" fmla="*/ 4207424 h 5029586"/>
              <a:gd name="connsiteX115" fmla="*/ 619535 w 5471887"/>
              <a:gd name="connsiteY115" fmla="*/ 4775449 h 5029586"/>
              <a:gd name="connsiteX116" fmla="*/ 353782 w 5471887"/>
              <a:gd name="connsiteY116" fmla="*/ 4775449 h 5029586"/>
              <a:gd name="connsiteX117" fmla="*/ 353782 w 5471887"/>
              <a:gd name="connsiteY117" fmla="*/ 4510011 h 5029586"/>
              <a:gd name="connsiteX118" fmla="*/ 1283442 w 5471887"/>
              <a:gd name="connsiteY118" fmla="*/ 3580342 h 5029586"/>
              <a:gd name="connsiteX119" fmla="*/ 1283442 w 5471887"/>
              <a:gd name="connsiteY119" fmla="*/ 3314904 h 5029586"/>
              <a:gd name="connsiteX120" fmla="*/ 1017689 w 5471887"/>
              <a:gd name="connsiteY120" fmla="*/ 3314904 h 5029586"/>
              <a:gd name="connsiteX121" fmla="*/ 619535 w 5471887"/>
              <a:gd name="connsiteY121" fmla="*/ 3713061 h 5029586"/>
              <a:gd name="connsiteX122" fmla="*/ 353782 w 5471887"/>
              <a:gd name="connsiteY122" fmla="*/ 3713061 h 5029586"/>
              <a:gd name="connsiteX123" fmla="*/ 353782 w 5471887"/>
              <a:gd name="connsiteY123" fmla="*/ 3447623 h 5029586"/>
              <a:gd name="connsiteX124" fmla="*/ 802102 w 5471887"/>
              <a:gd name="connsiteY124" fmla="*/ 2999299 h 5029586"/>
              <a:gd name="connsiteX125" fmla="*/ 802102 w 5471887"/>
              <a:gd name="connsiteY125" fmla="*/ 2733861 h 5029586"/>
              <a:gd name="connsiteX126" fmla="*/ 536666 w 5471887"/>
              <a:gd name="connsiteY126" fmla="*/ 2733861 h 5029586"/>
              <a:gd name="connsiteX127" fmla="*/ 320761 w 5471887"/>
              <a:gd name="connsiteY127" fmla="*/ 2949768 h 5029586"/>
              <a:gd name="connsiteX128" fmla="*/ 55008 w 5471887"/>
              <a:gd name="connsiteY128" fmla="*/ 2949768 h 5029586"/>
              <a:gd name="connsiteX129" fmla="*/ 55008 w 5471887"/>
              <a:gd name="connsiteY129" fmla="*/ 2684012 h 5029586"/>
              <a:gd name="connsiteX130" fmla="*/ 2251837 w 5471887"/>
              <a:gd name="connsiteY130" fmla="*/ 487797 h 5029586"/>
              <a:gd name="connsiteX131" fmla="*/ 2511558 w 5471887"/>
              <a:gd name="connsiteY131" fmla="*/ 227757 h 5029586"/>
              <a:gd name="connsiteX132" fmla="*/ 2777311 w 5471887"/>
              <a:gd name="connsiteY132" fmla="*/ 227757 h 5029586"/>
              <a:gd name="connsiteX133" fmla="*/ 2786836 w 5471887"/>
              <a:gd name="connsiteY133" fmla="*/ 238870 h 5029586"/>
              <a:gd name="connsiteX134" fmla="*/ 2855735 w 5471887"/>
              <a:gd name="connsiteY134" fmla="*/ 285861 h 5029586"/>
              <a:gd name="connsiteX135" fmla="*/ 3025284 w 5471887"/>
              <a:gd name="connsiteY135" fmla="*/ 245220 h 5029586"/>
              <a:gd name="connsiteX136" fmla="*/ 3208485 w 5471887"/>
              <a:gd name="connsiteY136" fmla="*/ 62017 h 5029586"/>
              <a:gd name="connsiteX137" fmla="*/ 3341203 w 5471887"/>
              <a:gd name="connsiteY137" fmla="*/ 7008 h 5029586"/>
              <a:gd name="connsiteX138" fmla="*/ 4646853 w 5471887"/>
              <a:gd name="connsiteY138" fmla="*/ 0 h 5029586"/>
              <a:gd name="connsiteX139" fmla="*/ 4779553 w 5471887"/>
              <a:gd name="connsiteY139" fmla="*/ 54990 h 5029586"/>
              <a:gd name="connsiteX140" fmla="*/ 4779553 w 5471887"/>
              <a:gd name="connsiteY140" fmla="*/ 320656 h 5029586"/>
              <a:gd name="connsiteX141" fmla="*/ 4612249 w 5471887"/>
              <a:gd name="connsiteY141" fmla="*/ 487927 h 5029586"/>
              <a:gd name="connsiteX142" fmla="*/ 3606835 w 5471887"/>
              <a:gd name="connsiteY142" fmla="*/ 1493139 h 5029586"/>
              <a:gd name="connsiteX143" fmla="*/ 3341433 w 5471887"/>
              <a:gd name="connsiteY143" fmla="*/ 1493139 h 5029586"/>
              <a:gd name="connsiteX144" fmla="*/ 3341433 w 5471887"/>
              <a:gd name="connsiteY144" fmla="*/ 1227473 h 5029586"/>
              <a:gd name="connsiteX145" fmla="*/ 4081128 w 5471887"/>
              <a:gd name="connsiteY145" fmla="*/ 487927 h 5029586"/>
              <a:gd name="connsiteX146" fmla="*/ 4514151 w 5471887"/>
              <a:gd name="connsiteY146" fmla="*/ 54990 h 5029586"/>
              <a:gd name="connsiteX147" fmla="*/ 4646853 w 5471887"/>
              <a:gd name="connsiteY147" fmla="*/ 0 h 502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471887" h="5029586">
                <a:moveTo>
                  <a:pt x="4754531" y="3094610"/>
                </a:moveTo>
                <a:cubicBezTo>
                  <a:pt x="4802611" y="3094610"/>
                  <a:pt x="4850652" y="3112953"/>
                  <a:pt x="4887337" y="3149638"/>
                </a:cubicBezTo>
                <a:cubicBezTo>
                  <a:pt x="4960709" y="3223010"/>
                  <a:pt x="4960709" y="3342119"/>
                  <a:pt x="4887337" y="3415491"/>
                </a:cubicBezTo>
                <a:lnTo>
                  <a:pt x="3959872" y="4342637"/>
                </a:lnTo>
                <a:cubicBezTo>
                  <a:pt x="3886501" y="4416009"/>
                  <a:pt x="3767709" y="4416009"/>
                  <a:pt x="3694338" y="4342637"/>
                </a:cubicBezTo>
                <a:cubicBezTo>
                  <a:pt x="3620967" y="4269266"/>
                  <a:pt x="3620967" y="4150474"/>
                  <a:pt x="3694338" y="4077103"/>
                </a:cubicBezTo>
                <a:lnTo>
                  <a:pt x="4621485" y="3149638"/>
                </a:lnTo>
                <a:cubicBezTo>
                  <a:pt x="4658330" y="3112953"/>
                  <a:pt x="4706450" y="3094610"/>
                  <a:pt x="4754531" y="3094610"/>
                </a:cubicBezTo>
                <a:close/>
                <a:moveTo>
                  <a:pt x="1782741" y="273066"/>
                </a:moveTo>
                <a:cubicBezTo>
                  <a:pt x="1830763" y="273066"/>
                  <a:pt x="1878784" y="291409"/>
                  <a:pt x="1915455" y="328095"/>
                </a:cubicBezTo>
                <a:cubicBezTo>
                  <a:pt x="1959270" y="371927"/>
                  <a:pt x="1976732" y="431958"/>
                  <a:pt x="1968160" y="488812"/>
                </a:cubicBezTo>
                <a:cubicBezTo>
                  <a:pt x="1962445" y="527245"/>
                  <a:pt x="1944983" y="564090"/>
                  <a:pt x="1915455" y="593629"/>
                </a:cubicBezTo>
                <a:lnTo>
                  <a:pt x="988680" y="1521092"/>
                </a:lnTo>
                <a:cubicBezTo>
                  <a:pt x="915339" y="1594464"/>
                  <a:pt x="796277" y="1594464"/>
                  <a:pt x="722935" y="1521092"/>
                </a:cubicBezTo>
                <a:cubicBezTo>
                  <a:pt x="649593" y="1447721"/>
                  <a:pt x="649593" y="1328612"/>
                  <a:pt x="722935" y="1255241"/>
                </a:cubicBezTo>
                <a:lnTo>
                  <a:pt x="1489056" y="488812"/>
                </a:lnTo>
                <a:lnTo>
                  <a:pt x="1650027" y="328095"/>
                </a:lnTo>
                <a:cubicBezTo>
                  <a:pt x="1686698" y="291409"/>
                  <a:pt x="1734720" y="273066"/>
                  <a:pt x="1782741" y="273066"/>
                </a:cubicBezTo>
                <a:close/>
                <a:moveTo>
                  <a:pt x="5284184" y="217039"/>
                </a:moveTo>
                <a:cubicBezTo>
                  <a:pt x="5332282" y="217039"/>
                  <a:pt x="5380380" y="235366"/>
                  <a:pt x="5417048" y="272020"/>
                </a:cubicBezTo>
                <a:cubicBezTo>
                  <a:pt x="5475464" y="330413"/>
                  <a:pt x="5487211" y="418001"/>
                  <a:pt x="5452288" y="488136"/>
                </a:cubicBezTo>
                <a:cubicBezTo>
                  <a:pt x="5443399" y="505908"/>
                  <a:pt x="5431652" y="522727"/>
                  <a:pt x="5417048" y="537326"/>
                </a:cubicBezTo>
                <a:lnTo>
                  <a:pt x="4878609" y="1075553"/>
                </a:lnTo>
                <a:cubicBezTo>
                  <a:pt x="4805272" y="1148861"/>
                  <a:pt x="4686218" y="1149178"/>
                  <a:pt x="4612881" y="1075553"/>
                </a:cubicBezTo>
                <a:cubicBezTo>
                  <a:pt x="4539544" y="1002562"/>
                  <a:pt x="4539544" y="883555"/>
                  <a:pt x="4612881" y="810247"/>
                </a:cubicBezTo>
                <a:lnTo>
                  <a:pt x="4935120" y="488136"/>
                </a:lnTo>
                <a:lnTo>
                  <a:pt x="5151321" y="272020"/>
                </a:lnTo>
                <a:cubicBezTo>
                  <a:pt x="5187989" y="235366"/>
                  <a:pt x="5236087" y="217039"/>
                  <a:pt x="5284184" y="217039"/>
                </a:cubicBezTo>
                <a:close/>
                <a:moveTo>
                  <a:pt x="3341203" y="7008"/>
                </a:moveTo>
                <a:cubicBezTo>
                  <a:pt x="3389226" y="7008"/>
                  <a:pt x="3437249" y="25344"/>
                  <a:pt x="3473921" y="62017"/>
                </a:cubicBezTo>
                <a:cubicBezTo>
                  <a:pt x="3547265" y="135362"/>
                  <a:pt x="3547265" y="254110"/>
                  <a:pt x="3473921" y="327455"/>
                </a:cubicBezTo>
                <a:lnTo>
                  <a:pt x="3313897" y="487797"/>
                </a:lnTo>
                <a:lnTo>
                  <a:pt x="3192610" y="609086"/>
                </a:lnTo>
                <a:cubicBezTo>
                  <a:pt x="3124346" y="682748"/>
                  <a:pt x="3137681" y="747203"/>
                  <a:pt x="3151969" y="778636"/>
                </a:cubicBezTo>
                <a:cubicBezTo>
                  <a:pt x="3172289" y="823723"/>
                  <a:pt x="3184989" y="831660"/>
                  <a:pt x="3218328" y="868492"/>
                </a:cubicBezTo>
                <a:lnTo>
                  <a:pt x="3217693" y="868492"/>
                </a:lnTo>
                <a:cubicBezTo>
                  <a:pt x="3281512" y="942154"/>
                  <a:pt x="3278654" y="1053917"/>
                  <a:pt x="3208485" y="1124087"/>
                </a:cubicBezTo>
                <a:lnTo>
                  <a:pt x="2445199" y="1887698"/>
                </a:lnTo>
                <a:cubicBezTo>
                  <a:pt x="2371855" y="1961043"/>
                  <a:pt x="2371855" y="2079791"/>
                  <a:pt x="2445199" y="2153136"/>
                </a:cubicBezTo>
                <a:cubicBezTo>
                  <a:pt x="2518543" y="2226481"/>
                  <a:pt x="2637608" y="2226481"/>
                  <a:pt x="2710952" y="2153453"/>
                </a:cubicBezTo>
                <a:lnTo>
                  <a:pt x="2942732" y="1921036"/>
                </a:lnTo>
                <a:cubicBezTo>
                  <a:pt x="3016076" y="1847692"/>
                  <a:pt x="3135141" y="1847692"/>
                  <a:pt x="3208485" y="1921036"/>
                </a:cubicBezTo>
                <a:cubicBezTo>
                  <a:pt x="3209120" y="1921671"/>
                  <a:pt x="3209755" y="1922307"/>
                  <a:pt x="3210390" y="1922941"/>
                </a:cubicBezTo>
                <a:cubicBezTo>
                  <a:pt x="3237378" y="1948025"/>
                  <a:pt x="3248173" y="1960090"/>
                  <a:pt x="3287862" y="1978188"/>
                </a:cubicBezTo>
                <a:cubicBezTo>
                  <a:pt x="3315167" y="1990571"/>
                  <a:pt x="3368191" y="2002319"/>
                  <a:pt x="3430105" y="1959455"/>
                </a:cubicBezTo>
                <a:cubicBezTo>
                  <a:pt x="3438995" y="1953105"/>
                  <a:pt x="3448203" y="1946120"/>
                  <a:pt x="3457410" y="1937547"/>
                </a:cubicBezTo>
                <a:lnTo>
                  <a:pt x="4054958" y="1339994"/>
                </a:lnTo>
                <a:cubicBezTo>
                  <a:pt x="4054958" y="1339994"/>
                  <a:pt x="4054958" y="1339994"/>
                  <a:pt x="4055275" y="1339676"/>
                </a:cubicBezTo>
                <a:cubicBezTo>
                  <a:pt x="4128619" y="1266649"/>
                  <a:pt x="4247050" y="1266966"/>
                  <a:pt x="4320394" y="1339994"/>
                </a:cubicBezTo>
                <a:cubicBezTo>
                  <a:pt x="4322616" y="1342216"/>
                  <a:pt x="4324839" y="1344756"/>
                  <a:pt x="4326744" y="1346979"/>
                </a:cubicBezTo>
                <a:cubicBezTo>
                  <a:pt x="4351509" y="1370157"/>
                  <a:pt x="4363257" y="1381905"/>
                  <a:pt x="4401040" y="1399050"/>
                </a:cubicBezTo>
                <a:cubicBezTo>
                  <a:pt x="4429933" y="1412068"/>
                  <a:pt x="4486132" y="1424134"/>
                  <a:pt x="4551856" y="1374285"/>
                </a:cubicBezTo>
                <a:lnTo>
                  <a:pt x="4573129" y="1353011"/>
                </a:lnTo>
                <a:cubicBezTo>
                  <a:pt x="4646473" y="1279667"/>
                  <a:pt x="4765538" y="1279667"/>
                  <a:pt x="4838882" y="1353011"/>
                </a:cubicBezTo>
                <a:cubicBezTo>
                  <a:pt x="4903018" y="1417149"/>
                  <a:pt x="4910956" y="1516211"/>
                  <a:pt x="4862695" y="1589239"/>
                </a:cubicBezTo>
                <a:cubicBezTo>
                  <a:pt x="4855710" y="1599399"/>
                  <a:pt x="4847772" y="1609242"/>
                  <a:pt x="4838882" y="1618450"/>
                </a:cubicBezTo>
                <a:lnTo>
                  <a:pt x="4403580" y="2053755"/>
                </a:lnTo>
                <a:cubicBezTo>
                  <a:pt x="4398183" y="2059153"/>
                  <a:pt x="4393420" y="2064551"/>
                  <a:pt x="4388658" y="2070266"/>
                </a:cubicBezTo>
                <a:cubicBezTo>
                  <a:pt x="4377862" y="2084554"/>
                  <a:pt x="4368972" y="2099477"/>
                  <a:pt x="4362305" y="2115670"/>
                </a:cubicBezTo>
                <a:cubicBezTo>
                  <a:pt x="4358812" y="2124560"/>
                  <a:pt x="4355954" y="2134085"/>
                  <a:pt x="4353732" y="2143611"/>
                </a:cubicBezTo>
                <a:cubicBezTo>
                  <a:pt x="4350557" y="2156311"/>
                  <a:pt x="4348969" y="2169012"/>
                  <a:pt x="4348652" y="2182029"/>
                </a:cubicBezTo>
                <a:cubicBezTo>
                  <a:pt x="4348334" y="2195682"/>
                  <a:pt x="4349287" y="2209335"/>
                  <a:pt x="4352144" y="2222988"/>
                </a:cubicBezTo>
                <a:cubicBezTo>
                  <a:pt x="4354049" y="2232196"/>
                  <a:pt x="4356589" y="2241404"/>
                  <a:pt x="4359764" y="2250294"/>
                </a:cubicBezTo>
                <a:cubicBezTo>
                  <a:pt x="4366750" y="2269662"/>
                  <a:pt x="4377227" y="2288395"/>
                  <a:pt x="4390880" y="2305223"/>
                </a:cubicBezTo>
                <a:cubicBezTo>
                  <a:pt x="4394690" y="2309986"/>
                  <a:pt x="4399135" y="2314748"/>
                  <a:pt x="4403580" y="2319194"/>
                </a:cubicBezTo>
                <a:cubicBezTo>
                  <a:pt x="4408661" y="2324274"/>
                  <a:pt x="4413741" y="2329036"/>
                  <a:pt x="4419456" y="2333164"/>
                </a:cubicBezTo>
                <a:cubicBezTo>
                  <a:pt x="4436284" y="2346499"/>
                  <a:pt x="4455334" y="2356660"/>
                  <a:pt x="4475337" y="2363645"/>
                </a:cubicBezTo>
                <a:cubicBezTo>
                  <a:pt x="4484545" y="2366820"/>
                  <a:pt x="4494070" y="2369360"/>
                  <a:pt x="4503913" y="2370948"/>
                </a:cubicBezTo>
                <a:cubicBezTo>
                  <a:pt x="4515978" y="2373170"/>
                  <a:pt x="4528043" y="2374123"/>
                  <a:pt x="4540426" y="2373805"/>
                </a:cubicBezTo>
                <a:cubicBezTo>
                  <a:pt x="4552491" y="2373488"/>
                  <a:pt x="4564239" y="2372218"/>
                  <a:pt x="4576304" y="2369360"/>
                </a:cubicBezTo>
                <a:cubicBezTo>
                  <a:pt x="4588687" y="2366820"/>
                  <a:pt x="4601070" y="2362692"/>
                  <a:pt x="4613135" y="2357295"/>
                </a:cubicBezTo>
                <a:cubicBezTo>
                  <a:pt x="4633138" y="2348404"/>
                  <a:pt x="4652506" y="2336022"/>
                  <a:pt x="4669016" y="2319194"/>
                </a:cubicBezTo>
                <a:lnTo>
                  <a:pt x="4735375" y="2252834"/>
                </a:lnTo>
                <a:cubicBezTo>
                  <a:pt x="4758235" y="2229974"/>
                  <a:pt x="4785223" y="2214415"/>
                  <a:pt x="4814117" y="2205843"/>
                </a:cubicBezTo>
                <a:cubicBezTo>
                  <a:pt x="4836660" y="2199175"/>
                  <a:pt x="4859838" y="2196635"/>
                  <a:pt x="4883333" y="2198540"/>
                </a:cubicBezTo>
                <a:cubicBezTo>
                  <a:pt x="4905241" y="2200445"/>
                  <a:pt x="4927149" y="2206160"/>
                  <a:pt x="4947469" y="2215686"/>
                </a:cubicBezTo>
                <a:cubicBezTo>
                  <a:pt x="4960805" y="2221718"/>
                  <a:pt x="4973822" y="2229656"/>
                  <a:pt x="4985570" y="2239181"/>
                </a:cubicBezTo>
                <a:cubicBezTo>
                  <a:pt x="4990968" y="2243309"/>
                  <a:pt x="4996048" y="2248071"/>
                  <a:pt x="5001128" y="2252834"/>
                </a:cubicBezTo>
                <a:cubicBezTo>
                  <a:pt x="5004938" y="2256644"/>
                  <a:pt x="5008431" y="2260772"/>
                  <a:pt x="5011923" y="2264899"/>
                </a:cubicBezTo>
                <a:cubicBezTo>
                  <a:pt x="5022083" y="2276965"/>
                  <a:pt x="5030656" y="2290300"/>
                  <a:pt x="5037324" y="2303953"/>
                </a:cubicBezTo>
                <a:cubicBezTo>
                  <a:pt x="5047167" y="2324591"/>
                  <a:pt x="5053199" y="2346182"/>
                  <a:pt x="5055104" y="2368090"/>
                </a:cubicBezTo>
                <a:cubicBezTo>
                  <a:pt x="5057327" y="2390951"/>
                  <a:pt x="5055104" y="2414129"/>
                  <a:pt x="5048754" y="2436672"/>
                </a:cubicBezTo>
                <a:cubicBezTo>
                  <a:pt x="5040499" y="2466518"/>
                  <a:pt x="5024624" y="2494459"/>
                  <a:pt x="5001128" y="2517955"/>
                </a:cubicBezTo>
                <a:lnTo>
                  <a:pt x="2544896" y="4974528"/>
                </a:lnTo>
                <a:cubicBezTo>
                  <a:pt x="2517273" y="5002151"/>
                  <a:pt x="2483300" y="5019296"/>
                  <a:pt x="2447739" y="5026282"/>
                </a:cubicBezTo>
                <a:cubicBezTo>
                  <a:pt x="2425513" y="5030409"/>
                  <a:pt x="2402335" y="5030727"/>
                  <a:pt x="2380110" y="5026917"/>
                </a:cubicBezTo>
                <a:cubicBezTo>
                  <a:pt x="2342962" y="5020566"/>
                  <a:pt x="2307718" y="5003103"/>
                  <a:pt x="2279143" y="4974528"/>
                </a:cubicBezTo>
                <a:cubicBezTo>
                  <a:pt x="2249932" y="4945317"/>
                  <a:pt x="2232470" y="4908485"/>
                  <a:pt x="2226437" y="4870384"/>
                </a:cubicBezTo>
                <a:cubicBezTo>
                  <a:pt x="2223262" y="4848476"/>
                  <a:pt x="2223579" y="4825933"/>
                  <a:pt x="2228024" y="4804342"/>
                </a:cubicBezTo>
                <a:cubicBezTo>
                  <a:pt x="2235327" y="4769416"/>
                  <a:pt x="2252155" y="4736078"/>
                  <a:pt x="2279143" y="4709089"/>
                </a:cubicBezTo>
                <a:lnTo>
                  <a:pt x="2262633" y="4725600"/>
                </a:lnTo>
                <a:cubicBezTo>
                  <a:pt x="2279778" y="4708772"/>
                  <a:pt x="2292478" y="4689404"/>
                  <a:pt x="2301686" y="4668766"/>
                </a:cubicBezTo>
                <a:cubicBezTo>
                  <a:pt x="2307718" y="4655113"/>
                  <a:pt x="2312164" y="4640825"/>
                  <a:pt x="2314704" y="4626537"/>
                </a:cubicBezTo>
                <a:cubicBezTo>
                  <a:pt x="2316926" y="4614471"/>
                  <a:pt x="2317879" y="4602406"/>
                  <a:pt x="2317561" y="4590341"/>
                </a:cubicBezTo>
                <a:cubicBezTo>
                  <a:pt x="2317561" y="4581133"/>
                  <a:pt x="2316609" y="4571925"/>
                  <a:pt x="2315021" y="4562717"/>
                </a:cubicBezTo>
                <a:cubicBezTo>
                  <a:pt x="2313434" y="4552240"/>
                  <a:pt x="2310893" y="4542079"/>
                  <a:pt x="2307401" y="4531919"/>
                </a:cubicBezTo>
                <a:cubicBezTo>
                  <a:pt x="2300416" y="4511281"/>
                  <a:pt x="2289938" y="4491595"/>
                  <a:pt x="2275333" y="4473815"/>
                </a:cubicBezTo>
                <a:cubicBezTo>
                  <a:pt x="2271523" y="4469052"/>
                  <a:pt x="2267078" y="4464289"/>
                  <a:pt x="2262633" y="4459844"/>
                </a:cubicBezTo>
                <a:cubicBezTo>
                  <a:pt x="2258822" y="4456034"/>
                  <a:pt x="2254695" y="4452542"/>
                  <a:pt x="2250567" y="4449049"/>
                </a:cubicBezTo>
                <a:cubicBezTo>
                  <a:pt x="2233422" y="4434443"/>
                  <a:pt x="2213736" y="4423648"/>
                  <a:pt x="2193416" y="4416345"/>
                </a:cubicBezTo>
                <a:cubicBezTo>
                  <a:pt x="2183891" y="4412853"/>
                  <a:pt x="2174366" y="4409995"/>
                  <a:pt x="2164840" y="4408408"/>
                </a:cubicBezTo>
                <a:cubicBezTo>
                  <a:pt x="2153410" y="4406185"/>
                  <a:pt x="2142298" y="4405233"/>
                  <a:pt x="2130867" y="4404915"/>
                </a:cubicBezTo>
                <a:cubicBezTo>
                  <a:pt x="2118484" y="4404915"/>
                  <a:pt x="2106102" y="4406185"/>
                  <a:pt x="2093719" y="4408408"/>
                </a:cubicBezTo>
                <a:cubicBezTo>
                  <a:pt x="2081971" y="4410948"/>
                  <a:pt x="2070224" y="4414123"/>
                  <a:pt x="2059111" y="4418885"/>
                </a:cubicBezTo>
                <a:cubicBezTo>
                  <a:pt x="2043235" y="4425236"/>
                  <a:pt x="2027995" y="4434126"/>
                  <a:pt x="2014025" y="4445239"/>
                </a:cubicBezTo>
                <a:cubicBezTo>
                  <a:pt x="2008310" y="4449684"/>
                  <a:pt x="2002594" y="4454764"/>
                  <a:pt x="1997197" y="4459844"/>
                </a:cubicBezTo>
                <a:lnTo>
                  <a:pt x="1943538" y="4513503"/>
                </a:lnTo>
                <a:cubicBezTo>
                  <a:pt x="1934648" y="4522711"/>
                  <a:pt x="1924805" y="4530649"/>
                  <a:pt x="1914328" y="4537634"/>
                </a:cubicBezTo>
                <a:cubicBezTo>
                  <a:pt x="1841301" y="4585896"/>
                  <a:pt x="1742239" y="4577958"/>
                  <a:pt x="1678103" y="4513503"/>
                </a:cubicBezTo>
                <a:cubicBezTo>
                  <a:pt x="1604759" y="4440159"/>
                  <a:pt x="1604759" y="4321410"/>
                  <a:pt x="1678103" y="4248065"/>
                </a:cubicBezTo>
                <a:lnTo>
                  <a:pt x="1648574" y="4277594"/>
                </a:lnTo>
                <a:cubicBezTo>
                  <a:pt x="1721919" y="4204249"/>
                  <a:pt x="1721919" y="4085183"/>
                  <a:pt x="1648574" y="4011838"/>
                </a:cubicBezTo>
                <a:cubicBezTo>
                  <a:pt x="1575230" y="3938811"/>
                  <a:pt x="1456483" y="3938493"/>
                  <a:pt x="1383139" y="4011838"/>
                </a:cubicBezTo>
                <a:cubicBezTo>
                  <a:pt x="1383139" y="4011838"/>
                  <a:pt x="1383139" y="4011838"/>
                  <a:pt x="1382821" y="4011838"/>
                </a:cubicBezTo>
                <a:lnTo>
                  <a:pt x="1187555" y="4207424"/>
                </a:lnTo>
                <a:lnTo>
                  <a:pt x="619535" y="4775449"/>
                </a:lnTo>
                <a:cubicBezTo>
                  <a:pt x="546191" y="4848794"/>
                  <a:pt x="427126" y="4848794"/>
                  <a:pt x="353782" y="4775449"/>
                </a:cubicBezTo>
                <a:cubicBezTo>
                  <a:pt x="280438" y="4702104"/>
                  <a:pt x="280438" y="4583356"/>
                  <a:pt x="353782" y="4510011"/>
                </a:cubicBezTo>
                <a:lnTo>
                  <a:pt x="1283442" y="3580342"/>
                </a:lnTo>
                <a:cubicBezTo>
                  <a:pt x="1356786" y="3506997"/>
                  <a:pt x="1356786" y="3388249"/>
                  <a:pt x="1283442" y="3314904"/>
                </a:cubicBezTo>
                <a:cubicBezTo>
                  <a:pt x="1210098" y="3241559"/>
                  <a:pt x="1091033" y="3241559"/>
                  <a:pt x="1017689" y="3314904"/>
                </a:cubicBezTo>
                <a:lnTo>
                  <a:pt x="619535" y="3713061"/>
                </a:lnTo>
                <a:cubicBezTo>
                  <a:pt x="546191" y="3786406"/>
                  <a:pt x="427126" y="3786406"/>
                  <a:pt x="353782" y="3713061"/>
                </a:cubicBezTo>
                <a:cubicBezTo>
                  <a:pt x="280438" y="3639716"/>
                  <a:pt x="280438" y="3520968"/>
                  <a:pt x="353782" y="3447623"/>
                </a:cubicBezTo>
                <a:lnTo>
                  <a:pt x="802102" y="2999299"/>
                </a:lnTo>
                <a:cubicBezTo>
                  <a:pt x="875446" y="2925955"/>
                  <a:pt x="875446" y="2807206"/>
                  <a:pt x="802102" y="2733861"/>
                </a:cubicBezTo>
                <a:cubicBezTo>
                  <a:pt x="728757" y="2660516"/>
                  <a:pt x="610010" y="2660516"/>
                  <a:pt x="536666" y="2733861"/>
                </a:cubicBezTo>
                <a:lnTo>
                  <a:pt x="320761" y="2949768"/>
                </a:lnTo>
                <a:cubicBezTo>
                  <a:pt x="247417" y="3023113"/>
                  <a:pt x="128352" y="3023113"/>
                  <a:pt x="55008" y="2949768"/>
                </a:cubicBezTo>
                <a:cubicBezTo>
                  <a:pt x="-18336" y="2876423"/>
                  <a:pt x="-18336" y="2757357"/>
                  <a:pt x="55008" y="2684012"/>
                </a:cubicBezTo>
                <a:lnTo>
                  <a:pt x="2251837" y="487797"/>
                </a:lnTo>
                <a:lnTo>
                  <a:pt x="2511558" y="227757"/>
                </a:lnTo>
                <a:cubicBezTo>
                  <a:pt x="2584902" y="154730"/>
                  <a:pt x="2703967" y="154412"/>
                  <a:pt x="2777311" y="227757"/>
                </a:cubicBezTo>
                <a:cubicBezTo>
                  <a:pt x="2780803" y="231250"/>
                  <a:pt x="2783661" y="235060"/>
                  <a:pt x="2786836" y="238870"/>
                </a:cubicBezTo>
                <a:cubicBezTo>
                  <a:pt x="2808109" y="258555"/>
                  <a:pt x="2820492" y="269986"/>
                  <a:pt x="2855735" y="285861"/>
                </a:cubicBezTo>
                <a:cubicBezTo>
                  <a:pt x="2887168" y="299832"/>
                  <a:pt x="2951622" y="313167"/>
                  <a:pt x="3025284" y="245220"/>
                </a:cubicBezTo>
                <a:lnTo>
                  <a:pt x="3208485" y="62017"/>
                </a:lnTo>
                <a:cubicBezTo>
                  <a:pt x="3245157" y="25344"/>
                  <a:pt x="3293180" y="7008"/>
                  <a:pt x="3341203" y="7008"/>
                </a:cubicBezTo>
                <a:close/>
                <a:moveTo>
                  <a:pt x="4646853" y="0"/>
                </a:moveTo>
                <a:cubicBezTo>
                  <a:pt x="4694869" y="0"/>
                  <a:pt x="4742886" y="18330"/>
                  <a:pt x="4779553" y="54990"/>
                </a:cubicBezTo>
                <a:cubicBezTo>
                  <a:pt x="4852888" y="128310"/>
                  <a:pt x="4852888" y="247336"/>
                  <a:pt x="4779553" y="320656"/>
                </a:cubicBezTo>
                <a:lnTo>
                  <a:pt x="4612249" y="487927"/>
                </a:lnTo>
                <a:lnTo>
                  <a:pt x="3606835" y="1493139"/>
                </a:lnTo>
                <a:cubicBezTo>
                  <a:pt x="3533500" y="1566459"/>
                  <a:pt x="3414768" y="1566459"/>
                  <a:pt x="3341433" y="1493139"/>
                </a:cubicBezTo>
                <a:cubicBezTo>
                  <a:pt x="3268099" y="1419819"/>
                  <a:pt x="3268099" y="1300793"/>
                  <a:pt x="3341433" y="1227473"/>
                </a:cubicBezTo>
                <a:lnTo>
                  <a:pt x="4081128" y="487927"/>
                </a:lnTo>
                <a:lnTo>
                  <a:pt x="4514151" y="54990"/>
                </a:lnTo>
                <a:cubicBezTo>
                  <a:pt x="4550819" y="18330"/>
                  <a:pt x="4598836" y="0"/>
                  <a:pt x="464685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xmlns="" id="{DC03FF37-51A6-2B4E-BB7F-A0063DC6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275" y="2533514"/>
            <a:ext cx="524051" cy="628861"/>
          </a:xfrm>
          <a:custGeom>
            <a:avLst/>
            <a:gdLst>
              <a:gd name="T0" fmla="*/ 2157 w 2200"/>
              <a:gd name="T1" fmla="*/ 18 h 2200"/>
              <a:gd name="T2" fmla="*/ 2138 w 2200"/>
              <a:gd name="T3" fmla="*/ 0 h 2200"/>
              <a:gd name="T4" fmla="*/ 2131 w 2200"/>
              <a:gd name="T5" fmla="*/ 188 h 2200"/>
              <a:gd name="T6" fmla="*/ 2131 w 2200"/>
              <a:gd name="T7" fmla="*/ 349 h 2200"/>
              <a:gd name="T8" fmla="*/ 1969 w 2200"/>
              <a:gd name="T9" fmla="*/ 350 h 2200"/>
              <a:gd name="T10" fmla="*/ 1782 w 2200"/>
              <a:gd name="T11" fmla="*/ 357 h 2200"/>
              <a:gd name="T12" fmla="*/ 1775 w 2200"/>
              <a:gd name="T13" fmla="*/ 544 h 2200"/>
              <a:gd name="T14" fmla="*/ 1774 w 2200"/>
              <a:gd name="T15" fmla="*/ 705 h 2200"/>
              <a:gd name="T16" fmla="*/ 1613 w 2200"/>
              <a:gd name="T17" fmla="*/ 706 h 2200"/>
              <a:gd name="T18" fmla="*/ 1426 w 2200"/>
              <a:gd name="T19" fmla="*/ 713 h 2200"/>
              <a:gd name="T20" fmla="*/ 1419 w 2200"/>
              <a:gd name="T21" fmla="*/ 900 h 2200"/>
              <a:gd name="T22" fmla="*/ 1418 w 2200"/>
              <a:gd name="T23" fmla="*/ 1062 h 2200"/>
              <a:gd name="T24" fmla="*/ 1257 w 2200"/>
              <a:gd name="T25" fmla="*/ 1062 h 2200"/>
              <a:gd name="T26" fmla="*/ 1069 w 2200"/>
              <a:gd name="T27" fmla="*/ 1069 h 2200"/>
              <a:gd name="T28" fmla="*/ 1062 w 2200"/>
              <a:gd name="T29" fmla="*/ 1257 h 2200"/>
              <a:gd name="T30" fmla="*/ 1062 w 2200"/>
              <a:gd name="T31" fmla="*/ 1418 h 2200"/>
              <a:gd name="T32" fmla="*/ 900 w 2200"/>
              <a:gd name="T33" fmla="*/ 1419 h 2200"/>
              <a:gd name="T34" fmla="*/ 713 w 2200"/>
              <a:gd name="T35" fmla="*/ 1426 h 2200"/>
              <a:gd name="T36" fmla="*/ 706 w 2200"/>
              <a:gd name="T37" fmla="*/ 1613 h 2200"/>
              <a:gd name="T38" fmla="*/ 705 w 2200"/>
              <a:gd name="T39" fmla="*/ 1775 h 2200"/>
              <a:gd name="T40" fmla="*/ 544 w 2200"/>
              <a:gd name="T41" fmla="*/ 1775 h 2200"/>
              <a:gd name="T42" fmla="*/ 357 w 2200"/>
              <a:gd name="T43" fmla="*/ 1782 h 2200"/>
              <a:gd name="T44" fmla="*/ 350 w 2200"/>
              <a:gd name="T45" fmla="*/ 1969 h 2200"/>
              <a:gd name="T46" fmla="*/ 349 w 2200"/>
              <a:gd name="T47" fmla="*/ 2131 h 2200"/>
              <a:gd name="T48" fmla="*/ 188 w 2200"/>
              <a:gd name="T49" fmla="*/ 2131 h 2200"/>
              <a:gd name="T50" fmla="*/ 0 w 2200"/>
              <a:gd name="T51" fmla="*/ 2138 h 2200"/>
              <a:gd name="T52" fmla="*/ 18 w 2200"/>
              <a:gd name="T53" fmla="*/ 2157 h 2200"/>
              <a:gd name="T54" fmla="*/ 180 w 2200"/>
              <a:gd name="T55" fmla="*/ 2156 h 2200"/>
              <a:gd name="T56" fmla="*/ 367 w 2200"/>
              <a:gd name="T57" fmla="*/ 2149 h 2200"/>
              <a:gd name="T58" fmla="*/ 374 w 2200"/>
              <a:gd name="T59" fmla="*/ 1962 h 2200"/>
              <a:gd name="T60" fmla="*/ 375 w 2200"/>
              <a:gd name="T61" fmla="*/ 1800 h 2200"/>
              <a:gd name="T62" fmla="*/ 536 w 2200"/>
              <a:gd name="T63" fmla="*/ 1800 h 2200"/>
              <a:gd name="T64" fmla="*/ 724 w 2200"/>
              <a:gd name="T65" fmla="*/ 1793 h 2200"/>
              <a:gd name="T66" fmla="*/ 731 w 2200"/>
              <a:gd name="T67" fmla="*/ 1605 h 2200"/>
              <a:gd name="T68" fmla="*/ 731 w 2200"/>
              <a:gd name="T69" fmla="*/ 1444 h 2200"/>
              <a:gd name="T70" fmla="*/ 893 w 2200"/>
              <a:gd name="T71" fmla="*/ 1443 h 2200"/>
              <a:gd name="T72" fmla="*/ 1080 w 2200"/>
              <a:gd name="T73" fmla="*/ 1436 h 2200"/>
              <a:gd name="T74" fmla="*/ 1087 w 2200"/>
              <a:gd name="T75" fmla="*/ 1249 h 2200"/>
              <a:gd name="T76" fmla="*/ 1087 w 2200"/>
              <a:gd name="T77" fmla="*/ 1088 h 2200"/>
              <a:gd name="T78" fmla="*/ 1249 w 2200"/>
              <a:gd name="T79" fmla="*/ 1087 h 2200"/>
              <a:gd name="T80" fmla="*/ 1436 w 2200"/>
              <a:gd name="T81" fmla="*/ 1080 h 2200"/>
              <a:gd name="T82" fmla="*/ 1443 w 2200"/>
              <a:gd name="T83" fmla="*/ 893 h 2200"/>
              <a:gd name="T84" fmla="*/ 1444 w 2200"/>
              <a:gd name="T85" fmla="*/ 731 h 2200"/>
              <a:gd name="T86" fmla="*/ 1605 w 2200"/>
              <a:gd name="T87" fmla="*/ 731 h 2200"/>
              <a:gd name="T88" fmla="*/ 1793 w 2200"/>
              <a:gd name="T89" fmla="*/ 724 h 2200"/>
              <a:gd name="T90" fmla="*/ 1800 w 2200"/>
              <a:gd name="T91" fmla="*/ 536 h 2200"/>
              <a:gd name="T92" fmla="*/ 1800 w 2200"/>
              <a:gd name="T93" fmla="*/ 375 h 2200"/>
              <a:gd name="T94" fmla="*/ 1962 w 2200"/>
              <a:gd name="T95" fmla="*/ 374 h 2200"/>
              <a:gd name="T96" fmla="*/ 2149 w 2200"/>
              <a:gd name="T97" fmla="*/ 367 h 2200"/>
              <a:gd name="T98" fmla="*/ 2156 w 2200"/>
              <a:gd name="T99" fmla="*/ 180 h 2200"/>
              <a:gd name="T100" fmla="*/ 2157 w 2200"/>
              <a:gd name="T101" fmla="*/ 18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157" y="18"/>
                </a:moveTo>
                <a:lnTo>
                  <a:pt x="2138" y="0"/>
                </a:lnTo>
                <a:cubicBezTo>
                  <a:pt x="2088" y="50"/>
                  <a:pt x="2110" y="120"/>
                  <a:pt x="2131" y="188"/>
                </a:cubicBezTo>
                <a:cubicBezTo>
                  <a:pt x="2151" y="250"/>
                  <a:pt x="2170" y="310"/>
                  <a:pt x="2131" y="349"/>
                </a:cubicBezTo>
                <a:cubicBezTo>
                  <a:pt x="2092" y="388"/>
                  <a:pt x="2032" y="369"/>
                  <a:pt x="1969" y="350"/>
                </a:cubicBezTo>
                <a:cubicBezTo>
                  <a:pt x="1902" y="328"/>
                  <a:pt x="1832" y="306"/>
                  <a:pt x="1782" y="357"/>
                </a:cubicBezTo>
                <a:cubicBezTo>
                  <a:pt x="1732" y="407"/>
                  <a:pt x="1754" y="476"/>
                  <a:pt x="1775" y="544"/>
                </a:cubicBezTo>
                <a:cubicBezTo>
                  <a:pt x="1795" y="607"/>
                  <a:pt x="1814" y="666"/>
                  <a:pt x="1774" y="705"/>
                </a:cubicBezTo>
                <a:cubicBezTo>
                  <a:pt x="1735" y="744"/>
                  <a:pt x="1676" y="726"/>
                  <a:pt x="1613" y="706"/>
                </a:cubicBezTo>
                <a:cubicBezTo>
                  <a:pt x="1545" y="685"/>
                  <a:pt x="1476" y="663"/>
                  <a:pt x="1426" y="713"/>
                </a:cubicBezTo>
                <a:cubicBezTo>
                  <a:pt x="1375" y="763"/>
                  <a:pt x="1397" y="833"/>
                  <a:pt x="1419" y="900"/>
                </a:cubicBezTo>
                <a:cubicBezTo>
                  <a:pt x="1438" y="963"/>
                  <a:pt x="1457" y="1023"/>
                  <a:pt x="1418" y="1062"/>
                </a:cubicBezTo>
                <a:cubicBezTo>
                  <a:pt x="1379" y="1101"/>
                  <a:pt x="1320" y="1082"/>
                  <a:pt x="1257" y="1062"/>
                </a:cubicBezTo>
                <a:cubicBezTo>
                  <a:pt x="1189" y="1041"/>
                  <a:pt x="1119" y="1019"/>
                  <a:pt x="1069" y="1069"/>
                </a:cubicBezTo>
                <a:cubicBezTo>
                  <a:pt x="1019" y="1119"/>
                  <a:pt x="1041" y="1189"/>
                  <a:pt x="1062" y="1257"/>
                </a:cubicBezTo>
                <a:cubicBezTo>
                  <a:pt x="1082" y="1320"/>
                  <a:pt x="1101" y="1379"/>
                  <a:pt x="1062" y="1418"/>
                </a:cubicBezTo>
                <a:cubicBezTo>
                  <a:pt x="1023" y="1457"/>
                  <a:pt x="963" y="1438"/>
                  <a:pt x="900" y="1419"/>
                </a:cubicBezTo>
                <a:cubicBezTo>
                  <a:pt x="833" y="1397"/>
                  <a:pt x="763" y="1376"/>
                  <a:pt x="713" y="1426"/>
                </a:cubicBezTo>
                <a:cubicBezTo>
                  <a:pt x="663" y="1476"/>
                  <a:pt x="685" y="1546"/>
                  <a:pt x="706" y="1613"/>
                </a:cubicBezTo>
                <a:cubicBezTo>
                  <a:pt x="726" y="1676"/>
                  <a:pt x="744" y="1736"/>
                  <a:pt x="705" y="1775"/>
                </a:cubicBezTo>
                <a:cubicBezTo>
                  <a:pt x="666" y="1814"/>
                  <a:pt x="607" y="1795"/>
                  <a:pt x="544" y="1775"/>
                </a:cubicBezTo>
                <a:cubicBezTo>
                  <a:pt x="476" y="1754"/>
                  <a:pt x="407" y="1732"/>
                  <a:pt x="357" y="1782"/>
                </a:cubicBezTo>
                <a:cubicBezTo>
                  <a:pt x="306" y="1832"/>
                  <a:pt x="328" y="1902"/>
                  <a:pt x="350" y="1969"/>
                </a:cubicBezTo>
                <a:cubicBezTo>
                  <a:pt x="369" y="2032"/>
                  <a:pt x="388" y="2092"/>
                  <a:pt x="349" y="2131"/>
                </a:cubicBezTo>
                <a:cubicBezTo>
                  <a:pt x="310" y="2170"/>
                  <a:pt x="251" y="2151"/>
                  <a:pt x="188" y="2131"/>
                </a:cubicBezTo>
                <a:cubicBezTo>
                  <a:pt x="120" y="2110"/>
                  <a:pt x="50" y="2088"/>
                  <a:pt x="0" y="2138"/>
                </a:cubicBezTo>
                <a:lnTo>
                  <a:pt x="18" y="2157"/>
                </a:lnTo>
                <a:cubicBezTo>
                  <a:pt x="57" y="2118"/>
                  <a:pt x="117" y="2136"/>
                  <a:pt x="180" y="2156"/>
                </a:cubicBezTo>
                <a:cubicBezTo>
                  <a:pt x="247" y="2177"/>
                  <a:pt x="317" y="2199"/>
                  <a:pt x="367" y="2149"/>
                </a:cubicBezTo>
                <a:cubicBezTo>
                  <a:pt x="417" y="2099"/>
                  <a:pt x="395" y="2029"/>
                  <a:pt x="374" y="1962"/>
                </a:cubicBezTo>
                <a:cubicBezTo>
                  <a:pt x="354" y="1899"/>
                  <a:pt x="336" y="1839"/>
                  <a:pt x="375" y="1800"/>
                </a:cubicBezTo>
                <a:cubicBezTo>
                  <a:pt x="414" y="1761"/>
                  <a:pt x="473" y="1780"/>
                  <a:pt x="536" y="1800"/>
                </a:cubicBezTo>
                <a:cubicBezTo>
                  <a:pt x="604" y="1821"/>
                  <a:pt x="674" y="1843"/>
                  <a:pt x="724" y="1793"/>
                </a:cubicBezTo>
                <a:cubicBezTo>
                  <a:pt x="774" y="1743"/>
                  <a:pt x="752" y="1673"/>
                  <a:pt x="731" y="1605"/>
                </a:cubicBezTo>
                <a:cubicBezTo>
                  <a:pt x="711" y="1542"/>
                  <a:pt x="692" y="1483"/>
                  <a:pt x="731" y="1444"/>
                </a:cubicBezTo>
                <a:cubicBezTo>
                  <a:pt x="770" y="1405"/>
                  <a:pt x="830" y="1424"/>
                  <a:pt x="893" y="1443"/>
                </a:cubicBezTo>
                <a:cubicBezTo>
                  <a:pt x="960" y="1465"/>
                  <a:pt x="1030" y="1486"/>
                  <a:pt x="1080" y="1436"/>
                </a:cubicBezTo>
                <a:cubicBezTo>
                  <a:pt x="1130" y="1385"/>
                  <a:pt x="1108" y="1317"/>
                  <a:pt x="1087" y="1249"/>
                </a:cubicBezTo>
                <a:cubicBezTo>
                  <a:pt x="1067" y="1186"/>
                  <a:pt x="1048" y="1127"/>
                  <a:pt x="1087" y="1088"/>
                </a:cubicBezTo>
                <a:cubicBezTo>
                  <a:pt x="1126" y="1049"/>
                  <a:pt x="1186" y="1067"/>
                  <a:pt x="1249" y="1087"/>
                </a:cubicBezTo>
                <a:cubicBezTo>
                  <a:pt x="1316" y="1108"/>
                  <a:pt x="1386" y="1130"/>
                  <a:pt x="1436" y="1080"/>
                </a:cubicBezTo>
                <a:cubicBezTo>
                  <a:pt x="1486" y="1030"/>
                  <a:pt x="1465" y="960"/>
                  <a:pt x="1443" y="893"/>
                </a:cubicBezTo>
                <a:cubicBezTo>
                  <a:pt x="1424" y="830"/>
                  <a:pt x="1405" y="770"/>
                  <a:pt x="1444" y="731"/>
                </a:cubicBezTo>
                <a:cubicBezTo>
                  <a:pt x="1483" y="692"/>
                  <a:pt x="1542" y="711"/>
                  <a:pt x="1605" y="731"/>
                </a:cubicBezTo>
                <a:cubicBezTo>
                  <a:pt x="1673" y="752"/>
                  <a:pt x="1743" y="774"/>
                  <a:pt x="1793" y="724"/>
                </a:cubicBezTo>
                <a:cubicBezTo>
                  <a:pt x="1843" y="674"/>
                  <a:pt x="1821" y="604"/>
                  <a:pt x="1800" y="536"/>
                </a:cubicBezTo>
                <a:cubicBezTo>
                  <a:pt x="1780" y="473"/>
                  <a:pt x="1761" y="414"/>
                  <a:pt x="1800" y="375"/>
                </a:cubicBezTo>
                <a:cubicBezTo>
                  <a:pt x="1839" y="336"/>
                  <a:pt x="1899" y="354"/>
                  <a:pt x="1962" y="374"/>
                </a:cubicBezTo>
                <a:cubicBezTo>
                  <a:pt x="2029" y="395"/>
                  <a:pt x="2099" y="417"/>
                  <a:pt x="2149" y="367"/>
                </a:cubicBezTo>
                <a:cubicBezTo>
                  <a:pt x="2199" y="317"/>
                  <a:pt x="2177" y="247"/>
                  <a:pt x="2156" y="180"/>
                </a:cubicBezTo>
                <a:cubicBezTo>
                  <a:pt x="2136" y="117"/>
                  <a:pt x="2118" y="57"/>
                  <a:pt x="2157" y="1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64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xmlns="" id="{095034F5-5459-DB4B-8612-E5FB95219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28" y="5038877"/>
            <a:ext cx="524051" cy="628861"/>
          </a:xfrm>
          <a:custGeom>
            <a:avLst/>
            <a:gdLst>
              <a:gd name="T0" fmla="*/ 2019 w 2200"/>
              <a:gd name="T1" fmla="*/ 43 h 2200"/>
              <a:gd name="T2" fmla="*/ 1832 w 2200"/>
              <a:gd name="T3" fmla="*/ 50 h 2200"/>
              <a:gd name="T4" fmla="*/ 1825 w 2200"/>
              <a:gd name="T5" fmla="*/ 238 h 2200"/>
              <a:gd name="T6" fmla="*/ 1825 w 2200"/>
              <a:gd name="T7" fmla="*/ 399 h 2200"/>
              <a:gd name="T8" fmla="*/ 1663 w 2200"/>
              <a:gd name="T9" fmla="*/ 399 h 2200"/>
              <a:gd name="T10" fmla="*/ 1476 w 2200"/>
              <a:gd name="T11" fmla="*/ 406 h 2200"/>
              <a:gd name="T12" fmla="*/ 1469 w 2200"/>
              <a:gd name="T13" fmla="*/ 594 h 2200"/>
              <a:gd name="T14" fmla="*/ 1468 w 2200"/>
              <a:gd name="T15" fmla="*/ 755 h 2200"/>
              <a:gd name="T16" fmla="*/ 1307 w 2200"/>
              <a:gd name="T17" fmla="*/ 756 h 2200"/>
              <a:gd name="T18" fmla="*/ 1119 w 2200"/>
              <a:gd name="T19" fmla="*/ 763 h 2200"/>
              <a:gd name="T20" fmla="*/ 1112 w 2200"/>
              <a:gd name="T21" fmla="*/ 950 h 2200"/>
              <a:gd name="T22" fmla="*/ 1112 w 2200"/>
              <a:gd name="T23" fmla="*/ 1112 h 2200"/>
              <a:gd name="T24" fmla="*/ 950 w 2200"/>
              <a:gd name="T25" fmla="*/ 1112 h 2200"/>
              <a:gd name="T26" fmla="*/ 763 w 2200"/>
              <a:gd name="T27" fmla="*/ 1119 h 2200"/>
              <a:gd name="T28" fmla="*/ 756 w 2200"/>
              <a:gd name="T29" fmla="*/ 1307 h 2200"/>
              <a:gd name="T30" fmla="*/ 756 w 2200"/>
              <a:gd name="T31" fmla="*/ 1468 h 2200"/>
              <a:gd name="T32" fmla="*/ 594 w 2200"/>
              <a:gd name="T33" fmla="*/ 1469 h 2200"/>
              <a:gd name="T34" fmla="*/ 407 w 2200"/>
              <a:gd name="T35" fmla="*/ 1475 h 2200"/>
              <a:gd name="T36" fmla="*/ 400 w 2200"/>
              <a:gd name="T37" fmla="*/ 1663 h 2200"/>
              <a:gd name="T38" fmla="*/ 399 w 2200"/>
              <a:gd name="T39" fmla="*/ 1824 h 2200"/>
              <a:gd name="T40" fmla="*/ 238 w 2200"/>
              <a:gd name="T41" fmla="*/ 1825 h 2200"/>
              <a:gd name="T42" fmla="*/ 50 w 2200"/>
              <a:gd name="T43" fmla="*/ 1832 h 2200"/>
              <a:gd name="T44" fmla="*/ 43 w 2200"/>
              <a:gd name="T45" fmla="*/ 2019 h 2200"/>
              <a:gd name="T46" fmla="*/ 43 w 2200"/>
              <a:gd name="T47" fmla="*/ 2181 h 2200"/>
              <a:gd name="T48" fmla="*/ 61 w 2200"/>
              <a:gd name="T49" fmla="*/ 2199 h 2200"/>
              <a:gd name="T50" fmla="*/ 68 w 2200"/>
              <a:gd name="T51" fmla="*/ 2012 h 2200"/>
              <a:gd name="T52" fmla="*/ 68 w 2200"/>
              <a:gd name="T53" fmla="*/ 1850 h 2200"/>
              <a:gd name="T54" fmla="*/ 230 w 2200"/>
              <a:gd name="T55" fmla="*/ 1850 h 2200"/>
              <a:gd name="T56" fmla="*/ 417 w 2200"/>
              <a:gd name="T57" fmla="*/ 1843 h 2200"/>
              <a:gd name="T58" fmla="*/ 424 w 2200"/>
              <a:gd name="T59" fmla="*/ 1655 h 2200"/>
              <a:gd name="T60" fmla="*/ 425 w 2200"/>
              <a:gd name="T61" fmla="*/ 1494 h 2200"/>
              <a:gd name="T62" fmla="*/ 586 w 2200"/>
              <a:gd name="T63" fmla="*/ 1493 h 2200"/>
              <a:gd name="T64" fmla="*/ 774 w 2200"/>
              <a:gd name="T65" fmla="*/ 1486 h 2200"/>
              <a:gd name="T66" fmla="*/ 781 w 2200"/>
              <a:gd name="T67" fmla="*/ 1299 h 2200"/>
              <a:gd name="T68" fmla="*/ 781 w 2200"/>
              <a:gd name="T69" fmla="*/ 1137 h 2200"/>
              <a:gd name="T70" fmla="*/ 943 w 2200"/>
              <a:gd name="T71" fmla="*/ 1137 h 2200"/>
              <a:gd name="T72" fmla="*/ 1130 w 2200"/>
              <a:gd name="T73" fmla="*/ 1130 h 2200"/>
              <a:gd name="T74" fmla="*/ 1137 w 2200"/>
              <a:gd name="T75" fmla="*/ 942 h 2200"/>
              <a:gd name="T76" fmla="*/ 1138 w 2200"/>
              <a:gd name="T77" fmla="*/ 781 h 2200"/>
              <a:gd name="T78" fmla="*/ 1299 w 2200"/>
              <a:gd name="T79" fmla="*/ 780 h 2200"/>
              <a:gd name="T80" fmla="*/ 1487 w 2200"/>
              <a:gd name="T81" fmla="*/ 774 h 2200"/>
              <a:gd name="T82" fmla="*/ 1494 w 2200"/>
              <a:gd name="T83" fmla="*/ 586 h 2200"/>
              <a:gd name="T84" fmla="*/ 1494 w 2200"/>
              <a:gd name="T85" fmla="*/ 425 h 2200"/>
              <a:gd name="T86" fmla="*/ 1655 w 2200"/>
              <a:gd name="T87" fmla="*/ 424 h 2200"/>
              <a:gd name="T88" fmla="*/ 1843 w 2200"/>
              <a:gd name="T89" fmla="*/ 417 h 2200"/>
              <a:gd name="T90" fmla="*/ 1850 w 2200"/>
              <a:gd name="T91" fmla="*/ 230 h 2200"/>
              <a:gd name="T92" fmla="*/ 1850 w 2200"/>
              <a:gd name="T93" fmla="*/ 68 h 2200"/>
              <a:gd name="T94" fmla="*/ 2012 w 2200"/>
              <a:gd name="T95" fmla="*/ 68 h 2200"/>
              <a:gd name="T96" fmla="*/ 2199 w 2200"/>
              <a:gd name="T97" fmla="*/ 61 h 2200"/>
              <a:gd name="T98" fmla="*/ 2181 w 2200"/>
              <a:gd name="T99" fmla="*/ 43 h 2200"/>
              <a:gd name="T100" fmla="*/ 2019 w 2200"/>
              <a:gd name="T101" fmla="*/ 43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019" y="43"/>
                </a:moveTo>
                <a:cubicBezTo>
                  <a:pt x="1952" y="22"/>
                  <a:pt x="1882" y="0"/>
                  <a:pt x="1832" y="50"/>
                </a:cubicBezTo>
                <a:cubicBezTo>
                  <a:pt x="1782" y="100"/>
                  <a:pt x="1804" y="170"/>
                  <a:pt x="1825" y="238"/>
                </a:cubicBezTo>
                <a:cubicBezTo>
                  <a:pt x="1845" y="300"/>
                  <a:pt x="1864" y="360"/>
                  <a:pt x="1825" y="399"/>
                </a:cubicBezTo>
                <a:cubicBezTo>
                  <a:pt x="1786" y="438"/>
                  <a:pt x="1726" y="419"/>
                  <a:pt x="1663" y="399"/>
                </a:cubicBezTo>
                <a:cubicBezTo>
                  <a:pt x="1596" y="378"/>
                  <a:pt x="1526" y="356"/>
                  <a:pt x="1476" y="406"/>
                </a:cubicBezTo>
                <a:cubicBezTo>
                  <a:pt x="1426" y="456"/>
                  <a:pt x="1448" y="526"/>
                  <a:pt x="1469" y="594"/>
                </a:cubicBezTo>
                <a:cubicBezTo>
                  <a:pt x="1489" y="657"/>
                  <a:pt x="1507" y="716"/>
                  <a:pt x="1468" y="755"/>
                </a:cubicBezTo>
                <a:cubicBezTo>
                  <a:pt x="1429" y="794"/>
                  <a:pt x="1370" y="776"/>
                  <a:pt x="1307" y="756"/>
                </a:cubicBezTo>
                <a:cubicBezTo>
                  <a:pt x="1239" y="735"/>
                  <a:pt x="1169" y="713"/>
                  <a:pt x="1119" y="763"/>
                </a:cubicBezTo>
                <a:cubicBezTo>
                  <a:pt x="1069" y="813"/>
                  <a:pt x="1091" y="883"/>
                  <a:pt x="1112" y="950"/>
                </a:cubicBezTo>
                <a:cubicBezTo>
                  <a:pt x="1132" y="1013"/>
                  <a:pt x="1151" y="1073"/>
                  <a:pt x="1112" y="1112"/>
                </a:cubicBezTo>
                <a:cubicBezTo>
                  <a:pt x="1073" y="1151"/>
                  <a:pt x="1013" y="1132"/>
                  <a:pt x="950" y="1112"/>
                </a:cubicBezTo>
                <a:cubicBezTo>
                  <a:pt x="883" y="1091"/>
                  <a:pt x="813" y="1069"/>
                  <a:pt x="763" y="1119"/>
                </a:cubicBezTo>
                <a:cubicBezTo>
                  <a:pt x="713" y="1169"/>
                  <a:pt x="735" y="1239"/>
                  <a:pt x="756" y="1307"/>
                </a:cubicBezTo>
                <a:cubicBezTo>
                  <a:pt x="776" y="1370"/>
                  <a:pt x="795" y="1429"/>
                  <a:pt x="756" y="1468"/>
                </a:cubicBezTo>
                <a:cubicBezTo>
                  <a:pt x="717" y="1507"/>
                  <a:pt x="657" y="1488"/>
                  <a:pt x="594" y="1469"/>
                </a:cubicBezTo>
                <a:cubicBezTo>
                  <a:pt x="527" y="1447"/>
                  <a:pt x="457" y="1425"/>
                  <a:pt x="407" y="1475"/>
                </a:cubicBezTo>
                <a:cubicBezTo>
                  <a:pt x="357" y="1526"/>
                  <a:pt x="378" y="1595"/>
                  <a:pt x="400" y="1663"/>
                </a:cubicBezTo>
                <a:cubicBezTo>
                  <a:pt x="419" y="1726"/>
                  <a:pt x="438" y="1785"/>
                  <a:pt x="399" y="1824"/>
                </a:cubicBezTo>
                <a:cubicBezTo>
                  <a:pt x="360" y="1863"/>
                  <a:pt x="301" y="1845"/>
                  <a:pt x="238" y="1825"/>
                </a:cubicBezTo>
                <a:cubicBezTo>
                  <a:pt x="170" y="1804"/>
                  <a:pt x="100" y="1782"/>
                  <a:pt x="50" y="1832"/>
                </a:cubicBezTo>
                <a:cubicBezTo>
                  <a:pt x="0" y="1882"/>
                  <a:pt x="22" y="1952"/>
                  <a:pt x="43" y="2019"/>
                </a:cubicBezTo>
                <a:cubicBezTo>
                  <a:pt x="63" y="2082"/>
                  <a:pt x="82" y="2142"/>
                  <a:pt x="43" y="2181"/>
                </a:cubicBezTo>
                <a:lnTo>
                  <a:pt x="61" y="2199"/>
                </a:lnTo>
                <a:cubicBezTo>
                  <a:pt x="111" y="2149"/>
                  <a:pt x="89" y="2079"/>
                  <a:pt x="68" y="2012"/>
                </a:cubicBezTo>
                <a:cubicBezTo>
                  <a:pt x="48" y="1949"/>
                  <a:pt x="29" y="1889"/>
                  <a:pt x="68" y="1850"/>
                </a:cubicBezTo>
                <a:cubicBezTo>
                  <a:pt x="108" y="1811"/>
                  <a:pt x="167" y="1830"/>
                  <a:pt x="230" y="1850"/>
                </a:cubicBezTo>
                <a:cubicBezTo>
                  <a:pt x="297" y="1871"/>
                  <a:pt x="367" y="1893"/>
                  <a:pt x="417" y="1843"/>
                </a:cubicBezTo>
                <a:cubicBezTo>
                  <a:pt x="468" y="1793"/>
                  <a:pt x="446" y="1723"/>
                  <a:pt x="424" y="1655"/>
                </a:cubicBezTo>
                <a:cubicBezTo>
                  <a:pt x="405" y="1592"/>
                  <a:pt x="386" y="1533"/>
                  <a:pt x="425" y="1494"/>
                </a:cubicBezTo>
                <a:cubicBezTo>
                  <a:pt x="464" y="1455"/>
                  <a:pt x="523" y="1473"/>
                  <a:pt x="586" y="1493"/>
                </a:cubicBezTo>
                <a:cubicBezTo>
                  <a:pt x="654" y="1514"/>
                  <a:pt x="724" y="1536"/>
                  <a:pt x="774" y="1486"/>
                </a:cubicBezTo>
                <a:cubicBezTo>
                  <a:pt x="824" y="1436"/>
                  <a:pt x="802" y="1366"/>
                  <a:pt x="781" y="1299"/>
                </a:cubicBezTo>
                <a:cubicBezTo>
                  <a:pt x="761" y="1236"/>
                  <a:pt x="742" y="1176"/>
                  <a:pt x="781" y="1137"/>
                </a:cubicBezTo>
                <a:cubicBezTo>
                  <a:pt x="820" y="1098"/>
                  <a:pt x="880" y="1117"/>
                  <a:pt x="943" y="1137"/>
                </a:cubicBezTo>
                <a:cubicBezTo>
                  <a:pt x="1010" y="1158"/>
                  <a:pt x="1080" y="1180"/>
                  <a:pt x="1130" y="1130"/>
                </a:cubicBezTo>
                <a:cubicBezTo>
                  <a:pt x="1180" y="1080"/>
                  <a:pt x="1158" y="1010"/>
                  <a:pt x="1137" y="942"/>
                </a:cubicBezTo>
                <a:cubicBezTo>
                  <a:pt x="1117" y="879"/>
                  <a:pt x="1099" y="820"/>
                  <a:pt x="1138" y="781"/>
                </a:cubicBezTo>
                <a:cubicBezTo>
                  <a:pt x="1177" y="742"/>
                  <a:pt x="1236" y="761"/>
                  <a:pt x="1299" y="780"/>
                </a:cubicBezTo>
                <a:cubicBezTo>
                  <a:pt x="1367" y="802"/>
                  <a:pt x="1437" y="824"/>
                  <a:pt x="1487" y="774"/>
                </a:cubicBezTo>
                <a:cubicBezTo>
                  <a:pt x="1537" y="723"/>
                  <a:pt x="1515" y="654"/>
                  <a:pt x="1494" y="586"/>
                </a:cubicBezTo>
                <a:cubicBezTo>
                  <a:pt x="1474" y="523"/>
                  <a:pt x="1455" y="464"/>
                  <a:pt x="1494" y="425"/>
                </a:cubicBezTo>
                <a:cubicBezTo>
                  <a:pt x="1533" y="386"/>
                  <a:pt x="1592" y="404"/>
                  <a:pt x="1655" y="424"/>
                </a:cubicBezTo>
                <a:cubicBezTo>
                  <a:pt x="1723" y="445"/>
                  <a:pt x="1793" y="467"/>
                  <a:pt x="1843" y="417"/>
                </a:cubicBezTo>
                <a:cubicBezTo>
                  <a:pt x="1893" y="367"/>
                  <a:pt x="1871" y="297"/>
                  <a:pt x="1850" y="230"/>
                </a:cubicBezTo>
                <a:cubicBezTo>
                  <a:pt x="1830" y="167"/>
                  <a:pt x="1811" y="107"/>
                  <a:pt x="1850" y="68"/>
                </a:cubicBezTo>
                <a:cubicBezTo>
                  <a:pt x="1889" y="29"/>
                  <a:pt x="1949" y="48"/>
                  <a:pt x="2012" y="68"/>
                </a:cubicBezTo>
                <a:cubicBezTo>
                  <a:pt x="2079" y="89"/>
                  <a:pt x="2149" y="111"/>
                  <a:pt x="2199" y="61"/>
                </a:cubicBezTo>
                <a:lnTo>
                  <a:pt x="2181" y="43"/>
                </a:lnTo>
                <a:cubicBezTo>
                  <a:pt x="2142" y="82"/>
                  <a:pt x="2082" y="63"/>
                  <a:pt x="2019" y="4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64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C56AE69E-42B3-6F47-A6D5-C8B967F4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669" y="866212"/>
            <a:ext cx="321362" cy="385634"/>
          </a:xfrm>
          <a:custGeom>
            <a:avLst/>
            <a:gdLst>
              <a:gd name="T0" fmla="*/ 1110 w 1351"/>
              <a:gd name="T1" fmla="*/ 1109 h 1350"/>
              <a:gd name="T2" fmla="*/ 1110 w 1351"/>
              <a:gd name="T3" fmla="*/ 240 h 1350"/>
              <a:gd name="T4" fmla="*/ 240 w 1351"/>
              <a:gd name="T5" fmla="*/ 240 h 1350"/>
              <a:gd name="T6" fmla="*/ 240 w 1351"/>
              <a:gd name="T7" fmla="*/ 1109 h 1350"/>
              <a:gd name="T8" fmla="*/ 1110 w 1351"/>
              <a:gd name="T9" fmla="*/ 1109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0">
                <a:moveTo>
                  <a:pt x="1110" y="1109"/>
                </a:moveTo>
                <a:cubicBezTo>
                  <a:pt x="1350" y="869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0"/>
                  <a:pt x="0" y="869"/>
                  <a:pt x="240" y="1109"/>
                </a:cubicBezTo>
                <a:cubicBezTo>
                  <a:pt x="480" y="1349"/>
                  <a:pt x="870" y="1349"/>
                  <a:pt x="1110" y="110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64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8DAF3829-7623-414B-B4E2-3F8E5EB1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755" y="854868"/>
            <a:ext cx="321362" cy="385634"/>
          </a:xfrm>
          <a:custGeom>
            <a:avLst/>
            <a:gdLst>
              <a:gd name="T0" fmla="*/ 1110 w 1351"/>
              <a:gd name="T1" fmla="*/ 1110 h 1351"/>
              <a:gd name="T2" fmla="*/ 1110 w 1351"/>
              <a:gd name="T3" fmla="*/ 240 h 1351"/>
              <a:gd name="T4" fmla="*/ 240 w 1351"/>
              <a:gd name="T5" fmla="*/ 240 h 1351"/>
              <a:gd name="T6" fmla="*/ 240 w 1351"/>
              <a:gd name="T7" fmla="*/ 1110 h 1351"/>
              <a:gd name="T8" fmla="*/ 1110 w 1351"/>
              <a:gd name="T9" fmla="*/ 111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1110" y="1110"/>
                </a:moveTo>
                <a:cubicBezTo>
                  <a:pt x="1350" y="870"/>
                  <a:pt x="1350" y="481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1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64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9BA64649-3EA8-8F4E-8C45-0848A4FD4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184" y="5101888"/>
            <a:ext cx="321362" cy="385634"/>
          </a:xfrm>
          <a:custGeom>
            <a:avLst/>
            <a:gdLst>
              <a:gd name="T0" fmla="*/ 240 w 1351"/>
              <a:gd name="T1" fmla="*/ 240 h 1351"/>
              <a:gd name="T2" fmla="*/ 240 w 1351"/>
              <a:gd name="T3" fmla="*/ 1110 h 1351"/>
              <a:gd name="T4" fmla="*/ 1110 w 1351"/>
              <a:gd name="T5" fmla="*/ 1110 h 1351"/>
              <a:gd name="T6" fmla="*/ 1110 w 1351"/>
              <a:gd name="T7" fmla="*/ 240 h 1351"/>
              <a:gd name="T8" fmla="*/ 240 w 1351"/>
              <a:gd name="T9" fmla="*/ 24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240" y="240"/>
                </a:moveTo>
                <a:cubicBezTo>
                  <a:pt x="0" y="480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  <a:cubicBezTo>
                  <a:pt x="1350" y="870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64"/>
          </a:p>
        </p:txBody>
      </p:sp>
    </p:spTree>
    <p:extLst>
      <p:ext uri="{BB962C8B-B14F-4D97-AF65-F5344CB8AC3E}">
        <p14:creationId xmlns:p14="http://schemas.microsoft.com/office/powerpoint/2010/main" val="40543623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7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04140" y="2315047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04140" y="3892642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014325" y="2315047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014325" y="3892642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324511" y="2315047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3324511" y="3892642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634696" y="2315047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634696" y="3892642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5944882" y="2315047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5944882" y="3892642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255067" y="2315047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7255067" y="3892642"/>
            <a:ext cx="1199799" cy="1439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296B987A-6892-704B-88AE-23728063F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442F467E-C05B-CB45-9439-E24042F5E2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983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8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1525" y="2484730"/>
            <a:ext cx="1268730" cy="1522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308985" y="2484730"/>
            <a:ext cx="1268730" cy="1522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46445" y="2484730"/>
            <a:ext cx="1268730" cy="1522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2735CCEC-286D-B54F-A9B0-C7284C6134C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040255" y="4007207"/>
            <a:ext cx="1268730" cy="1522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AAFFE7EB-A688-4A49-B6CC-0968DEBD3C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7715" y="4007207"/>
            <a:ext cx="1268730" cy="1522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F230CB23-3718-5A42-8CBE-072E0A02C3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15175" y="4007207"/>
            <a:ext cx="1268730" cy="1522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26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61BE4E6F-D6A3-9D44-A374-D2467886FB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4A9C715-10E3-F14D-9EA6-6BD23C940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022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49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822960" rtl="1" eaLnBrk="1" latinLnBrk="0" hangingPunct="1"/>
            <a:endParaRPr lang="en-US" sz="1216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305551" y="222071"/>
            <a:ext cx="2672093" cy="6413863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66358" y="222071"/>
            <a:ext cx="2675700" cy="6413863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710063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5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84D40E-6F80-794A-BBC1-12BA683B4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8862" y="0"/>
            <a:ext cx="578513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4623887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5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883497-4988-3B45-8105-8CB4830783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</p:spTree>
    <p:extLst>
      <p:ext uri="{BB962C8B-B14F-4D97-AF65-F5344CB8AC3E}">
        <p14:creationId xmlns:p14="http://schemas.microsoft.com/office/powerpoint/2010/main" val="2812183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84D40E-6F80-794A-BBC1-12BA683B4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35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79295561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2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883497-4988-3B45-8105-8CB4830783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9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674816C1-3DD0-9642-9417-E46A84909D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3" y="350633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1" b="0">
                <a:solidFill>
                  <a:schemeClr val="bg2"/>
                </a:solidFill>
                <a:latin typeface="+mj-lt"/>
              </a:defRPr>
            </a:lvl1pPr>
            <a:lvl2pPr marL="342968" indent="0">
              <a:buNone/>
              <a:defRPr/>
            </a:lvl2pPr>
            <a:lvl3pPr marL="685935" indent="0">
              <a:buNone/>
              <a:defRPr/>
            </a:lvl3pPr>
            <a:lvl4pPr marL="1028902" indent="0">
              <a:buNone/>
              <a:defRPr/>
            </a:lvl4pPr>
            <a:lvl5pPr marL="1371869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1A95CFE-B444-1940-95A3-A881D88B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2" y="826502"/>
            <a:ext cx="7998617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8883497-4988-3B45-8105-8CB4830783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2679427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8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56B7C55-A3B9-C14F-8094-8EE07F11C2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2268043"/>
            <a:ext cx="9143999" cy="29664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171488" marR="0" indent="-171488" algn="ctr" defTabSz="68595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ED09322-3484-C345-99A2-8987B9D0D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3" y="350633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1" b="0">
                <a:solidFill>
                  <a:schemeClr val="accent2"/>
                </a:solidFill>
                <a:latin typeface="+mj-lt"/>
              </a:defRPr>
            </a:lvl1pPr>
            <a:lvl2pPr marL="342968" indent="0">
              <a:buNone/>
              <a:defRPr/>
            </a:lvl2pPr>
            <a:lvl3pPr marL="685935" indent="0">
              <a:buNone/>
              <a:defRPr/>
            </a:lvl3pPr>
            <a:lvl4pPr marL="1028902" indent="0">
              <a:buNone/>
              <a:defRPr/>
            </a:lvl4pPr>
            <a:lvl5pPr marL="1371869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F6C92CC0-73B0-0E4D-95B3-F5F04F3016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2" y="826502"/>
            <a:ext cx="7998617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92633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F9F076-1270-A54E-B784-5A4E59BD0605}"/>
              </a:ext>
            </a:extLst>
          </p:cNvPr>
          <p:cNvSpPr/>
          <p:nvPr/>
        </p:nvSpPr>
        <p:spPr>
          <a:xfrm>
            <a:off x="0" y="5935847"/>
            <a:ext cx="9144000" cy="944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9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80DB130-819A-A847-8120-C5F9CDA31C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35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D70C8F56-5EF6-D947-8F20-821DD12C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350633"/>
            <a:ext cx="4572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1" b="0">
                <a:solidFill>
                  <a:schemeClr val="accent2"/>
                </a:solidFill>
                <a:latin typeface="+mj-lt"/>
              </a:defRPr>
            </a:lvl1pPr>
            <a:lvl2pPr marL="342968" indent="0">
              <a:buNone/>
              <a:defRPr/>
            </a:lvl2pPr>
            <a:lvl3pPr marL="685935" indent="0">
              <a:buNone/>
              <a:defRPr/>
            </a:lvl3pPr>
            <a:lvl4pPr marL="1028902" indent="0">
              <a:buNone/>
              <a:defRPr/>
            </a:lvl4pPr>
            <a:lvl5pPr marL="1371869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B92E21-E111-2C43-BC71-9F850BE7B9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429" y="826502"/>
            <a:ext cx="4572000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95F9F076-1270-A54E-B784-5A4E59BD0605}"/>
              </a:ext>
            </a:extLst>
          </p:cNvPr>
          <p:cNvSpPr/>
          <p:nvPr userDrawn="1"/>
        </p:nvSpPr>
        <p:spPr>
          <a:xfrm>
            <a:off x="0" y="5935847"/>
            <a:ext cx="9144000" cy="944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446000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5821F0DD-C5CE-6E4A-B6FA-72E31DDC6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3" y="350633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1" b="0">
                <a:solidFill>
                  <a:schemeClr val="accent2"/>
                </a:solidFill>
                <a:latin typeface="+mj-lt"/>
              </a:defRPr>
            </a:lvl1pPr>
            <a:lvl2pPr marL="342968" indent="0">
              <a:buNone/>
              <a:defRPr/>
            </a:lvl2pPr>
            <a:lvl3pPr marL="685935" indent="0">
              <a:buNone/>
              <a:defRPr/>
            </a:lvl3pPr>
            <a:lvl4pPr marL="1028902" indent="0">
              <a:buNone/>
              <a:defRPr/>
            </a:lvl4pPr>
            <a:lvl5pPr marL="1371869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5CD0659C-79EB-6048-9BF6-C408E67DEF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2" y="826502"/>
            <a:ext cx="7998617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39180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7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3FB36E-E7C3-F84A-A74F-A0868E278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D9CE38-589F-B04E-8780-CD30DBB1DA55}"/>
              </a:ext>
            </a:extLst>
          </p:cNvPr>
          <p:cNvSpPr/>
          <p:nvPr/>
        </p:nvSpPr>
        <p:spPr>
          <a:xfrm>
            <a:off x="457200" y="548640"/>
            <a:ext cx="8229600" cy="57607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</p:spTree>
    <p:extLst>
      <p:ext uri="{BB962C8B-B14F-4D97-AF65-F5344CB8AC3E}">
        <p14:creationId xmlns:p14="http://schemas.microsoft.com/office/powerpoint/2010/main" val="985882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D9F462-41AC-E645-B689-7824F9301F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0851" y="2437965"/>
            <a:ext cx="2074477" cy="291935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3F3D0BC0-9E7E-224E-8586-F7472A7F37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70320" y="2437965"/>
            <a:ext cx="2074477" cy="291935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BEEA01A9-33BA-DE43-98EF-2372B6EE5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3" y="350633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1" b="0">
                <a:solidFill>
                  <a:schemeClr val="accent2"/>
                </a:solidFill>
                <a:latin typeface="+mj-lt"/>
              </a:defRPr>
            </a:lvl1pPr>
            <a:lvl2pPr marL="342968" indent="0">
              <a:buNone/>
              <a:defRPr/>
            </a:lvl2pPr>
            <a:lvl3pPr marL="685935" indent="0">
              <a:buNone/>
              <a:defRPr/>
            </a:lvl3pPr>
            <a:lvl4pPr marL="1028902" indent="0">
              <a:buNone/>
              <a:defRPr/>
            </a:lvl4pPr>
            <a:lvl5pPr marL="1371869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78F43606-126B-A746-A320-EE714ECB9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2" y="826502"/>
            <a:ext cx="7998617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613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3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2B11148-93B8-6446-B9FF-735B17DB4F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831255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FC3E90F6-349F-3941-892A-86CCD2AB47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95666" y="2259796"/>
            <a:ext cx="3552669" cy="238534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rtl="0">
              <a:buNone/>
              <a:defRPr sz="90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4844184-2E55-944F-B793-BE1DD81CD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3" y="350633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1" b="0">
                <a:solidFill>
                  <a:schemeClr val="bg2"/>
                </a:solidFill>
                <a:latin typeface="+mj-lt"/>
              </a:defRPr>
            </a:lvl1pPr>
            <a:lvl2pPr marL="342968" indent="0">
              <a:buNone/>
              <a:defRPr/>
            </a:lvl2pPr>
            <a:lvl3pPr marL="685935" indent="0">
              <a:buNone/>
              <a:defRPr/>
            </a:lvl3pPr>
            <a:lvl4pPr marL="1028902" indent="0">
              <a:buNone/>
              <a:defRPr/>
            </a:lvl4pPr>
            <a:lvl5pPr marL="1371869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CC47F745-D17F-4A48-95F0-986014986A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2" y="826502"/>
            <a:ext cx="7998617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9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9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77454" y="2069268"/>
            <a:ext cx="7991475" cy="3386659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A6E6E229-9E5F-2847-8727-066B4FBF0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64D8E448-90FF-3446-9289-976B31170A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41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4102330"/>
          </a:xfrm>
          <a:custGeom>
            <a:avLst/>
            <a:gdLst>
              <a:gd name="connsiteX0" fmla="*/ 0 w 3253289"/>
              <a:gd name="connsiteY0" fmla="*/ 0 h 3762955"/>
              <a:gd name="connsiteX1" fmla="*/ 3253289 w 3253289"/>
              <a:gd name="connsiteY1" fmla="*/ 0 h 3762955"/>
              <a:gd name="connsiteX2" fmla="*/ 3253289 w 3253289"/>
              <a:gd name="connsiteY2" fmla="*/ 3762955 h 3762955"/>
              <a:gd name="connsiteX3" fmla="*/ 0 w 3253289"/>
              <a:gd name="connsiteY3" fmla="*/ 3762955 h 37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289" h="3762955">
                <a:moveTo>
                  <a:pt x="0" y="0"/>
                </a:moveTo>
                <a:lnTo>
                  <a:pt x="3253289" y="0"/>
                </a:lnTo>
                <a:lnTo>
                  <a:pt x="3253289" y="3762955"/>
                </a:lnTo>
                <a:lnTo>
                  <a:pt x="0" y="37629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744C68A3-B724-5545-801D-0A3CF6D78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bg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9C7727B3-1FF5-CD49-8522-BC9995CFE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97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xmlns="" id="{B7A55722-E12E-4745-97D0-C6FE2ABF19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611" y="1998378"/>
            <a:ext cx="2486115" cy="2692910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lnTo>
                  <a:pt x="0" y="180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38D8DC2-3DFD-CF46-9521-01551DFF0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26642" y="1998378"/>
            <a:ext cx="2486115" cy="2692910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lnTo>
                  <a:pt x="0" y="180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813955EB-D48F-F640-BE35-EB01D83FB7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8675" y="1998378"/>
            <a:ext cx="2486115" cy="2692910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lnTo>
                  <a:pt x="0" y="180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/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539153BD-3F0F-174B-9F66-3FD75EAF06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accent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26293A2-6C9C-C34A-98AA-466A7C42F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964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1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93156AC-9C04-F040-8006-FD4E31A466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" y="0"/>
            <a:ext cx="9143999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62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684610" y="2436474"/>
            <a:ext cx="1654214" cy="1985057"/>
          </a:xfrm>
          <a:prstGeom prst="ellipse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2725594" y="2436474"/>
            <a:ext cx="1654214" cy="1985057"/>
          </a:xfrm>
          <a:prstGeom prst="ellipse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 hasCustomPrompt="1"/>
          </p:nvPr>
        </p:nvSpPr>
        <p:spPr>
          <a:xfrm>
            <a:off x="4766577" y="2436474"/>
            <a:ext cx="1654214" cy="1985057"/>
          </a:xfrm>
          <a:prstGeom prst="ellipse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Add your image here [Drag and Drop]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6807559" y="2436474"/>
            <a:ext cx="1654214" cy="1985057"/>
          </a:xfrm>
          <a:prstGeom prst="ellipse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8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AB19F00-20AC-1E4E-820C-40AF27E7D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4" y="348505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bg2"/>
                </a:solidFill>
                <a:latin typeface="+mj-lt"/>
              </a:defRPr>
            </a:lvl1pPr>
            <a:lvl2pPr marL="411470" indent="0">
              <a:buNone/>
              <a:defRPr/>
            </a:lvl2pPr>
            <a:lvl3pPr marL="822940" indent="0">
              <a:buNone/>
              <a:defRPr/>
            </a:lvl3pPr>
            <a:lvl4pPr marL="1234410" indent="0">
              <a:buNone/>
              <a:defRPr/>
            </a:lvl4pPr>
            <a:lvl5pPr marL="164587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0FF61DC1-E529-944E-A02E-227488C1E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3" y="828631"/>
            <a:ext cx="7998617" cy="31021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60" b="0" spc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8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hyperlink" Target="http://www.gmail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hyperlink" Target="http://www.facebook.com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7D7A37-79D9-D345-8028-07C64E49F1D1}"/>
              </a:ext>
            </a:extLst>
          </p:cNvPr>
          <p:cNvSpPr txBox="1"/>
          <p:nvPr/>
        </p:nvSpPr>
        <p:spPr>
          <a:xfrm>
            <a:off x="7225603" y="6470457"/>
            <a:ext cx="1099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  <a:latin typeface="+mj-lt"/>
              </a:rPr>
              <a:t>COMPANY NAME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0DAA156-6551-8C4C-A264-A4599369FD4B}"/>
              </a:ext>
            </a:extLst>
          </p:cNvPr>
          <p:cNvGrpSpPr/>
          <p:nvPr/>
        </p:nvGrpSpPr>
        <p:grpSpPr>
          <a:xfrm>
            <a:off x="8217196" y="6455404"/>
            <a:ext cx="633230" cy="232998"/>
            <a:chOff x="10690967" y="6468406"/>
            <a:chExt cx="1067255" cy="327248"/>
          </a:xfrm>
          <a:solidFill>
            <a:schemeClr val="accent2"/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E94E0348-0841-0C42-B437-8F56B5F39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1006" y="6468406"/>
              <a:ext cx="327248" cy="327248"/>
            </a:xfrm>
            <a:custGeom>
              <a:avLst/>
              <a:gdLst>
                <a:gd name="T0" fmla="*/ 130 w 176"/>
                <a:gd name="T1" fmla="*/ 57 h 176"/>
                <a:gd name="T2" fmla="*/ 119 w 176"/>
                <a:gd name="T3" fmla="*/ 61 h 176"/>
                <a:gd name="T4" fmla="*/ 107 w 176"/>
                <a:gd name="T5" fmla="*/ 56 h 176"/>
                <a:gd name="T6" fmla="*/ 91 w 176"/>
                <a:gd name="T7" fmla="*/ 72 h 176"/>
                <a:gd name="T8" fmla="*/ 91 w 176"/>
                <a:gd name="T9" fmla="*/ 76 h 176"/>
                <a:gd name="T10" fmla="*/ 58 w 176"/>
                <a:gd name="T11" fmla="*/ 59 h 176"/>
                <a:gd name="T12" fmla="*/ 55 w 176"/>
                <a:gd name="T13" fmla="*/ 67 h 176"/>
                <a:gd name="T14" fmla="*/ 63 w 176"/>
                <a:gd name="T15" fmla="*/ 81 h 176"/>
                <a:gd name="T16" fmla="*/ 55 w 176"/>
                <a:gd name="T17" fmla="*/ 79 h 176"/>
                <a:gd name="T18" fmla="*/ 55 w 176"/>
                <a:gd name="T19" fmla="*/ 79 h 176"/>
                <a:gd name="T20" fmla="*/ 68 w 176"/>
                <a:gd name="T21" fmla="*/ 95 h 176"/>
                <a:gd name="T22" fmla="*/ 64 w 176"/>
                <a:gd name="T23" fmla="*/ 95 h 176"/>
                <a:gd name="T24" fmla="*/ 61 w 176"/>
                <a:gd name="T25" fmla="*/ 95 h 176"/>
                <a:gd name="T26" fmla="*/ 76 w 176"/>
                <a:gd name="T27" fmla="*/ 106 h 176"/>
                <a:gd name="T28" fmla="*/ 56 w 176"/>
                <a:gd name="T29" fmla="*/ 113 h 176"/>
                <a:gd name="T30" fmla="*/ 52 w 176"/>
                <a:gd name="T31" fmla="*/ 113 h 176"/>
                <a:gd name="T32" fmla="*/ 77 w 176"/>
                <a:gd name="T33" fmla="*/ 120 h 176"/>
                <a:gd name="T34" fmla="*/ 124 w 176"/>
                <a:gd name="T35" fmla="*/ 74 h 176"/>
                <a:gd name="T36" fmla="*/ 124 w 176"/>
                <a:gd name="T37" fmla="*/ 72 h 176"/>
                <a:gd name="T38" fmla="*/ 132 w 176"/>
                <a:gd name="T39" fmla="*/ 64 h 176"/>
                <a:gd name="T40" fmla="*/ 123 w 176"/>
                <a:gd name="T41" fmla="*/ 66 h 176"/>
                <a:gd name="T42" fmla="*/ 130 w 176"/>
                <a:gd name="T43" fmla="*/ 57 h 176"/>
                <a:gd name="T44" fmla="*/ 88 w 176"/>
                <a:gd name="T45" fmla="*/ 0 h 176"/>
                <a:gd name="T46" fmla="*/ 0 w 176"/>
                <a:gd name="T47" fmla="*/ 88 h 176"/>
                <a:gd name="T48" fmla="*/ 88 w 176"/>
                <a:gd name="T49" fmla="*/ 176 h 176"/>
                <a:gd name="T50" fmla="*/ 176 w 176"/>
                <a:gd name="T51" fmla="*/ 88 h 176"/>
                <a:gd name="T52" fmla="*/ 88 w 176"/>
                <a:gd name="T53" fmla="*/ 0 h 176"/>
                <a:gd name="T54" fmla="*/ 88 w 176"/>
                <a:gd name="T55" fmla="*/ 168 h 176"/>
                <a:gd name="T56" fmla="*/ 8 w 176"/>
                <a:gd name="T57" fmla="*/ 88 h 176"/>
                <a:gd name="T58" fmla="*/ 88 w 176"/>
                <a:gd name="T59" fmla="*/ 8 h 176"/>
                <a:gd name="T60" fmla="*/ 168 w 176"/>
                <a:gd name="T61" fmla="*/ 88 h 176"/>
                <a:gd name="T62" fmla="*/ 88 w 176"/>
                <a:gd name="T63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130" y="57"/>
                  </a:moveTo>
                  <a:cubicBezTo>
                    <a:pt x="127" y="59"/>
                    <a:pt x="123" y="60"/>
                    <a:pt x="119" y="61"/>
                  </a:cubicBezTo>
                  <a:cubicBezTo>
                    <a:pt x="116" y="58"/>
                    <a:pt x="112" y="56"/>
                    <a:pt x="107" y="56"/>
                  </a:cubicBezTo>
                  <a:cubicBezTo>
                    <a:pt x="98" y="56"/>
                    <a:pt x="91" y="63"/>
                    <a:pt x="91" y="72"/>
                  </a:cubicBezTo>
                  <a:cubicBezTo>
                    <a:pt x="91" y="73"/>
                    <a:pt x="91" y="75"/>
                    <a:pt x="91" y="76"/>
                  </a:cubicBezTo>
                  <a:cubicBezTo>
                    <a:pt x="78" y="75"/>
                    <a:pt x="66" y="69"/>
                    <a:pt x="58" y="59"/>
                  </a:cubicBezTo>
                  <a:cubicBezTo>
                    <a:pt x="56" y="61"/>
                    <a:pt x="55" y="64"/>
                    <a:pt x="55" y="67"/>
                  </a:cubicBezTo>
                  <a:cubicBezTo>
                    <a:pt x="55" y="73"/>
                    <a:pt x="58" y="78"/>
                    <a:pt x="63" y="81"/>
                  </a:cubicBezTo>
                  <a:cubicBezTo>
                    <a:pt x="60" y="80"/>
                    <a:pt x="57" y="80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7"/>
                    <a:pt x="61" y="93"/>
                    <a:pt x="68" y="95"/>
                  </a:cubicBezTo>
                  <a:cubicBezTo>
                    <a:pt x="67" y="95"/>
                    <a:pt x="66" y="95"/>
                    <a:pt x="64" y="95"/>
                  </a:cubicBezTo>
                  <a:cubicBezTo>
                    <a:pt x="63" y="95"/>
                    <a:pt x="62" y="95"/>
                    <a:pt x="61" y="95"/>
                  </a:cubicBezTo>
                  <a:cubicBezTo>
                    <a:pt x="63" y="101"/>
                    <a:pt x="69" y="106"/>
                    <a:pt x="76" y="106"/>
                  </a:cubicBezTo>
                  <a:cubicBezTo>
                    <a:pt x="71" y="110"/>
                    <a:pt x="64" y="113"/>
                    <a:pt x="56" y="113"/>
                  </a:cubicBezTo>
                  <a:cubicBezTo>
                    <a:pt x="55" y="113"/>
                    <a:pt x="53" y="113"/>
                    <a:pt x="52" y="113"/>
                  </a:cubicBezTo>
                  <a:cubicBezTo>
                    <a:pt x="59" y="117"/>
                    <a:pt x="68" y="120"/>
                    <a:pt x="77" y="120"/>
                  </a:cubicBezTo>
                  <a:cubicBezTo>
                    <a:pt x="107" y="120"/>
                    <a:pt x="124" y="95"/>
                    <a:pt x="124" y="74"/>
                  </a:cubicBezTo>
                  <a:cubicBezTo>
                    <a:pt x="124" y="73"/>
                    <a:pt x="124" y="73"/>
                    <a:pt x="124" y="72"/>
                  </a:cubicBezTo>
                  <a:cubicBezTo>
                    <a:pt x="127" y="70"/>
                    <a:pt x="130" y="67"/>
                    <a:pt x="132" y="64"/>
                  </a:cubicBezTo>
                  <a:cubicBezTo>
                    <a:pt x="129" y="65"/>
                    <a:pt x="126" y="66"/>
                    <a:pt x="123" y="66"/>
                  </a:cubicBezTo>
                  <a:cubicBezTo>
                    <a:pt x="126" y="64"/>
                    <a:pt x="129" y="61"/>
                    <a:pt x="130" y="57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sz="162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25A8E5A5-37F1-DD48-AB30-83476F776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0974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88 w 176"/>
                <a:gd name="T21" fmla="*/ 91 h 176"/>
                <a:gd name="T22" fmla="*/ 84 w 176"/>
                <a:gd name="T23" fmla="*/ 87 h 176"/>
                <a:gd name="T24" fmla="*/ 87 w 176"/>
                <a:gd name="T25" fmla="*/ 83 h 176"/>
                <a:gd name="T26" fmla="*/ 93 w 176"/>
                <a:gd name="T27" fmla="*/ 72 h 176"/>
                <a:gd name="T28" fmla="*/ 90 w 176"/>
                <a:gd name="T29" fmla="*/ 62 h 176"/>
                <a:gd name="T30" fmla="*/ 92 w 176"/>
                <a:gd name="T31" fmla="*/ 62 h 176"/>
                <a:gd name="T32" fmla="*/ 100 w 176"/>
                <a:gd name="T33" fmla="*/ 56 h 176"/>
                <a:gd name="T34" fmla="*/ 77 w 176"/>
                <a:gd name="T35" fmla="*/ 56 h 176"/>
                <a:gd name="T36" fmla="*/ 60 w 176"/>
                <a:gd name="T37" fmla="*/ 71 h 176"/>
                <a:gd name="T38" fmla="*/ 74 w 176"/>
                <a:gd name="T39" fmla="*/ 87 h 176"/>
                <a:gd name="T40" fmla="*/ 74 w 176"/>
                <a:gd name="T41" fmla="*/ 89 h 176"/>
                <a:gd name="T42" fmla="*/ 75 w 176"/>
                <a:gd name="T43" fmla="*/ 92 h 176"/>
                <a:gd name="T44" fmla="*/ 56 w 176"/>
                <a:gd name="T45" fmla="*/ 107 h 176"/>
                <a:gd name="T46" fmla="*/ 76 w 176"/>
                <a:gd name="T47" fmla="*/ 120 h 176"/>
                <a:gd name="T48" fmla="*/ 95 w 176"/>
                <a:gd name="T49" fmla="*/ 105 h 176"/>
                <a:gd name="T50" fmla="*/ 88 w 176"/>
                <a:gd name="T51" fmla="*/ 91 h 176"/>
                <a:gd name="T52" fmla="*/ 70 w 176"/>
                <a:gd name="T53" fmla="*/ 71 h 176"/>
                <a:gd name="T54" fmla="*/ 71 w 176"/>
                <a:gd name="T55" fmla="*/ 64 h 176"/>
                <a:gd name="T56" fmla="*/ 75 w 176"/>
                <a:gd name="T57" fmla="*/ 62 h 176"/>
                <a:gd name="T58" fmla="*/ 75 w 176"/>
                <a:gd name="T59" fmla="*/ 60 h 176"/>
                <a:gd name="T60" fmla="*/ 75 w 176"/>
                <a:gd name="T61" fmla="*/ 62 h 176"/>
                <a:gd name="T62" fmla="*/ 83 w 176"/>
                <a:gd name="T63" fmla="*/ 72 h 176"/>
                <a:gd name="T64" fmla="*/ 81 w 176"/>
                <a:gd name="T65" fmla="*/ 80 h 176"/>
                <a:gd name="T66" fmla="*/ 78 w 176"/>
                <a:gd name="T67" fmla="*/ 81 h 176"/>
                <a:gd name="T68" fmla="*/ 78 w 176"/>
                <a:gd name="T69" fmla="*/ 81 h 176"/>
                <a:gd name="T70" fmla="*/ 70 w 176"/>
                <a:gd name="T71" fmla="*/ 71 h 176"/>
                <a:gd name="T72" fmla="*/ 76 w 176"/>
                <a:gd name="T73" fmla="*/ 114 h 176"/>
                <a:gd name="T74" fmla="*/ 66 w 176"/>
                <a:gd name="T75" fmla="*/ 105 h 176"/>
                <a:gd name="T76" fmla="*/ 77 w 176"/>
                <a:gd name="T77" fmla="*/ 97 h 176"/>
                <a:gd name="T78" fmla="*/ 77 w 176"/>
                <a:gd name="T79" fmla="*/ 96 h 176"/>
                <a:gd name="T80" fmla="*/ 77 w 176"/>
                <a:gd name="T81" fmla="*/ 96 h 176"/>
                <a:gd name="T82" fmla="*/ 77 w 176"/>
                <a:gd name="T83" fmla="*/ 97 h 176"/>
                <a:gd name="T84" fmla="*/ 81 w 176"/>
                <a:gd name="T85" fmla="*/ 98 h 176"/>
                <a:gd name="T86" fmla="*/ 82 w 176"/>
                <a:gd name="T87" fmla="*/ 99 h 176"/>
                <a:gd name="T88" fmla="*/ 87 w 176"/>
                <a:gd name="T89" fmla="*/ 104 h 176"/>
                <a:gd name="T90" fmla="*/ 87 w 176"/>
                <a:gd name="T91" fmla="*/ 106 h 176"/>
                <a:gd name="T92" fmla="*/ 76 w 176"/>
                <a:gd name="T93" fmla="*/ 114 h 176"/>
                <a:gd name="T94" fmla="*/ 120 w 176"/>
                <a:gd name="T95" fmla="*/ 60 h 176"/>
                <a:gd name="T96" fmla="*/ 112 w 176"/>
                <a:gd name="T97" fmla="*/ 60 h 176"/>
                <a:gd name="T98" fmla="*/ 112 w 176"/>
                <a:gd name="T99" fmla="*/ 72 h 176"/>
                <a:gd name="T100" fmla="*/ 100 w 176"/>
                <a:gd name="T101" fmla="*/ 72 h 176"/>
                <a:gd name="T102" fmla="*/ 100 w 176"/>
                <a:gd name="T103" fmla="*/ 80 h 176"/>
                <a:gd name="T104" fmla="*/ 112 w 176"/>
                <a:gd name="T105" fmla="*/ 80 h 176"/>
                <a:gd name="T106" fmla="*/ 112 w 176"/>
                <a:gd name="T107" fmla="*/ 92 h 176"/>
                <a:gd name="T108" fmla="*/ 120 w 176"/>
                <a:gd name="T109" fmla="*/ 92 h 176"/>
                <a:gd name="T110" fmla="*/ 120 w 176"/>
                <a:gd name="T111" fmla="*/ 80 h 176"/>
                <a:gd name="T112" fmla="*/ 132 w 176"/>
                <a:gd name="T113" fmla="*/ 80 h 176"/>
                <a:gd name="T114" fmla="*/ 132 w 176"/>
                <a:gd name="T115" fmla="*/ 72 h 176"/>
                <a:gd name="T116" fmla="*/ 120 w 176"/>
                <a:gd name="T117" fmla="*/ 72 h 176"/>
                <a:gd name="T118" fmla="*/ 120 w 176"/>
                <a:gd name="T11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91"/>
                  </a:moveTo>
                  <a:cubicBezTo>
                    <a:pt x="86" y="90"/>
                    <a:pt x="84" y="87"/>
                    <a:pt x="84" y="87"/>
                  </a:cubicBezTo>
                  <a:cubicBezTo>
                    <a:pt x="84" y="86"/>
                    <a:pt x="84" y="85"/>
                    <a:pt x="87" y="83"/>
                  </a:cubicBezTo>
                  <a:cubicBezTo>
                    <a:pt x="91" y="80"/>
                    <a:pt x="93" y="76"/>
                    <a:pt x="93" y="72"/>
                  </a:cubicBezTo>
                  <a:cubicBezTo>
                    <a:pt x="93" y="68"/>
                    <a:pt x="92" y="65"/>
                    <a:pt x="90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8" y="56"/>
                    <a:pt x="60" y="63"/>
                    <a:pt x="60" y="71"/>
                  </a:cubicBezTo>
                  <a:cubicBezTo>
                    <a:pt x="60" y="80"/>
                    <a:pt x="66" y="86"/>
                    <a:pt x="74" y="87"/>
                  </a:cubicBezTo>
                  <a:cubicBezTo>
                    <a:pt x="74" y="87"/>
                    <a:pt x="74" y="88"/>
                    <a:pt x="74" y="89"/>
                  </a:cubicBezTo>
                  <a:cubicBezTo>
                    <a:pt x="74" y="90"/>
                    <a:pt x="75" y="91"/>
                    <a:pt x="75" y="92"/>
                  </a:cubicBezTo>
                  <a:cubicBezTo>
                    <a:pt x="65" y="92"/>
                    <a:pt x="56" y="99"/>
                    <a:pt x="56" y="107"/>
                  </a:cubicBezTo>
                  <a:cubicBezTo>
                    <a:pt x="56" y="115"/>
                    <a:pt x="64" y="120"/>
                    <a:pt x="76" y="120"/>
                  </a:cubicBezTo>
                  <a:cubicBezTo>
                    <a:pt x="88" y="120"/>
                    <a:pt x="95" y="112"/>
                    <a:pt x="95" y="105"/>
                  </a:cubicBezTo>
                  <a:cubicBezTo>
                    <a:pt x="95" y="99"/>
                    <a:pt x="93" y="95"/>
                    <a:pt x="88" y="91"/>
                  </a:cubicBezTo>
                  <a:moveTo>
                    <a:pt x="70" y="71"/>
                  </a:moveTo>
                  <a:cubicBezTo>
                    <a:pt x="69" y="68"/>
                    <a:pt x="70" y="65"/>
                    <a:pt x="71" y="64"/>
                  </a:cubicBezTo>
                  <a:cubicBezTo>
                    <a:pt x="72" y="63"/>
                    <a:pt x="73" y="62"/>
                    <a:pt x="75" y="62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9" y="62"/>
                    <a:pt x="82" y="67"/>
                    <a:pt x="83" y="72"/>
                  </a:cubicBezTo>
                  <a:cubicBezTo>
                    <a:pt x="83" y="75"/>
                    <a:pt x="83" y="78"/>
                    <a:pt x="81" y="80"/>
                  </a:cubicBezTo>
                  <a:cubicBezTo>
                    <a:pt x="80" y="81"/>
                    <a:pt x="79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4" y="81"/>
                    <a:pt x="70" y="77"/>
                    <a:pt x="70" y="71"/>
                  </a:cubicBezTo>
                  <a:moveTo>
                    <a:pt x="76" y="114"/>
                  </a:moveTo>
                  <a:cubicBezTo>
                    <a:pt x="70" y="114"/>
                    <a:pt x="66" y="110"/>
                    <a:pt x="66" y="105"/>
                  </a:cubicBezTo>
                  <a:cubicBezTo>
                    <a:pt x="66" y="101"/>
                    <a:pt x="71" y="97"/>
                    <a:pt x="77" y="97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7"/>
                    <a:pt x="80" y="97"/>
                    <a:pt x="81" y="98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5" y="101"/>
                    <a:pt x="87" y="102"/>
                    <a:pt x="87" y="104"/>
                  </a:cubicBezTo>
                  <a:cubicBezTo>
                    <a:pt x="87" y="105"/>
                    <a:pt x="87" y="105"/>
                    <a:pt x="87" y="106"/>
                  </a:cubicBezTo>
                  <a:cubicBezTo>
                    <a:pt x="87" y="111"/>
                    <a:pt x="83" y="114"/>
                    <a:pt x="76" y="114"/>
                  </a:cubicBezTo>
                  <a:moveTo>
                    <a:pt x="120" y="60"/>
                  </a:moveTo>
                  <a:cubicBezTo>
                    <a:pt x="112" y="60"/>
                    <a:pt x="112" y="60"/>
                    <a:pt x="112" y="60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sz="162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F85E9A57-68DE-D24C-B9AD-190558801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0967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96 w 176"/>
                <a:gd name="T21" fmla="*/ 69 h 176"/>
                <a:gd name="T22" fmla="*/ 101 w 176"/>
                <a:gd name="T23" fmla="*/ 64 h 176"/>
                <a:gd name="T24" fmla="*/ 108 w 176"/>
                <a:gd name="T25" fmla="*/ 64 h 176"/>
                <a:gd name="T26" fmla="*/ 108 w 176"/>
                <a:gd name="T27" fmla="*/ 52 h 176"/>
                <a:gd name="T28" fmla="*/ 97 w 176"/>
                <a:gd name="T29" fmla="*/ 52 h 176"/>
                <a:gd name="T30" fmla="*/ 80 w 176"/>
                <a:gd name="T31" fmla="*/ 68 h 176"/>
                <a:gd name="T32" fmla="*/ 80 w 176"/>
                <a:gd name="T33" fmla="*/ 76 h 176"/>
                <a:gd name="T34" fmla="*/ 72 w 176"/>
                <a:gd name="T35" fmla="*/ 76 h 176"/>
                <a:gd name="T36" fmla="*/ 72 w 176"/>
                <a:gd name="T37" fmla="*/ 88 h 176"/>
                <a:gd name="T38" fmla="*/ 80 w 176"/>
                <a:gd name="T39" fmla="*/ 88 h 176"/>
                <a:gd name="T40" fmla="*/ 80 w 176"/>
                <a:gd name="T41" fmla="*/ 124 h 176"/>
                <a:gd name="T42" fmla="*/ 96 w 176"/>
                <a:gd name="T43" fmla="*/ 124 h 176"/>
                <a:gd name="T44" fmla="*/ 96 w 176"/>
                <a:gd name="T45" fmla="*/ 88 h 176"/>
                <a:gd name="T46" fmla="*/ 107 w 176"/>
                <a:gd name="T47" fmla="*/ 88 h 176"/>
                <a:gd name="T48" fmla="*/ 108 w 176"/>
                <a:gd name="T49" fmla="*/ 76 h 176"/>
                <a:gd name="T50" fmla="*/ 96 w 176"/>
                <a:gd name="T51" fmla="*/ 76 h 176"/>
                <a:gd name="T52" fmla="*/ 96 w 176"/>
                <a:gd name="T53" fmla="*/ 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96" y="69"/>
                  </a:moveTo>
                  <a:cubicBezTo>
                    <a:pt x="96" y="66"/>
                    <a:pt x="96" y="64"/>
                    <a:pt x="101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84" y="52"/>
                    <a:pt x="80" y="58"/>
                    <a:pt x="80" y="6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96" y="76"/>
                    <a:pt x="96" y="76"/>
                    <a:pt x="96" y="76"/>
                  </a:cubicBezTo>
                  <a:lnTo>
                    <a:pt x="96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sz="1620"/>
            </a:p>
          </p:txBody>
        </p:sp>
        <p:sp>
          <p:nvSpPr>
            <p:cNvPr id="20" name="Rectangle 19">
              <a:hlinkClick r:id="rId53"/>
              <a:extLst>
                <a:ext uri="{FF2B5EF4-FFF2-40B4-BE49-F238E27FC236}">
                  <a16:creationId xmlns:a16="http://schemas.microsoft.com/office/drawing/2014/main" xmlns="" id="{66D307C5-14DF-A44D-8CE6-55DA1F76C64E}"/>
                </a:ext>
              </a:extLst>
            </p:cNvPr>
            <p:cNvSpPr/>
            <p:nvPr/>
          </p:nvSpPr>
          <p:spPr>
            <a:xfrm>
              <a:off x="1069096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sz="1620"/>
            </a:p>
          </p:txBody>
        </p:sp>
        <p:sp>
          <p:nvSpPr>
            <p:cNvPr id="21" name="Rectangle 20">
              <a:hlinkClick r:id="rId54"/>
              <a:extLst>
                <a:ext uri="{FF2B5EF4-FFF2-40B4-BE49-F238E27FC236}">
                  <a16:creationId xmlns:a16="http://schemas.microsoft.com/office/drawing/2014/main" xmlns="" id="{370AD2A6-E0E5-E044-AFEF-07561B190AC6}"/>
                </a:ext>
              </a:extLst>
            </p:cNvPr>
            <p:cNvSpPr/>
            <p:nvPr/>
          </p:nvSpPr>
          <p:spPr>
            <a:xfrm>
              <a:off x="11060935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sz="1620"/>
            </a:p>
          </p:txBody>
        </p:sp>
        <p:sp>
          <p:nvSpPr>
            <p:cNvPr id="22" name="Rectangle 21">
              <a:hlinkClick r:id="rId55"/>
              <a:extLst>
                <a:ext uri="{FF2B5EF4-FFF2-40B4-BE49-F238E27FC236}">
                  <a16:creationId xmlns:a16="http://schemas.microsoft.com/office/drawing/2014/main" xmlns="" id="{91752EB4-55FD-D543-9010-741779A0F1FD}"/>
                </a:ext>
              </a:extLst>
            </p:cNvPr>
            <p:cNvSpPr/>
            <p:nvPr/>
          </p:nvSpPr>
          <p:spPr>
            <a:xfrm>
              <a:off x="1141741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sz="162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803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72" userDrawn="1">
          <p15:clr>
            <a:srgbClr val="F26B43"/>
          </p15:clr>
        </p15:guide>
        <p15:guide id="2" orient="horz" pos="1800" userDrawn="1">
          <p15:clr>
            <a:srgbClr val="F26B43"/>
          </p15:clr>
        </p15:guide>
        <p15:guide id="3" pos="4049" userDrawn="1">
          <p15:clr>
            <a:srgbClr val="F26B43"/>
          </p15:clr>
        </p15:guide>
        <p15:guide id="4" pos="2160" userDrawn="1">
          <p15:clr>
            <a:srgbClr val="F26B43"/>
          </p15:clr>
        </p15:guide>
        <p15:guide id="5" orient="horz" pos="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0D9A18E5-087E-E740-BC77-3F02B9A251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0AD7C3-FFF6-A449-B946-FB1B6D3E79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673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DB0A2B-B984-C04F-8B64-ACDCDDB0109E}"/>
              </a:ext>
            </a:extLst>
          </p:cNvPr>
          <p:cNvSpPr/>
          <p:nvPr/>
        </p:nvSpPr>
        <p:spPr>
          <a:xfrm>
            <a:off x="2220898" y="2437358"/>
            <a:ext cx="5158609" cy="1475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OLGA BORDEIANU</a:t>
            </a:r>
          </a:p>
        </p:txBody>
      </p:sp>
    </p:spTree>
    <p:extLst>
      <p:ext uri="{BB962C8B-B14F-4D97-AF65-F5344CB8AC3E}">
        <p14:creationId xmlns:p14="http://schemas.microsoft.com/office/powerpoint/2010/main" val="4405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9991" y="516828"/>
            <a:ext cx="7998617" cy="508861"/>
          </a:xfrm>
        </p:spPr>
        <p:txBody>
          <a:bodyPr/>
          <a:lstStyle/>
          <a:p>
            <a:r>
              <a:rPr lang="en-US" b="1" dirty="0" err="1"/>
              <a:t>Direcțiile</a:t>
            </a:r>
            <a:r>
              <a:rPr lang="en-US" b="1" dirty="0"/>
              <a:t> </a:t>
            </a:r>
            <a:r>
              <a:rPr lang="en-US" b="1" dirty="0" err="1"/>
              <a:t>strategice</a:t>
            </a:r>
            <a:r>
              <a:rPr lang="en-US" b="1" dirty="0"/>
              <a:t> de </a:t>
            </a:r>
            <a:r>
              <a:rPr lang="en-US" b="1" dirty="0" err="1"/>
              <a:t>dezvoltare</a:t>
            </a:r>
            <a:r>
              <a:rPr lang="en-US" b="1" dirty="0"/>
              <a:t> a </a:t>
            </a:r>
          </a:p>
          <a:p>
            <a:r>
              <a:rPr lang="en-US" b="1" dirty="0"/>
              <a:t>IP </a:t>
            </a:r>
            <a:r>
              <a:rPr lang="en-US" b="1" dirty="0" err="1"/>
              <a:t>Compania</a:t>
            </a:r>
            <a:r>
              <a:rPr lang="en-US" b="1" dirty="0"/>
              <a:t> ”</a:t>
            </a:r>
            <a:r>
              <a:rPr lang="en-US" b="1" dirty="0" err="1"/>
              <a:t>Teleradio</a:t>
            </a:r>
            <a:r>
              <a:rPr lang="en-US" b="1" dirty="0"/>
              <a:t> – Moldova”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2691" y="1331962"/>
            <a:ext cx="7998617" cy="310209"/>
          </a:xfrm>
        </p:spPr>
        <p:txBody>
          <a:bodyPr/>
          <a:lstStyle/>
          <a:p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perioada</a:t>
            </a:r>
            <a:r>
              <a:rPr lang="en-US" sz="1200" dirty="0"/>
              <a:t> </a:t>
            </a:r>
            <a:r>
              <a:rPr lang="en-US" sz="1200" dirty="0" err="1"/>
              <a:t>anilor</a:t>
            </a:r>
            <a:r>
              <a:rPr lang="en-US" sz="1200" dirty="0"/>
              <a:t> 2019 - 2026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14375" y="2220042"/>
          <a:ext cx="7715250" cy="372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1ED7CB-5EAC-4141-ADBA-24A2609AA457}"/>
              </a:ext>
            </a:extLst>
          </p:cNvPr>
          <p:cNvSpPr/>
          <p:nvPr/>
        </p:nvSpPr>
        <p:spPr>
          <a:xfrm>
            <a:off x="1984988" y="2376424"/>
            <a:ext cx="3686899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Transformarea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digitală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9AF2A2A-D5CD-FB4A-A85B-1E2E2688BFD8}"/>
              </a:ext>
            </a:extLst>
          </p:cNvPr>
          <p:cNvCxnSpPr>
            <a:cxnSpLocks/>
          </p:cNvCxnSpPr>
          <p:nvPr/>
        </p:nvCxnSpPr>
        <p:spPr>
          <a:xfrm>
            <a:off x="1743941" y="2475796"/>
            <a:ext cx="0" cy="347075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9EDC96-00A2-B948-AE55-A07EB5B5449A}"/>
              </a:ext>
            </a:extLst>
          </p:cNvPr>
          <p:cNvSpPr/>
          <p:nvPr/>
        </p:nvSpPr>
        <p:spPr>
          <a:xfrm>
            <a:off x="2524240" y="3334354"/>
            <a:ext cx="4095517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Instruire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și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formare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continuă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8DB8705-BE6B-774F-95EB-9D2D00A3B8B1}"/>
              </a:ext>
            </a:extLst>
          </p:cNvPr>
          <p:cNvCxnSpPr>
            <a:cxnSpLocks/>
          </p:cNvCxnSpPr>
          <p:nvPr/>
        </p:nvCxnSpPr>
        <p:spPr>
          <a:xfrm>
            <a:off x="2290991" y="3429000"/>
            <a:ext cx="0" cy="347075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8DD672-C9B1-8341-A2E2-A3BDC32AA660}"/>
              </a:ext>
            </a:extLst>
          </p:cNvPr>
          <p:cNvSpPr/>
          <p:nvPr/>
        </p:nvSpPr>
        <p:spPr>
          <a:xfrm>
            <a:off x="3019110" y="4290987"/>
            <a:ext cx="3961255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Producerea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contentului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media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4AE9838-DABD-8140-9CF7-5D5A11A36A7C}"/>
              </a:ext>
            </a:extLst>
          </p:cNvPr>
          <p:cNvCxnSpPr>
            <a:cxnSpLocks/>
          </p:cNvCxnSpPr>
          <p:nvPr/>
        </p:nvCxnSpPr>
        <p:spPr>
          <a:xfrm>
            <a:off x="2788467" y="4361450"/>
            <a:ext cx="0" cy="347075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0F6A2F-9191-1349-820F-10B781CCCF12}"/>
              </a:ext>
            </a:extLst>
          </p:cNvPr>
          <p:cNvSpPr/>
          <p:nvPr/>
        </p:nvSpPr>
        <p:spPr>
          <a:xfrm>
            <a:off x="3534904" y="5284017"/>
            <a:ext cx="3686899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Control intern managerial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EEC94E8-0870-8149-AE7A-FADBBEA713C6}"/>
              </a:ext>
            </a:extLst>
          </p:cNvPr>
          <p:cNvCxnSpPr>
            <a:cxnSpLocks/>
          </p:cNvCxnSpPr>
          <p:nvPr/>
        </p:nvCxnSpPr>
        <p:spPr>
          <a:xfrm>
            <a:off x="3313483" y="5352500"/>
            <a:ext cx="0" cy="347075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C5D8B9C-BD1C-754A-9955-A93E7B34199F}"/>
              </a:ext>
            </a:extLst>
          </p:cNvPr>
          <p:cNvSpPr/>
          <p:nvPr/>
        </p:nvSpPr>
        <p:spPr>
          <a:xfrm>
            <a:off x="7228048" y="6261979"/>
            <a:ext cx="1668817" cy="518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748">
            <a:extLst>
              <a:ext uri="{FF2B5EF4-FFF2-40B4-BE49-F238E27FC236}">
                <a16:creationId xmlns:a16="http://schemas.microsoft.com/office/drawing/2014/main" xmlns="" id="{8A8ECDA8-ADEB-A544-828A-6183CC7CCEE0}"/>
              </a:ext>
            </a:extLst>
          </p:cNvPr>
          <p:cNvGrpSpPr/>
          <p:nvPr/>
        </p:nvGrpSpPr>
        <p:grpSpPr>
          <a:xfrm>
            <a:off x="1460985" y="3257054"/>
            <a:ext cx="505713" cy="519021"/>
            <a:chOff x="8369807" y="3006939"/>
            <a:chExt cx="674284" cy="692028"/>
          </a:xfrm>
          <a:solidFill>
            <a:schemeClr val="bg2"/>
          </a:solidFill>
        </p:grpSpPr>
        <p:sp>
          <p:nvSpPr>
            <p:cNvPr id="21" name="Freeform 146">
              <a:extLst>
                <a:ext uri="{FF2B5EF4-FFF2-40B4-BE49-F238E27FC236}">
                  <a16:creationId xmlns:a16="http://schemas.microsoft.com/office/drawing/2014/main" xmlns="" id="{A9673F88-8900-6747-8D06-CD1B39051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9807" y="3057637"/>
              <a:ext cx="643865" cy="641330"/>
            </a:xfrm>
            <a:custGeom>
              <a:avLst/>
              <a:gdLst>
                <a:gd name="T0" fmla="*/ 788 w 1118"/>
                <a:gd name="T1" fmla="*/ 1095 h 1116"/>
                <a:gd name="T2" fmla="*/ 788 w 1118"/>
                <a:gd name="T3" fmla="*/ 896 h 1116"/>
                <a:gd name="T4" fmla="*/ 908 w 1118"/>
                <a:gd name="T5" fmla="*/ 602 h 1116"/>
                <a:gd name="T6" fmla="*/ 908 w 1118"/>
                <a:gd name="T7" fmla="*/ 576 h 1116"/>
                <a:gd name="T8" fmla="*/ 1056 w 1118"/>
                <a:gd name="T9" fmla="*/ 209 h 1116"/>
                <a:gd name="T10" fmla="*/ 689 w 1118"/>
                <a:gd name="T11" fmla="*/ 60 h 1116"/>
                <a:gd name="T12" fmla="*/ 655 w 1118"/>
                <a:gd name="T13" fmla="*/ 77 h 1116"/>
                <a:gd name="T14" fmla="*/ 318 w 1118"/>
                <a:gd name="T15" fmla="*/ 84 h 1116"/>
                <a:gd name="T16" fmla="*/ 87 w 1118"/>
                <a:gd name="T17" fmla="*/ 441 h 1116"/>
                <a:gd name="T18" fmla="*/ 87 w 1118"/>
                <a:gd name="T19" fmla="*/ 541 h 1116"/>
                <a:gd name="T20" fmla="*/ 16 w 1118"/>
                <a:gd name="T21" fmla="*/ 669 h 1116"/>
                <a:gd name="T22" fmla="*/ 39 w 1118"/>
                <a:gd name="T23" fmla="*/ 750 h 1116"/>
                <a:gd name="T24" fmla="*/ 56 w 1118"/>
                <a:gd name="T25" fmla="*/ 757 h 1116"/>
                <a:gd name="T26" fmla="*/ 56 w 1118"/>
                <a:gd name="T27" fmla="*/ 757 h 1116"/>
                <a:gd name="T28" fmla="*/ 64 w 1118"/>
                <a:gd name="T29" fmla="*/ 757 h 1116"/>
                <a:gd name="T30" fmla="*/ 91 w 1118"/>
                <a:gd name="T31" fmla="*/ 752 h 1116"/>
                <a:gd name="T32" fmla="*/ 118 w 1118"/>
                <a:gd name="T33" fmla="*/ 886 h 1116"/>
                <a:gd name="T34" fmla="*/ 292 w 1118"/>
                <a:gd name="T35" fmla="*/ 1029 h 1116"/>
                <a:gd name="T36" fmla="*/ 327 w 1118"/>
                <a:gd name="T37" fmla="*/ 1029 h 1116"/>
                <a:gd name="T38" fmla="*/ 381 w 1118"/>
                <a:gd name="T39" fmla="*/ 1016 h 1116"/>
                <a:gd name="T40" fmla="*/ 381 w 1118"/>
                <a:gd name="T41" fmla="*/ 1095 h 1116"/>
                <a:gd name="T42" fmla="*/ 401 w 1118"/>
                <a:gd name="T43" fmla="*/ 1115 h 1116"/>
                <a:gd name="T44" fmla="*/ 767 w 1118"/>
                <a:gd name="T45" fmla="*/ 1115 h 1116"/>
                <a:gd name="T46" fmla="*/ 788 w 1118"/>
                <a:gd name="T47" fmla="*/ 1095 h 1116"/>
                <a:gd name="T48" fmla="*/ 798 w 1118"/>
                <a:gd name="T49" fmla="*/ 78 h 1116"/>
                <a:gd name="T50" fmla="*/ 1038 w 1118"/>
                <a:gd name="T51" fmla="*/ 318 h 1116"/>
                <a:gd name="T52" fmla="*/ 798 w 1118"/>
                <a:gd name="T53" fmla="*/ 559 h 1116"/>
                <a:gd name="T54" fmla="*/ 557 w 1118"/>
                <a:gd name="T55" fmla="*/ 318 h 1116"/>
                <a:gd name="T56" fmla="*/ 798 w 1118"/>
                <a:gd name="T57" fmla="*/ 78 h 1116"/>
                <a:gd name="T58" fmla="*/ 752 w 1118"/>
                <a:gd name="T59" fmla="*/ 876 h 1116"/>
                <a:gd name="T60" fmla="*/ 747 w 1118"/>
                <a:gd name="T61" fmla="*/ 889 h 1116"/>
                <a:gd name="T62" fmla="*/ 747 w 1118"/>
                <a:gd name="T63" fmla="*/ 1075 h 1116"/>
                <a:gd name="T64" fmla="*/ 421 w 1118"/>
                <a:gd name="T65" fmla="*/ 1075 h 1116"/>
                <a:gd name="T66" fmla="*/ 421 w 1118"/>
                <a:gd name="T67" fmla="*/ 989 h 1116"/>
                <a:gd name="T68" fmla="*/ 401 w 1118"/>
                <a:gd name="T69" fmla="*/ 969 h 1116"/>
                <a:gd name="T70" fmla="*/ 395 w 1118"/>
                <a:gd name="T71" fmla="*/ 970 h 1116"/>
                <a:gd name="T72" fmla="*/ 327 w 1118"/>
                <a:gd name="T73" fmla="*/ 989 h 1116"/>
                <a:gd name="T74" fmla="*/ 292 w 1118"/>
                <a:gd name="T75" fmla="*/ 989 h 1116"/>
                <a:gd name="T76" fmla="*/ 157 w 1118"/>
                <a:gd name="T77" fmla="*/ 878 h 1116"/>
                <a:gd name="T78" fmla="*/ 126 w 1118"/>
                <a:gd name="T79" fmla="*/ 725 h 1116"/>
                <a:gd name="T80" fmla="*/ 103 w 1118"/>
                <a:gd name="T81" fmla="*/ 709 h 1116"/>
                <a:gd name="T82" fmla="*/ 61 w 1118"/>
                <a:gd name="T83" fmla="*/ 716 h 1116"/>
                <a:gd name="T84" fmla="*/ 49 w 1118"/>
                <a:gd name="T85" fmla="*/ 691 h 1116"/>
                <a:gd name="T86" fmla="*/ 51 w 1118"/>
                <a:gd name="T87" fmla="*/ 688 h 1116"/>
                <a:gd name="T88" fmla="*/ 124 w 1118"/>
                <a:gd name="T89" fmla="*/ 556 h 1116"/>
                <a:gd name="T90" fmla="*/ 127 w 1118"/>
                <a:gd name="T91" fmla="*/ 546 h 1116"/>
                <a:gd name="T92" fmla="*/ 127 w 1118"/>
                <a:gd name="T93" fmla="*/ 441 h 1116"/>
                <a:gd name="T94" fmla="*/ 333 w 1118"/>
                <a:gd name="T95" fmla="*/ 121 h 1116"/>
                <a:gd name="T96" fmla="*/ 616 w 1118"/>
                <a:gd name="T97" fmla="*/ 105 h 1116"/>
                <a:gd name="T98" fmla="*/ 583 w 1118"/>
                <a:gd name="T99" fmla="*/ 499 h 1116"/>
                <a:gd name="T100" fmla="*/ 868 w 1118"/>
                <a:gd name="T101" fmla="*/ 590 h 1116"/>
                <a:gd name="T102" fmla="*/ 868 w 1118"/>
                <a:gd name="T103" fmla="*/ 602 h 1116"/>
                <a:gd name="T104" fmla="*/ 752 w 1118"/>
                <a:gd name="T105" fmla="*/ 87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8" h="1116">
                  <a:moveTo>
                    <a:pt x="788" y="1095"/>
                  </a:moveTo>
                  <a:lnTo>
                    <a:pt x="788" y="896"/>
                  </a:lnTo>
                  <a:cubicBezTo>
                    <a:pt x="862" y="809"/>
                    <a:pt x="908" y="728"/>
                    <a:pt x="908" y="602"/>
                  </a:cubicBezTo>
                  <a:lnTo>
                    <a:pt x="908" y="576"/>
                  </a:lnTo>
                  <a:cubicBezTo>
                    <a:pt x="1050" y="516"/>
                    <a:pt x="1117" y="351"/>
                    <a:pt x="1056" y="209"/>
                  </a:cubicBezTo>
                  <a:cubicBezTo>
                    <a:pt x="996" y="66"/>
                    <a:pt x="831" y="0"/>
                    <a:pt x="689" y="60"/>
                  </a:cubicBezTo>
                  <a:cubicBezTo>
                    <a:pt x="677" y="65"/>
                    <a:pt x="666" y="71"/>
                    <a:pt x="655" y="77"/>
                  </a:cubicBezTo>
                  <a:cubicBezTo>
                    <a:pt x="547" y="33"/>
                    <a:pt x="424" y="35"/>
                    <a:pt x="318" y="84"/>
                  </a:cubicBezTo>
                  <a:cubicBezTo>
                    <a:pt x="176" y="146"/>
                    <a:pt x="85" y="287"/>
                    <a:pt x="87" y="441"/>
                  </a:cubicBezTo>
                  <a:lnTo>
                    <a:pt x="87" y="541"/>
                  </a:lnTo>
                  <a:lnTo>
                    <a:pt x="16" y="669"/>
                  </a:lnTo>
                  <a:cubicBezTo>
                    <a:pt x="0" y="698"/>
                    <a:pt x="10" y="734"/>
                    <a:pt x="39" y="750"/>
                  </a:cubicBezTo>
                  <a:cubicBezTo>
                    <a:pt x="44" y="753"/>
                    <a:pt x="50" y="755"/>
                    <a:pt x="56" y="757"/>
                  </a:cubicBezTo>
                  <a:lnTo>
                    <a:pt x="56" y="757"/>
                  </a:lnTo>
                  <a:cubicBezTo>
                    <a:pt x="59" y="757"/>
                    <a:pt x="61" y="757"/>
                    <a:pt x="64" y="757"/>
                  </a:cubicBezTo>
                  <a:lnTo>
                    <a:pt x="91" y="752"/>
                  </a:lnTo>
                  <a:lnTo>
                    <a:pt x="118" y="886"/>
                  </a:lnTo>
                  <a:cubicBezTo>
                    <a:pt x="134" y="969"/>
                    <a:pt x="207" y="1029"/>
                    <a:pt x="292" y="1029"/>
                  </a:cubicBezTo>
                  <a:lnTo>
                    <a:pt x="327" y="1029"/>
                  </a:lnTo>
                  <a:cubicBezTo>
                    <a:pt x="345" y="1027"/>
                    <a:pt x="364" y="1022"/>
                    <a:pt x="381" y="1016"/>
                  </a:cubicBezTo>
                  <a:lnTo>
                    <a:pt x="381" y="1095"/>
                  </a:lnTo>
                  <a:cubicBezTo>
                    <a:pt x="381" y="1106"/>
                    <a:pt x="390" y="1115"/>
                    <a:pt x="401" y="1115"/>
                  </a:cubicBezTo>
                  <a:lnTo>
                    <a:pt x="767" y="1115"/>
                  </a:lnTo>
                  <a:cubicBezTo>
                    <a:pt x="779" y="1115"/>
                    <a:pt x="788" y="1106"/>
                    <a:pt x="788" y="1095"/>
                  </a:cubicBezTo>
                  <a:close/>
                  <a:moveTo>
                    <a:pt x="798" y="78"/>
                  </a:moveTo>
                  <a:cubicBezTo>
                    <a:pt x="930" y="78"/>
                    <a:pt x="1038" y="186"/>
                    <a:pt x="1038" y="318"/>
                  </a:cubicBezTo>
                  <a:cubicBezTo>
                    <a:pt x="1038" y="451"/>
                    <a:pt x="930" y="559"/>
                    <a:pt x="798" y="559"/>
                  </a:cubicBezTo>
                  <a:cubicBezTo>
                    <a:pt x="665" y="559"/>
                    <a:pt x="557" y="451"/>
                    <a:pt x="557" y="318"/>
                  </a:cubicBezTo>
                  <a:cubicBezTo>
                    <a:pt x="557" y="186"/>
                    <a:pt x="665" y="78"/>
                    <a:pt x="798" y="78"/>
                  </a:cubicBezTo>
                  <a:close/>
                  <a:moveTo>
                    <a:pt x="752" y="876"/>
                  </a:moveTo>
                  <a:cubicBezTo>
                    <a:pt x="749" y="880"/>
                    <a:pt x="747" y="884"/>
                    <a:pt x="747" y="889"/>
                  </a:cubicBezTo>
                  <a:lnTo>
                    <a:pt x="747" y="1075"/>
                  </a:lnTo>
                  <a:lnTo>
                    <a:pt x="421" y="1075"/>
                  </a:lnTo>
                  <a:lnTo>
                    <a:pt x="421" y="989"/>
                  </a:lnTo>
                  <a:cubicBezTo>
                    <a:pt x="421" y="978"/>
                    <a:pt x="412" y="969"/>
                    <a:pt x="401" y="969"/>
                  </a:cubicBezTo>
                  <a:cubicBezTo>
                    <a:pt x="399" y="969"/>
                    <a:pt x="397" y="970"/>
                    <a:pt x="395" y="970"/>
                  </a:cubicBezTo>
                  <a:cubicBezTo>
                    <a:pt x="367" y="979"/>
                    <a:pt x="332" y="988"/>
                    <a:pt x="327" y="989"/>
                  </a:cubicBezTo>
                  <a:lnTo>
                    <a:pt x="292" y="989"/>
                  </a:lnTo>
                  <a:cubicBezTo>
                    <a:pt x="227" y="989"/>
                    <a:pt x="170" y="943"/>
                    <a:pt x="157" y="878"/>
                  </a:cubicBezTo>
                  <a:lnTo>
                    <a:pt x="126" y="725"/>
                  </a:lnTo>
                  <a:cubicBezTo>
                    <a:pt x="124" y="714"/>
                    <a:pt x="114" y="707"/>
                    <a:pt x="103" y="709"/>
                  </a:cubicBezTo>
                  <a:lnTo>
                    <a:pt x="61" y="716"/>
                  </a:lnTo>
                  <a:cubicBezTo>
                    <a:pt x="51" y="713"/>
                    <a:pt x="46" y="701"/>
                    <a:pt x="49" y="691"/>
                  </a:cubicBezTo>
                  <a:cubicBezTo>
                    <a:pt x="50" y="690"/>
                    <a:pt x="50" y="689"/>
                    <a:pt x="51" y="688"/>
                  </a:cubicBezTo>
                  <a:lnTo>
                    <a:pt x="124" y="556"/>
                  </a:lnTo>
                  <a:cubicBezTo>
                    <a:pt x="126" y="553"/>
                    <a:pt x="127" y="549"/>
                    <a:pt x="127" y="546"/>
                  </a:cubicBezTo>
                  <a:lnTo>
                    <a:pt x="127" y="441"/>
                  </a:lnTo>
                  <a:cubicBezTo>
                    <a:pt x="125" y="303"/>
                    <a:pt x="207" y="177"/>
                    <a:pt x="333" y="121"/>
                  </a:cubicBezTo>
                  <a:cubicBezTo>
                    <a:pt x="422" y="80"/>
                    <a:pt x="523" y="75"/>
                    <a:pt x="616" y="105"/>
                  </a:cubicBezTo>
                  <a:cubicBezTo>
                    <a:pt x="498" y="205"/>
                    <a:pt x="483" y="381"/>
                    <a:pt x="583" y="499"/>
                  </a:cubicBezTo>
                  <a:cubicBezTo>
                    <a:pt x="652" y="582"/>
                    <a:pt x="763" y="617"/>
                    <a:pt x="868" y="590"/>
                  </a:cubicBezTo>
                  <a:lnTo>
                    <a:pt x="868" y="602"/>
                  </a:lnTo>
                  <a:cubicBezTo>
                    <a:pt x="868" y="718"/>
                    <a:pt x="824" y="793"/>
                    <a:pt x="752" y="8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Freeform 147">
              <a:extLst>
                <a:ext uri="{FF2B5EF4-FFF2-40B4-BE49-F238E27FC236}">
                  <a16:creationId xmlns:a16="http://schemas.microsoft.com/office/drawing/2014/main" xmlns="" id="{114B7A00-E1DB-244F-9150-B01600385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5833" y="3326337"/>
              <a:ext cx="88721" cy="83651"/>
            </a:xfrm>
            <a:custGeom>
              <a:avLst/>
              <a:gdLst>
                <a:gd name="T0" fmla="*/ 65 w 154"/>
                <a:gd name="T1" fmla="*/ 11 h 144"/>
                <a:gd name="T2" fmla="*/ 48 w 154"/>
                <a:gd name="T3" fmla="*/ 1 h 144"/>
                <a:gd name="T4" fmla="*/ 30 w 154"/>
                <a:gd name="T5" fmla="*/ 10 h 144"/>
                <a:gd name="T6" fmla="*/ 6 w 154"/>
                <a:gd name="T7" fmla="*/ 50 h 144"/>
                <a:gd name="T8" fmla="*/ 13 w 154"/>
                <a:gd name="T9" fmla="*/ 78 h 144"/>
                <a:gd name="T10" fmla="*/ 40 w 154"/>
                <a:gd name="T11" fmla="*/ 71 h 144"/>
                <a:gd name="T12" fmla="*/ 47 w 154"/>
                <a:gd name="T13" fmla="*/ 59 h 144"/>
                <a:gd name="T14" fmla="*/ 118 w 154"/>
                <a:gd name="T15" fmla="*/ 136 h 144"/>
                <a:gd name="T16" fmla="*/ 146 w 154"/>
                <a:gd name="T17" fmla="*/ 134 h 144"/>
                <a:gd name="T18" fmla="*/ 143 w 154"/>
                <a:gd name="T19" fmla="*/ 105 h 144"/>
                <a:gd name="T20" fmla="*/ 65 w 154"/>
                <a:gd name="T21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44">
                  <a:moveTo>
                    <a:pt x="65" y="11"/>
                  </a:moveTo>
                  <a:cubicBezTo>
                    <a:pt x="61" y="5"/>
                    <a:pt x="55" y="1"/>
                    <a:pt x="48" y="1"/>
                  </a:cubicBezTo>
                  <a:cubicBezTo>
                    <a:pt x="40" y="0"/>
                    <a:pt x="34" y="4"/>
                    <a:pt x="30" y="10"/>
                  </a:cubicBezTo>
                  <a:lnTo>
                    <a:pt x="6" y="50"/>
                  </a:lnTo>
                  <a:cubicBezTo>
                    <a:pt x="0" y="60"/>
                    <a:pt x="3" y="72"/>
                    <a:pt x="13" y="78"/>
                  </a:cubicBezTo>
                  <a:cubicBezTo>
                    <a:pt x="22" y="84"/>
                    <a:pt x="35" y="80"/>
                    <a:pt x="40" y="71"/>
                  </a:cubicBezTo>
                  <a:lnTo>
                    <a:pt x="47" y="59"/>
                  </a:lnTo>
                  <a:cubicBezTo>
                    <a:pt x="67" y="88"/>
                    <a:pt x="91" y="114"/>
                    <a:pt x="118" y="136"/>
                  </a:cubicBezTo>
                  <a:cubicBezTo>
                    <a:pt x="126" y="143"/>
                    <a:pt x="139" y="142"/>
                    <a:pt x="146" y="134"/>
                  </a:cubicBezTo>
                  <a:cubicBezTo>
                    <a:pt x="153" y="125"/>
                    <a:pt x="152" y="112"/>
                    <a:pt x="143" y="105"/>
                  </a:cubicBezTo>
                  <a:cubicBezTo>
                    <a:pt x="111" y="79"/>
                    <a:pt x="85" y="47"/>
                    <a:pt x="65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Freeform 148">
              <a:extLst>
                <a:ext uri="{FF2B5EF4-FFF2-40B4-BE49-F238E27FC236}">
                  <a16:creationId xmlns:a16="http://schemas.microsoft.com/office/drawing/2014/main" xmlns="" id="{AEDD2A12-E4E3-8240-8DCC-0ED8720CD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393" y="3275639"/>
              <a:ext cx="50698" cy="96326"/>
            </a:xfrm>
            <a:custGeom>
              <a:avLst/>
              <a:gdLst>
                <a:gd name="T0" fmla="*/ 12 w 90"/>
                <a:gd name="T1" fmla="*/ 162 h 166"/>
                <a:gd name="T2" fmla="*/ 22 w 90"/>
                <a:gd name="T3" fmla="*/ 164 h 166"/>
                <a:gd name="T4" fmla="*/ 69 w 90"/>
                <a:gd name="T5" fmla="*/ 165 h 166"/>
                <a:gd name="T6" fmla="*/ 69 w 90"/>
                <a:gd name="T7" fmla="*/ 165 h 166"/>
                <a:gd name="T8" fmla="*/ 89 w 90"/>
                <a:gd name="T9" fmla="*/ 145 h 166"/>
                <a:gd name="T10" fmla="*/ 70 w 90"/>
                <a:gd name="T11" fmla="*/ 125 h 166"/>
                <a:gd name="T12" fmla="*/ 56 w 90"/>
                <a:gd name="T13" fmla="*/ 125 h 166"/>
                <a:gd name="T14" fmla="*/ 87 w 90"/>
                <a:gd name="T15" fmla="*/ 25 h 166"/>
                <a:gd name="T16" fmla="*/ 71 w 90"/>
                <a:gd name="T17" fmla="*/ 2 h 166"/>
                <a:gd name="T18" fmla="*/ 48 w 90"/>
                <a:gd name="T19" fmla="*/ 18 h 166"/>
                <a:gd name="T20" fmla="*/ 48 w 90"/>
                <a:gd name="T21" fmla="*/ 19 h 166"/>
                <a:gd name="T22" fmla="*/ 5 w 90"/>
                <a:gd name="T23" fmla="*/ 134 h 166"/>
                <a:gd name="T24" fmla="*/ 12 w 90"/>
                <a:gd name="T25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6">
                  <a:moveTo>
                    <a:pt x="12" y="162"/>
                  </a:moveTo>
                  <a:cubicBezTo>
                    <a:pt x="15" y="163"/>
                    <a:pt x="19" y="164"/>
                    <a:pt x="22" y="164"/>
                  </a:cubicBezTo>
                  <a:lnTo>
                    <a:pt x="69" y="165"/>
                  </a:lnTo>
                  <a:lnTo>
                    <a:pt x="69" y="165"/>
                  </a:lnTo>
                  <a:cubicBezTo>
                    <a:pt x="80" y="165"/>
                    <a:pt x="89" y="156"/>
                    <a:pt x="89" y="145"/>
                  </a:cubicBezTo>
                  <a:cubicBezTo>
                    <a:pt x="89" y="134"/>
                    <a:pt x="81" y="125"/>
                    <a:pt x="70" y="125"/>
                  </a:cubicBezTo>
                  <a:lnTo>
                    <a:pt x="56" y="125"/>
                  </a:lnTo>
                  <a:cubicBezTo>
                    <a:pt x="71" y="93"/>
                    <a:pt x="81" y="60"/>
                    <a:pt x="87" y="25"/>
                  </a:cubicBezTo>
                  <a:cubicBezTo>
                    <a:pt x="89" y="15"/>
                    <a:pt x="82" y="4"/>
                    <a:pt x="71" y="2"/>
                  </a:cubicBezTo>
                  <a:cubicBezTo>
                    <a:pt x="60" y="0"/>
                    <a:pt x="50" y="7"/>
                    <a:pt x="48" y="18"/>
                  </a:cubicBezTo>
                  <a:lnTo>
                    <a:pt x="48" y="19"/>
                  </a:lnTo>
                  <a:cubicBezTo>
                    <a:pt x="41" y="59"/>
                    <a:pt x="27" y="99"/>
                    <a:pt x="5" y="134"/>
                  </a:cubicBezTo>
                  <a:cubicBezTo>
                    <a:pt x="0" y="144"/>
                    <a:pt x="3" y="156"/>
                    <a:pt x="12" y="16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Freeform 149">
              <a:extLst>
                <a:ext uri="{FF2B5EF4-FFF2-40B4-BE49-F238E27FC236}">
                  <a16:creationId xmlns:a16="http://schemas.microsoft.com/office/drawing/2014/main" xmlns="" id="{B94EDFBD-121A-A84B-8F46-E31B695DA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0182" y="3006939"/>
              <a:ext cx="98862" cy="63372"/>
            </a:xfrm>
            <a:custGeom>
              <a:avLst/>
              <a:gdLst>
                <a:gd name="T0" fmla="*/ 4 w 173"/>
                <a:gd name="T1" fmla="*/ 94 h 110"/>
                <a:gd name="T2" fmla="*/ 30 w 173"/>
                <a:gd name="T3" fmla="*/ 105 h 110"/>
                <a:gd name="T4" fmla="*/ 30 w 173"/>
                <a:gd name="T5" fmla="*/ 105 h 110"/>
                <a:gd name="T6" fmla="*/ 151 w 173"/>
                <a:gd name="T7" fmla="*/ 85 h 110"/>
                <a:gd name="T8" fmla="*/ 168 w 173"/>
                <a:gd name="T9" fmla="*/ 75 h 110"/>
                <a:gd name="T10" fmla="*/ 169 w 173"/>
                <a:gd name="T11" fmla="*/ 55 h 110"/>
                <a:gd name="T12" fmla="*/ 146 w 173"/>
                <a:gd name="T13" fmla="*/ 14 h 110"/>
                <a:gd name="T14" fmla="*/ 119 w 173"/>
                <a:gd name="T15" fmla="*/ 5 h 110"/>
                <a:gd name="T16" fmla="*/ 110 w 173"/>
                <a:gd name="T17" fmla="*/ 32 h 110"/>
                <a:gd name="T18" fmla="*/ 111 w 173"/>
                <a:gd name="T19" fmla="*/ 33 h 110"/>
                <a:gd name="T20" fmla="*/ 118 w 173"/>
                <a:gd name="T21" fmla="*/ 45 h 110"/>
                <a:gd name="T22" fmla="*/ 16 w 173"/>
                <a:gd name="T23" fmla="*/ 68 h 110"/>
                <a:gd name="T24" fmla="*/ 4 w 173"/>
                <a:gd name="T25" fmla="*/ 93 h 110"/>
                <a:gd name="T26" fmla="*/ 4 w 173"/>
                <a:gd name="T27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10">
                  <a:moveTo>
                    <a:pt x="4" y="94"/>
                  </a:moveTo>
                  <a:cubicBezTo>
                    <a:pt x="8" y="104"/>
                    <a:pt x="19" y="109"/>
                    <a:pt x="30" y="105"/>
                  </a:cubicBezTo>
                  <a:lnTo>
                    <a:pt x="30" y="105"/>
                  </a:lnTo>
                  <a:cubicBezTo>
                    <a:pt x="68" y="91"/>
                    <a:pt x="109" y="84"/>
                    <a:pt x="151" y="85"/>
                  </a:cubicBezTo>
                  <a:cubicBezTo>
                    <a:pt x="158" y="84"/>
                    <a:pt x="164" y="81"/>
                    <a:pt x="168" y="75"/>
                  </a:cubicBezTo>
                  <a:cubicBezTo>
                    <a:pt x="172" y="69"/>
                    <a:pt x="172" y="61"/>
                    <a:pt x="169" y="55"/>
                  </a:cubicBezTo>
                  <a:lnTo>
                    <a:pt x="146" y="14"/>
                  </a:lnTo>
                  <a:cubicBezTo>
                    <a:pt x="141" y="4"/>
                    <a:pt x="129" y="0"/>
                    <a:pt x="119" y="5"/>
                  </a:cubicBezTo>
                  <a:cubicBezTo>
                    <a:pt x="109" y="10"/>
                    <a:pt x="105" y="22"/>
                    <a:pt x="110" y="32"/>
                  </a:cubicBezTo>
                  <a:cubicBezTo>
                    <a:pt x="110" y="33"/>
                    <a:pt x="111" y="33"/>
                    <a:pt x="111" y="33"/>
                  </a:cubicBezTo>
                  <a:lnTo>
                    <a:pt x="118" y="45"/>
                  </a:lnTo>
                  <a:cubicBezTo>
                    <a:pt x="83" y="48"/>
                    <a:pt x="48" y="55"/>
                    <a:pt x="16" y="68"/>
                  </a:cubicBezTo>
                  <a:cubicBezTo>
                    <a:pt x="5" y="72"/>
                    <a:pt x="0" y="83"/>
                    <a:pt x="4" y="93"/>
                  </a:cubicBezTo>
                  <a:lnTo>
                    <a:pt x="4" y="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Freeform 150">
              <a:extLst>
                <a:ext uri="{FF2B5EF4-FFF2-40B4-BE49-F238E27FC236}">
                  <a16:creationId xmlns:a16="http://schemas.microsoft.com/office/drawing/2014/main" xmlns="" id="{8C66A478-FE02-A340-AC41-1D3DCB05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207" y="3207196"/>
              <a:ext cx="68442" cy="68443"/>
            </a:xfrm>
            <a:custGeom>
              <a:avLst/>
              <a:gdLst>
                <a:gd name="T0" fmla="*/ 60 w 121"/>
                <a:gd name="T1" fmla="*/ 120 h 121"/>
                <a:gd name="T2" fmla="*/ 120 w 121"/>
                <a:gd name="T3" fmla="*/ 60 h 121"/>
                <a:gd name="T4" fmla="*/ 60 w 121"/>
                <a:gd name="T5" fmla="*/ 0 h 121"/>
                <a:gd name="T6" fmla="*/ 0 w 121"/>
                <a:gd name="T7" fmla="*/ 60 h 121"/>
                <a:gd name="T8" fmla="*/ 60 w 121"/>
                <a:gd name="T9" fmla="*/ 120 h 121"/>
                <a:gd name="T10" fmla="*/ 60 w 121"/>
                <a:gd name="T11" fmla="*/ 40 h 121"/>
                <a:gd name="T12" fmla="*/ 80 w 121"/>
                <a:gd name="T13" fmla="*/ 60 h 121"/>
                <a:gd name="T14" fmla="*/ 60 w 121"/>
                <a:gd name="T15" fmla="*/ 80 h 121"/>
                <a:gd name="T16" fmla="*/ 40 w 121"/>
                <a:gd name="T17" fmla="*/ 60 h 121"/>
                <a:gd name="T18" fmla="*/ 60 w 121"/>
                <a:gd name="T1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40"/>
                  </a:moveTo>
                  <a:cubicBezTo>
                    <a:pt x="71" y="40"/>
                    <a:pt x="80" y="49"/>
                    <a:pt x="80" y="60"/>
                  </a:cubicBezTo>
                  <a:cubicBezTo>
                    <a:pt x="80" y="71"/>
                    <a:pt x="71" y="80"/>
                    <a:pt x="60" y="80"/>
                  </a:cubicBezTo>
                  <a:cubicBezTo>
                    <a:pt x="49" y="80"/>
                    <a:pt x="40" y="71"/>
                    <a:pt x="40" y="60"/>
                  </a:cubicBezTo>
                  <a:cubicBezTo>
                    <a:pt x="40" y="49"/>
                    <a:pt x="49" y="40"/>
                    <a:pt x="6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Freeform 151">
              <a:extLst>
                <a:ext uri="{FF2B5EF4-FFF2-40B4-BE49-F238E27FC236}">
                  <a16:creationId xmlns:a16="http://schemas.microsoft.com/office/drawing/2014/main" xmlns="" id="{B3FC392F-10F8-4B40-8BF4-275C6DE5B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4554" y="3128614"/>
              <a:ext cx="238281" cy="225606"/>
            </a:xfrm>
            <a:custGeom>
              <a:avLst/>
              <a:gdLst>
                <a:gd name="T0" fmla="*/ 16 w 413"/>
                <a:gd name="T1" fmla="*/ 201 h 393"/>
                <a:gd name="T2" fmla="*/ 83 w 413"/>
                <a:gd name="T3" fmla="*/ 267 h 393"/>
                <a:gd name="T4" fmla="*/ 56 w 413"/>
                <a:gd name="T5" fmla="*/ 339 h 393"/>
                <a:gd name="T6" fmla="*/ 121 w 413"/>
                <a:gd name="T7" fmla="*/ 386 h 393"/>
                <a:gd name="T8" fmla="*/ 149 w 413"/>
                <a:gd name="T9" fmla="*/ 381 h 393"/>
                <a:gd name="T10" fmla="*/ 232 w 413"/>
                <a:gd name="T11" fmla="*/ 338 h 393"/>
                <a:gd name="T12" fmla="*/ 291 w 413"/>
                <a:gd name="T13" fmla="*/ 386 h 393"/>
                <a:gd name="T14" fmla="*/ 356 w 413"/>
                <a:gd name="T15" fmla="*/ 339 h 393"/>
                <a:gd name="T16" fmla="*/ 361 w 413"/>
                <a:gd name="T17" fmla="*/ 311 h 393"/>
                <a:gd name="T18" fmla="*/ 345 w 413"/>
                <a:gd name="T19" fmla="*/ 218 h 393"/>
                <a:gd name="T20" fmla="*/ 409 w 413"/>
                <a:gd name="T21" fmla="*/ 176 h 393"/>
                <a:gd name="T22" fmla="*/ 384 w 413"/>
                <a:gd name="T23" fmla="*/ 100 h 393"/>
                <a:gd name="T24" fmla="*/ 359 w 413"/>
                <a:gd name="T25" fmla="*/ 87 h 393"/>
                <a:gd name="T26" fmla="*/ 266 w 413"/>
                <a:gd name="T27" fmla="*/ 74 h 393"/>
                <a:gd name="T28" fmla="*/ 246 w 413"/>
                <a:gd name="T29" fmla="*/ 0 h 393"/>
                <a:gd name="T30" fmla="*/ 146 w 413"/>
                <a:gd name="T31" fmla="*/ 20 h 393"/>
                <a:gd name="T32" fmla="*/ 137 w 413"/>
                <a:gd name="T33" fmla="*/ 78 h 393"/>
                <a:gd name="T34" fmla="*/ 53 w 413"/>
                <a:gd name="T35" fmla="*/ 87 h 393"/>
                <a:gd name="T36" fmla="*/ 3 w 413"/>
                <a:gd name="T37" fmla="*/ 176 h 393"/>
                <a:gd name="T38" fmla="*/ 60 w 413"/>
                <a:gd name="T39" fmla="*/ 131 h 393"/>
                <a:gd name="T40" fmla="*/ 127 w 413"/>
                <a:gd name="T41" fmla="*/ 139 h 393"/>
                <a:gd name="T42" fmla="*/ 173 w 413"/>
                <a:gd name="T43" fmla="*/ 106 h 393"/>
                <a:gd name="T44" fmla="*/ 186 w 413"/>
                <a:gd name="T45" fmla="*/ 40 h 393"/>
                <a:gd name="T46" fmla="*/ 226 w 413"/>
                <a:gd name="T47" fmla="*/ 87 h 393"/>
                <a:gd name="T48" fmla="*/ 285 w 413"/>
                <a:gd name="T49" fmla="*/ 139 h 393"/>
                <a:gd name="T50" fmla="*/ 352 w 413"/>
                <a:gd name="T51" fmla="*/ 131 h 393"/>
                <a:gd name="T52" fmla="*/ 320 w 413"/>
                <a:gd name="T53" fmla="*/ 184 h 393"/>
                <a:gd name="T54" fmla="*/ 288 w 413"/>
                <a:gd name="T55" fmla="*/ 257 h 393"/>
                <a:gd name="T56" fmla="*/ 316 w 413"/>
                <a:gd name="T57" fmla="*/ 318 h 393"/>
                <a:gd name="T58" fmla="*/ 256 w 413"/>
                <a:gd name="T59" fmla="*/ 303 h 393"/>
                <a:gd name="T60" fmla="*/ 234 w 413"/>
                <a:gd name="T61" fmla="*/ 296 h 393"/>
                <a:gd name="T62" fmla="*/ 156 w 413"/>
                <a:gd name="T63" fmla="*/ 303 h 393"/>
                <a:gd name="T64" fmla="*/ 96 w 413"/>
                <a:gd name="T65" fmla="*/ 318 h 393"/>
                <a:gd name="T66" fmla="*/ 124 w 413"/>
                <a:gd name="T67" fmla="*/ 257 h 393"/>
                <a:gd name="T68" fmla="*/ 92 w 413"/>
                <a:gd name="T69" fmla="*/ 184 h 393"/>
                <a:gd name="T70" fmla="*/ 60 w 413"/>
                <a:gd name="T71" fmla="*/ 13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393">
                  <a:moveTo>
                    <a:pt x="16" y="201"/>
                  </a:moveTo>
                  <a:lnTo>
                    <a:pt x="16" y="201"/>
                  </a:lnTo>
                  <a:lnTo>
                    <a:pt x="67" y="218"/>
                  </a:lnTo>
                  <a:cubicBezTo>
                    <a:pt x="69" y="235"/>
                    <a:pt x="75" y="252"/>
                    <a:pt x="83" y="267"/>
                  </a:cubicBezTo>
                  <a:lnTo>
                    <a:pt x="51" y="311"/>
                  </a:lnTo>
                  <a:cubicBezTo>
                    <a:pt x="45" y="319"/>
                    <a:pt x="47" y="332"/>
                    <a:pt x="56" y="339"/>
                  </a:cubicBezTo>
                  <a:lnTo>
                    <a:pt x="56" y="339"/>
                  </a:lnTo>
                  <a:lnTo>
                    <a:pt x="121" y="386"/>
                  </a:lnTo>
                  <a:cubicBezTo>
                    <a:pt x="130" y="392"/>
                    <a:pt x="142" y="390"/>
                    <a:pt x="149" y="381"/>
                  </a:cubicBezTo>
                  <a:lnTo>
                    <a:pt x="149" y="381"/>
                  </a:lnTo>
                  <a:lnTo>
                    <a:pt x="180" y="338"/>
                  </a:lnTo>
                  <a:cubicBezTo>
                    <a:pt x="197" y="341"/>
                    <a:pt x="215" y="341"/>
                    <a:pt x="232" y="338"/>
                  </a:cubicBezTo>
                  <a:lnTo>
                    <a:pt x="263" y="381"/>
                  </a:lnTo>
                  <a:cubicBezTo>
                    <a:pt x="270" y="390"/>
                    <a:pt x="282" y="392"/>
                    <a:pt x="291" y="386"/>
                  </a:cubicBezTo>
                  <a:lnTo>
                    <a:pt x="291" y="386"/>
                  </a:lnTo>
                  <a:lnTo>
                    <a:pt x="356" y="339"/>
                  </a:lnTo>
                  <a:cubicBezTo>
                    <a:pt x="365" y="332"/>
                    <a:pt x="367" y="320"/>
                    <a:pt x="361" y="311"/>
                  </a:cubicBezTo>
                  <a:lnTo>
                    <a:pt x="361" y="311"/>
                  </a:lnTo>
                  <a:lnTo>
                    <a:pt x="329" y="267"/>
                  </a:lnTo>
                  <a:cubicBezTo>
                    <a:pt x="337" y="252"/>
                    <a:pt x="343" y="235"/>
                    <a:pt x="345" y="218"/>
                  </a:cubicBezTo>
                  <a:lnTo>
                    <a:pt x="396" y="201"/>
                  </a:lnTo>
                  <a:cubicBezTo>
                    <a:pt x="407" y="198"/>
                    <a:pt x="412" y="187"/>
                    <a:pt x="409" y="176"/>
                  </a:cubicBezTo>
                  <a:lnTo>
                    <a:pt x="409" y="176"/>
                  </a:lnTo>
                  <a:lnTo>
                    <a:pt x="384" y="100"/>
                  </a:lnTo>
                  <a:cubicBezTo>
                    <a:pt x="383" y="95"/>
                    <a:pt x="379" y="91"/>
                    <a:pt x="374" y="88"/>
                  </a:cubicBezTo>
                  <a:cubicBezTo>
                    <a:pt x="369" y="86"/>
                    <a:pt x="364" y="86"/>
                    <a:pt x="359" y="87"/>
                  </a:cubicBezTo>
                  <a:lnTo>
                    <a:pt x="308" y="104"/>
                  </a:lnTo>
                  <a:cubicBezTo>
                    <a:pt x="296" y="91"/>
                    <a:pt x="282" y="81"/>
                    <a:pt x="266" y="74"/>
                  </a:cubicBezTo>
                  <a:lnTo>
                    <a:pt x="266" y="20"/>
                  </a:lnTo>
                  <a:cubicBezTo>
                    <a:pt x="266" y="9"/>
                    <a:pt x="257" y="0"/>
                    <a:pt x="246" y="0"/>
                  </a:cubicBezTo>
                  <a:lnTo>
                    <a:pt x="166" y="0"/>
                  </a:lnTo>
                  <a:cubicBezTo>
                    <a:pt x="155" y="0"/>
                    <a:pt x="146" y="9"/>
                    <a:pt x="146" y="20"/>
                  </a:cubicBezTo>
                  <a:lnTo>
                    <a:pt x="146" y="73"/>
                  </a:lnTo>
                  <a:cubicBezTo>
                    <a:pt x="143" y="75"/>
                    <a:pt x="140" y="77"/>
                    <a:pt x="137" y="78"/>
                  </a:cubicBezTo>
                  <a:cubicBezTo>
                    <a:pt x="125" y="85"/>
                    <a:pt x="114" y="94"/>
                    <a:pt x="104" y="104"/>
                  </a:cubicBezTo>
                  <a:lnTo>
                    <a:pt x="53" y="87"/>
                  </a:lnTo>
                  <a:cubicBezTo>
                    <a:pt x="43" y="84"/>
                    <a:pt x="31" y="90"/>
                    <a:pt x="28" y="100"/>
                  </a:cubicBezTo>
                  <a:lnTo>
                    <a:pt x="3" y="176"/>
                  </a:lnTo>
                  <a:cubicBezTo>
                    <a:pt x="0" y="187"/>
                    <a:pt x="5" y="198"/>
                    <a:pt x="16" y="201"/>
                  </a:cubicBezTo>
                  <a:close/>
                  <a:moveTo>
                    <a:pt x="60" y="131"/>
                  </a:moveTo>
                  <a:lnTo>
                    <a:pt x="105" y="146"/>
                  </a:lnTo>
                  <a:cubicBezTo>
                    <a:pt x="113" y="149"/>
                    <a:pt x="121" y="146"/>
                    <a:pt x="127" y="139"/>
                  </a:cubicBezTo>
                  <a:cubicBezTo>
                    <a:pt x="135" y="129"/>
                    <a:pt x="145" y="120"/>
                    <a:pt x="156" y="113"/>
                  </a:cubicBezTo>
                  <a:cubicBezTo>
                    <a:pt x="161" y="110"/>
                    <a:pt x="167" y="108"/>
                    <a:pt x="173" y="106"/>
                  </a:cubicBezTo>
                  <a:cubicBezTo>
                    <a:pt x="181" y="103"/>
                    <a:pt x="186" y="95"/>
                    <a:pt x="186" y="87"/>
                  </a:cubicBezTo>
                  <a:lnTo>
                    <a:pt x="186" y="40"/>
                  </a:lnTo>
                  <a:lnTo>
                    <a:pt x="226" y="40"/>
                  </a:lnTo>
                  <a:lnTo>
                    <a:pt x="226" y="87"/>
                  </a:lnTo>
                  <a:cubicBezTo>
                    <a:pt x="226" y="95"/>
                    <a:pt x="231" y="103"/>
                    <a:pt x="239" y="106"/>
                  </a:cubicBezTo>
                  <a:cubicBezTo>
                    <a:pt x="258" y="112"/>
                    <a:pt x="274" y="124"/>
                    <a:pt x="285" y="139"/>
                  </a:cubicBezTo>
                  <a:cubicBezTo>
                    <a:pt x="290" y="146"/>
                    <a:pt x="299" y="149"/>
                    <a:pt x="307" y="146"/>
                  </a:cubicBezTo>
                  <a:lnTo>
                    <a:pt x="352" y="131"/>
                  </a:lnTo>
                  <a:lnTo>
                    <a:pt x="364" y="170"/>
                  </a:lnTo>
                  <a:lnTo>
                    <a:pt x="320" y="184"/>
                  </a:lnTo>
                  <a:cubicBezTo>
                    <a:pt x="312" y="187"/>
                    <a:pt x="306" y="194"/>
                    <a:pt x="306" y="203"/>
                  </a:cubicBezTo>
                  <a:cubicBezTo>
                    <a:pt x="305" y="222"/>
                    <a:pt x="299" y="241"/>
                    <a:pt x="288" y="257"/>
                  </a:cubicBezTo>
                  <a:cubicBezTo>
                    <a:pt x="284" y="264"/>
                    <a:pt x="284" y="273"/>
                    <a:pt x="289" y="280"/>
                  </a:cubicBezTo>
                  <a:lnTo>
                    <a:pt x="316" y="318"/>
                  </a:lnTo>
                  <a:lnTo>
                    <a:pt x="284" y="341"/>
                  </a:lnTo>
                  <a:lnTo>
                    <a:pt x="256" y="303"/>
                  </a:lnTo>
                  <a:cubicBezTo>
                    <a:pt x="253" y="298"/>
                    <a:pt x="247" y="295"/>
                    <a:pt x="240" y="295"/>
                  </a:cubicBezTo>
                  <a:cubicBezTo>
                    <a:pt x="238" y="295"/>
                    <a:pt x="236" y="295"/>
                    <a:pt x="234" y="296"/>
                  </a:cubicBezTo>
                  <a:cubicBezTo>
                    <a:pt x="216" y="301"/>
                    <a:pt x="196" y="301"/>
                    <a:pt x="178" y="296"/>
                  </a:cubicBezTo>
                  <a:cubicBezTo>
                    <a:pt x="169" y="294"/>
                    <a:pt x="161" y="296"/>
                    <a:pt x="156" y="303"/>
                  </a:cubicBezTo>
                  <a:lnTo>
                    <a:pt x="128" y="341"/>
                  </a:lnTo>
                  <a:lnTo>
                    <a:pt x="96" y="318"/>
                  </a:lnTo>
                  <a:lnTo>
                    <a:pt x="123" y="280"/>
                  </a:lnTo>
                  <a:cubicBezTo>
                    <a:pt x="128" y="273"/>
                    <a:pt x="128" y="264"/>
                    <a:pt x="124" y="257"/>
                  </a:cubicBezTo>
                  <a:cubicBezTo>
                    <a:pt x="113" y="241"/>
                    <a:pt x="106" y="222"/>
                    <a:pt x="106" y="203"/>
                  </a:cubicBezTo>
                  <a:cubicBezTo>
                    <a:pt x="106" y="194"/>
                    <a:pt x="100" y="187"/>
                    <a:pt x="92" y="184"/>
                  </a:cubicBezTo>
                  <a:lnTo>
                    <a:pt x="47" y="170"/>
                  </a:lnTo>
                  <a:lnTo>
                    <a:pt x="60" y="13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7" name="Group 755">
            <a:extLst>
              <a:ext uri="{FF2B5EF4-FFF2-40B4-BE49-F238E27FC236}">
                <a16:creationId xmlns:a16="http://schemas.microsoft.com/office/drawing/2014/main" xmlns="" id="{C5382DA3-B15D-B346-8270-A7EFE3CA2320}"/>
              </a:ext>
            </a:extLst>
          </p:cNvPr>
          <p:cNvGrpSpPr/>
          <p:nvPr/>
        </p:nvGrpSpPr>
        <p:grpSpPr>
          <a:xfrm>
            <a:off x="940179" y="2344084"/>
            <a:ext cx="577958" cy="519021"/>
            <a:chOff x="5705625" y="5283282"/>
            <a:chExt cx="770610" cy="692028"/>
          </a:xfrm>
          <a:solidFill>
            <a:schemeClr val="bg2"/>
          </a:solidFill>
        </p:grpSpPr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C7DF5457-526A-7341-A406-5A4D93526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9651" y="5295955"/>
              <a:ext cx="296584" cy="626122"/>
            </a:xfrm>
            <a:custGeom>
              <a:avLst/>
              <a:gdLst>
                <a:gd name="T0" fmla="*/ 18 w 516"/>
                <a:gd name="T1" fmla="*/ 46 h 1087"/>
                <a:gd name="T2" fmla="*/ 26 w 516"/>
                <a:gd name="T3" fmla="*/ 48 h 1087"/>
                <a:gd name="T4" fmla="*/ 385 w 516"/>
                <a:gd name="T5" fmla="*/ 749 h 1087"/>
                <a:gd name="T6" fmla="*/ 303 w 516"/>
                <a:gd name="T7" fmla="*/ 908 h 1087"/>
                <a:gd name="T8" fmla="*/ 202 w 516"/>
                <a:gd name="T9" fmla="*/ 925 h 1087"/>
                <a:gd name="T10" fmla="*/ 201 w 516"/>
                <a:gd name="T11" fmla="*/ 1051 h 1087"/>
                <a:gd name="T12" fmla="*/ 327 w 516"/>
                <a:gd name="T13" fmla="*/ 1051 h 1087"/>
                <a:gd name="T14" fmla="*/ 337 w 516"/>
                <a:gd name="T15" fmla="*/ 936 h 1087"/>
                <a:gd name="T16" fmla="*/ 280 w 516"/>
                <a:gd name="T17" fmla="*/ 153 h 1087"/>
                <a:gd name="T18" fmla="*/ 40 w 516"/>
                <a:gd name="T19" fmla="*/ 6 h 1087"/>
                <a:gd name="T20" fmla="*/ 31 w 516"/>
                <a:gd name="T21" fmla="*/ 3 h 1087"/>
                <a:gd name="T22" fmla="*/ 3 w 516"/>
                <a:gd name="T23" fmla="*/ 18 h 1087"/>
                <a:gd name="T24" fmla="*/ 18 w 516"/>
                <a:gd name="T25" fmla="*/ 46 h 1087"/>
                <a:gd name="T26" fmla="*/ 296 w 516"/>
                <a:gd name="T27" fmla="*/ 1019 h 1087"/>
                <a:gd name="T28" fmla="*/ 233 w 516"/>
                <a:gd name="T29" fmla="*/ 1019 h 1087"/>
                <a:gd name="T30" fmla="*/ 233 w 516"/>
                <a:gd name="T31" fmla="*/ 956 h 1087"/>
                <a:gd name="T32" fmla="*/ 296 w 516"/>
                <a:gd name="T33" fmla="*/ 956 h 1087"/>
                <a:gd name="T34" fmla="*/ 296 w 516"/>
                <a:gd name="T35" fmla="*/ 1019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1087">
                  <a:moveTo>
                    <a:pt x="18" y="46"/>
                  </a:moveTo>
                  <a:lnTo>
                    <a:pt x="26" y="48"/>
                  </a:lnTo>
                  <a:cubicBezTo>
                    <a:pt x="319" y="143"/>
                    <a:pt x="479" y="457"/>
                    <a:pt x="385" y="749"/>
                  </a:cubicBezTo>
                  <a:cubicBezTo>
                    <a:pt x="366" y="806"/>
                    <a:pt x="339" y="860"/>
                    <a:pt x="303" y="908"/>
                  </a:cubicBezTo>
                  <a:cubicBezTo>
                    <a:pt x="269" y="892"/>
                    <a:pt x="229" y="899"/>
                    <a:pt x="202" y="925"/>
                  </a:cubicBezTo>
                  <a:cubicBezTo>
                    <a:pt x="167" y="959"/>
                    <a:pt x="166" y="1016"/>
                    <a:pt x="201" y="1051"/>
                  </a:cubicBezTo>
                  <a:cubicBezTo>
                    <a:pt x="236" y="1086"/>
                    <a:pt x="292" y="1086"/>
                    <a:pt x="327" y="1051"/>
                  </a:cubicBezTo>
                  <a:cubicBezTo>
                    <a:pt x="358" y="1020"/>
                    <a:pt x="362" y="972"/>
                    <a:pt x="337" y="936"/>
                  </a:cubicBezTo>
                  <a:cubicBezTo>
                    <a:pt x="515" y="697"/>
                    <a:pt x="491" y="364"/>
                    <a:pt x="280" y="153"/>
                  </a:cubicBezTo>
                  <a:cubicBezTo>
                    <a:pt x="213" y="86"/>
                    <a:pt x="131" y="35"/>
                    <a:pt x="40" y="6"/>
                  </a:cubicBezTo>
                  <a:lnTo>
                    <a:pt x="31" y="3"/>
                  </a:lnTo>
                  <a:cubicBezTo>
                    <a:pt x="19" y="0"/>
                    <a:pt x="7" y="6"/>
                    <a:pt x="3" y="18"/>
                  </a:cubicBezTo>
                  <a:cubicBezTo>
                    <a:pt x="0" y="30"/>
                    <a:pt x="6" y="42"/>
                    <a:pt x="18" y="46"/>
                  </a:cubicBezTo>
                  <a:close/>
                  <a:moveTo>
                    <a:pt x="296" y="1019"/>
                  </a:moveTo>
                  <a:cubicBezTo>
                    <a:pt x="278" y="1036"/>
                    <a:pt x="251" y="1036"/>
                    <a:pt x="233" y="1019"/>
                  </a:cubicBezTo>
                  <a:cubicBezTo>
                    <a:pt x="216" y="1002"/>
                    <a:pt x="216" y="973"/>
                    <a:pt x="233" y="956"/>
                  </a:cubicBezTo>
                  <a:cubicBezTo>
                    <a:pt x="251" y="939"/>
                    <a:pt x="279" y="939"/>
                    <a:pt x="296" y="956"/>
                  </a:cubicBezTo>
                  <a:cubicBezTo>
                    <a:pt x="313" y="973"/>
                    <a:pt x="313" y="1002"/>
                    <a:pt x="296" y="101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xmlns="" id="{2F683F1C-205E-BE47-9F2C-A285ED4B1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045" y="5298491"/>
              <a:ext cx="53232" cy="38023"/>
            </a:xfrm>
            <a:custGeom>
              <a:avLst/>
              <a:gdLst>
                <a:gd name="T0" fmla="*/ 25 w 93"/>
                <a:gd name="T1" fmla="*/ 63 h 64"/>
                <a:gd name="T2" fmla="*/ 34 w 93"/>
                <a:gd name="T3" fmla="*/ 61 h 64"/>
                <a:gd name="T4" fmla="*/ 74 w 93"/>
                <a:gd name="T5" fmla="*/ 46 h 64"/>
                <a:gd name="T6" fmla="*/ 88 w 93"/>
                <a:gd name="T7" fmla="*/ 18 h 64"/>
                <a:gd name="T8" fmla="*/ 60 w 93"/>
                <a:gd name="T9" fmla="*/ 4 h 64"/>
                <a:gd name="T10" fmla="*/ 17 w 93"/>
                <a:gd name="T11" fmla="*/ 20 h 64"/>
                <a:gd name="T12" fmla="*/ 5 w 93"/>
                <a:gd name="T13" fmla="*/ 49 h 64"/>
                <a:gd name="T14" fmla="*/ 25 w 93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64">
                  <a:moveTo>
                    <a:pt x="25" y="63"/>
                  </a:moveTo>
                  <a:cubicBezTo>
                    <a:pt x="28" y="63"/>
                    <a:pt x="31" y="63"/>
                    <a:pt x="34" y="61"/>
                  </a:cubicBezTo>
                  <a:cubicBezTo>
                    <a:pt x="47" y="56"/>
                    <a:pt x="60" y="51"/>
                    <a:pt x="74" y="46"/>
                  </a:cubicBezTo>
                  <a:cubicBezTo>
                    <a:pt x="85" y="43"/>
                    <a:pt x="92" y="30"/>
                    <a:pt x="88" y="18"/>
                  </a:cubicBezTo>
                  <a:cubicBezTo>
                    <a:pt x="84" y="7"/>
                    <a:pt x="72" y="0"/>
                    <a:pt x="60" y="4"/>
                  </a:cubicBezTo>
                  <a:cubicBezTo>
                    <a:pt x="45" y="9"/>
                    <a:pt x="31" y="14"/>
                    <a:pt x="17" y="20"/>
                  </a:cubicBezTo>
                  <a:cubicBezTo>
                    <a:pt x="5" y="25"/>
                    <a:pt x="0" y="38"/>
                    <a:pt x="5" y="49"/>
                  </a:cubicBezTo>
                  <a:cubicBezTo>
                    <a:pt x="8" y="58"/>
                    <a:pt x="16" y="63"/>
                    <a:pt x="25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xmlns="" id="{2EB4E707-318E-5A4D-83FE-8D3493D9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140" y="5283282"/>
              <a:ext cx="53232" cy="30419"/>
            </a:xfrm>
            <a:custGeom>
              <a:avLst/>
              <a:gdLst>
                <a:gd name="T0" fmla="*/ 22 w 93"/>
                <a:gd name="T1" fmla="*/ 45 h 52"/>
                <a:gd name="T2" fmla="*/ 22 w 93"/>
                <a:gd name="T3" fmla="*/ 45 h 52"/>
                <a:gd name="T4" fmla="*/ 65 w 93"/>
                <a:gd name="T5" fmla="*/ 49 h 52"/>
                <a:gd name="T6" fmla="*/ 90 w 93"/>
                <a:gd name="T7" fmla="*/ 30 h 52"/>
                <a:gd name="T8" fmla="*/ 71 w 93"/>
                <a:gd name="T9" fmla="*/ 5 h 52"/>
                <a:gd name="T10" fmla="*/ 25 w 93"/>
                <a:gd name="T11" fmla="*/ 0 h 52"/>
                <a:gd name="T12" fmla="*/ 1 w 93"/>
                <a:gd name="T13" fmla="*/ 21 h 52"/>
                <a:gd name="T14" fmla="*/ 22 w 93"/>
                <a:gd name="T1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52">
                  <a:moveTo>
                    <a:pt x="22" y="45"/>
                  </a:moveTo>
                  <a:lnTo>
                    <a:pt x="22" y="45"/>
                  </a:lnTo>
                  <a:cubicBezTo>
                    <a:pt x="36" y="46"/>
                    <a:pt x="50" y="47"/>
                    <a:pt x="65" y="49"/>
                  </a:cubicBezTo>
                  <a:cubicBezTo>
                    <a:pt x="77" y="51"/>
                    <a:pt x="88" y="42"/>
                    <a:pt x="90" y="30"/>
                  </a:cubicBezTo>
                  <a:cubicBezTo>
                    <a:pt x="92" y="18"/>
                    <a:pt x="83" y="7"/>
                    <a:pt x="71" y="5"/>
                  </a:cubicBezTo>
                  <a:cubicBezTo>
                    <a:pt x="56" y="3"/>
                    <a:pt x="40" y="1"/>
                    <a:pt x="25" y="0"/>
                  </a:cubicBezTo>
                  <a:cubicBezTo>
                    <a:pt x="13" y="0"/>
                    <a:pt x="2" y="9"/>
                    <a:pt x="1" y="21"/>
                  </a:cubicBezTo>
                  <a:cubicBezTo>
                    <a:pt x="0" y="33"/>
                    <a:pt x="10" y="44"/>
                    <a:pt x="22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DFF3FCC8-473C-C644-92E6-EE02E685A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557" y="5283282"/>
              <a:ext cx="53234" cy="30419"/>
            </a:xfrm>
            <a:custGeom>
              <a:avLst/>
              <a:gdLst>
                <a:gd name="T0" fmla="*/ 24 w 93"/>
                <a:gd name="T1" fmla="*/ 51 h 52"/>
                <a:gd name="T2" fmla="*/ 24 w 93"/>
                <a:gd name="T3" fmla="*/ 51 h 52"/>
                <a:gd name="T4" fmla="*/ 28 w 93"/>
                <a:gd name="T5" fmla="*/ 51 h 52"/>
                <a:gd name="T6" fmla="*/ 70 w 93"/>
                <a:gd name="T7" fmla="*/ 46 h 52"/>
                <a:gd name="T8" fmla="*/ 91 w 93"/>
                <a:gd name="T9" fmla="*/ 21 h 52"/>
                <a:gd name="T10" fmla="*/ 67 w 93"/>
                <a:gd name="T11" fmla="*/ 1 h 52"/>
                <a:gd name="T12" fmla="*/ 21 w 93"/>
                <a:gd name="T13" fmla="*/ 7 h 52"/>
                <a:gd name="T14" fmla="*/ 2 w 93"/>
                <a:gd name="T15" fmla="*/ 33 h 52"/>
                <a:gd name="T16" fmla="*/ 24 w 93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2">
                  <a:moveTo>
                    <a:pt x="24" y="51"/>
                  </a:moveTo>
                  <a:lnTo>
                    <a:pt x="24" y="51"/>
                  </a:lnTo>
                  <a:cubicBezTo>
                    <a:pt x="26" y="51"/>
                    <a:pt x="27" y="51"/>
                    <a:pt x="28" y="51"/>
                  </a:cubicBezTo>
                  <a:cubicBezTo>
                    <a:pt x="42" y="49"/>
                    <a:pt x="56" y="47"/>
                    <a:pt x="70" y="46"/>
                  </a:cubicBezTo>
                  <a:cubicBezTo>
                    <a:pt x="83" y="45"/>
                    <a:pt x="92" y="34"/>
                    <a:pt x="91" y="21"/>
                  </a:cubicBezTo>
                  <a:cubicBezTo>
                    <a:pt x="90" y="9"/>
                    <a:pt x="79" y="0"/>
                    <a:pt x="67" y="1"/>
                  </a:cubicBezTo>
                  <a:cubicBezTo>
                    <a:pt x="51" y="3"/>
                    <a:pt x="36" y="5"/>
                    <a:pt x="21" y="7"/>
                  </a:cubicBezTo>
                  <a:cubicBezTo>
                    <a:pt x="9" y="9"/>
                    <a:pt x="0" y="20"/>
                    <a:pt x="2" y="33"/>
                  </a:cubicBezTo>
                  <a:cubicBezTo>
                    <a:pt x="4" y="43"/>
                    <a:pt x="13" y="51"/>
                    <a:pt x="24" y="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xmlns="" id="{5EE8EADC-B9AC-064E-A9F9-5729A7CBA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209" y="5942356"/>
              <a:ext cx="53232" cy="30419"/>
            </a:xfrm>
            <a:custGeom>
              <a:avLst/>
              <a:gdLst>
                <a:gd name="T0" fmla="*/ 65 w 93"/>
                <a:gd name="T1" fmla="*/ 1 h 53"/>
                <a:gd name="T2" fmla="*/ 64 w 93"/>
                <a:gd name="T3" fmla="*/ 1 h 53"/>
                <a:gd name="T4" fmla="*/ 22 w 93"/>
                <a:gd name="T5" fmla="*/ 7 h 53"/>
                <a:gd name="T6" fmla="*/ 0 w 93"/>
                <a:gd name="T7" fmla="*/ 30 h 53"/>
                <a:gd name="T8" fmla="*/ 24 w 93"/>
                <a:gd name="T9" fmla="*/ 51 h 53"/>
                <a:gd name="T10" fmla="*/ 25 w 93"/>
                <a:gd name="T11" fmla="*/ 51 h 53"/>
                <a:gd name="T12" fmla="*/ 71 w 93"/>
                <a:gd name="T13" fmla="*/ 46 h 53"/>
                <a:gd name="T14" fmla="*/ 90 w 93"/>
                <a:gd name="T15" fmla="*/ 20 h 53"/>
                <a:gd name="T16" fmla="*/ 65 w 93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3">
                  <a:moveTo>
                    <a:pt x="65" y="1"/>
                  </a:moveTo>
                  <a:lnTo>
                    <a:pt x="64" y="1"/>
                  </a:lnTo>
                  <a:cubicBezTo>
                    <a:pt x="50" y="4"/>
                    <a:pt x="36" y="6"/>
                    <a:pt x="22" y="7"/>
                  </a:cubicBezTo>
                  <a:cubicBezTo>
                    <a:pt x="9" y="7"/>
                    <a:pt x="0" y="18"/>
                    <a:pt x="0" y="30"/>
                  </a:cubicBezTo>
                  <a:cubicBezTo>
                    <a:pt x="1" y="42"/>
                    <a:pt x="11" y="52"/>
                    <a:pt x="24" y="51"/>
                  </a:cubicBezTo>
                  <a:lnTo>
                    <a:pt x="25" y="51"/>
                  </a:lnTo>
                  <a:cubicBezTo>
                    <a:pt x="41" y="50"/>
                    <a:pt x="56" y="48"/>
                    <a:pt x="71" y="46"/>
                  </a:cubicBezTo>
                  <a:cubicBezTo>
                    <a:pt x="84" y="44"/>
                    <a:pt x="92" y="32"/>
                    <a:pt x="90" y="20"/>
                  </a:cubicBezTo>
                  <a:cubicBezTo>
                    <a:pt x="88" y="8"/>
                    <a:pt x="77" y="0"/>
                    <a:pt x="65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DEE98DC0-7BA5-8D4F-9241-543015D6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257" y="5919541"/>
              <a:ext cx="53232" cy="38024"/>
            </a:xfrm>
            <a:custGeom>
              <a:avLst/>
              <a:gdLst>
                <a:gd name="T0" fmla="*/ 58 w 93"/>
                <a:gd name="T1" fmla="*/ 5 h 67"/>
                <a:gd name="T2" fmla="*/ 58 w 93"/>
                <a:gd name="T3" fmla="*/ 5 h 67"/>
                <a:gd name="T4" fmla="*/ 18 w 93"/>
                <a:gd name="T5" fmla="*/ 20 h 67"/>
                <a:gd name="T6" fmla="*/ 3 w 93"/>
                <a:gd name="T7" fmla="*/ 48 h 67"/>
                <a:gd name="T8" fmla="*/ 31 w 93"/>
                <a:gd name="T9" fmla="*/ 63 h 67"/>
                <a:gd name="T10" fmla="*/ 32 w 93"/>
                <a:gd name="T11" fmla="*/ 62 h 67"/>
                <a:gd name="T12" fmla="*/ 75 w 93"/>
                <a:gd name="T13" fmla="*/ 46 h 67"/>
                <a:gd name="T14" fmla="*/ 87 w 93"/>
                <a:gd name="T15" fmla="*/ 17 h 67"/>
                <a:gd name="T16" fmla="*/ 58 w 93"/>
                <a:gd name="T17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7">
                  <a:moveTo>
                    <a:pt x="58" y="5"/>
                  </a:moveTo>
                  <a:lnTo>
                    <a:pt x="58" y="5"/>
                  </a:lnTo>
                  <a:cubicBezTo>
                    <a:pt x="45" y="11"/>
                    <a:pt x="32" y="16"/>
                    <a:pt x="18" y="20"/>
                  </a:cubicBezTo>
                  <a:cubicBezTo>
                    <a:pt x="6" y="24"/>
                    <a:pt x="0" y="36"/>
                    <a:pt x="3" y="48"/>
                  </a:cubicBezTo>
                  <a:cubicBezTo>
                    <a:pt x="7" y="60"/>
                    <a:pt x="19" y="66"/>
                    <a:pt x="31" y="63"/>
                  </a:cubicBezTo>
                  <a:cubicBezTo>
                    <a:pt x="32" y="63"/>
                    <a:pt x="32" y="62"/>
                    <a:pt x="32" y="62"/>
                  </a:cubicBezTo>
                  <a:cubicBezTo>
                    <a:pt x="47" y="58"/>
                    <a:pt x="61" y="52"/>
                    <a:pt x="75" y="46"/>
                  </a:cubicBezTo>
                  <a:cubicBezTo>
                    <a:pt x="87" y="42"/>
                    <a:pt x="92" y="29"/>
                    <a:pt x="87" y="17"/>
                  </a:cubicBezTo>
                  <a:cubicBezTo>
                    <a:pt x="83" y="6"/>
                    <a:pt x="70" y="0"/>
                    <a:pt x="58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xmlns="" id="{7183BC8A-B65C-B84C-983A-CDB2170F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162" y="5944891"/>
              <a:ext cx="53232" cy="30419"/>
            </a:xfrm>
            <a:custGeom>
              <a:avLst/>
              <a:gdLst>
                <a:gd name="T0" fmla="*/ 69 w 92"/>
                <a:gd name="T1" fmla="*/ 5 h 51"/>
                <a:gd name="T2" fmla="*/ 69 w 92"/>
                <a:gd name="T3" fmla="*/ 6 h 51"/>
                <a:gd name="T4" fmla="*/ 26 w 92"/>
                <a:gd name="T5" fmla="*/ 1 h 51"/>
                <a:gd name="T6" fmla="*/ 2 w 92"/>
                <a:gd name="T7" fmla="*/ 20 h 51"/>
                <a:gd name="T8" fmla="*/ 20 w 92"/>
                <a:gd name="T9" fmla="*/ 45 h 51"/>
                <a:gd name="T10" fmla="*/ 66 w 92"/>
                <a:gd name="T11" fmla="*/ 50 h 51"/>
                <a:gd name="T12" fmla="*/ 68 w 92"/>
                <a:gd name="T13" fmla="*/ 50 h 51"/>
                <a:gd name="T14" fmla="*/ 91 w 92"/>
                <a:gd name="T15" fmla="*/ 28 h 51"/>
                <a:gd name="T16" fmla="*/ 69 w 92"/>
                <a:gd name="T17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51">
                  <a:moveTo>
                    <a:pt x="69" y="5"/>
                  </a:moveTo>
                  <a:lnTo>
                    <a:pt x="69" y="6"/>
                  </a:lnTo>
                  <a:cubicBezTo>
                    <a:pt x="55" y="5"/>
                    <a:pt x="40" y="3"/>
                    <a:pt x="26" y="1"/>
                  </a:cubicBezTo>
                  <a:cubicBezTo>
                    <a:pt x="14" y="0"/>
                    <a:pt x="3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5" y="47"/>
                    <a:pt x="51" y="49"/>
                    <a:pt x="66" y="50"/>
                  </a:cubicBezTo>
                  <a:lnTo>
                    <a:pt x="68" y="50"/>
                  </a:lnTo>
                  <a:cubicBezTo>
                    <a:pt x="80" y="50"/>
                    <a:pt x="90" y="41"/>
                    <a:pt x="91" y="28"/>
                  </a:cubicBezTo>
                  <a:cubicBezTo>
                    <a:pt x="91" y="16"/>
                    <a:pt x="81" y="6"/>
                    <a:pt x="69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xmlns="" id="{F2F04457-E7E9-4144-96AF-59AD331F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625" y="5336514"/>
              <a:ext cx="306722" cy="623586"/>
            </a:xfrm>
            <a:custGeom>
              <a:avLst/>
              <a:gdLst>
                <a:gd name="T0" fmla="*/ 322 w 534"/>
                <a:gd name="T1" fmla="*/ 989 h 1083"/>
                <a:gd name="T2" fmla="*/ 472 w 534"/>
                <a:gd name="T3" fmla="*/ 1070 h 1083"/>
                <a:gd name="T4" fmla="*/ 504 w 534"/>
                <a:gd name="T5" fmla="*/ 1081 h 1083"/>
                <a:gd name="T6" fmla="*/ 510 w 534"/>
                <a:gd name="T7" fmla="*/ 1082 h 1083"/>
                <a:gd name="T8" fmla="*/ 533 w 534"/>
                <a:gd name="T9" fmla="*/ 1060 h 1083"/>
                <a:gd name="T10" fmla="*/ 517 w 534"/>
                <a:gd name="T11" fmla="*/ 1038 h 1083"/>
                <a:gd name="T12" fmla="*/ 517 w 534"/>
                <a:gd name="T13" fmla="*/ 1038 h 1083"/>
                <a:gd name="T14" fmla="*/ 488 w 534"/>
                <a:gd name="T15" fmla="*/ 1029 h 1083"/>
                <a:gd name="T16" fmla="*/ 158 w 534"/>
                <a:gd name="T17" fmla="*/ 314 h 1083"/>
                <a:gd name="T18" fmla="*/ 232 w 534"/>
                <a:gd name="T19" fmla="*/ 177 h 1083"/>
                <a:gd name="T20" fmla="*/ 351 w 534"/>
                <a:gd name="T21" fmla="*/ 136 h 1083"/>
                <a:gd name="T22" fmla="*/ 334 w 534"/>
                <a:gd name="T23" fmla="*/ 34 h 1083"/>
                <a:gd name="T24" fmla="*/ 208 w 534"/>
                <a:gd name="T25" fmla="*/ 34 h 1083"/>
                <a:gd name="T26" fmla="*/ 198 w 534"/>
                <a:gd name="T27" fmla="*/ 148 h 1083"/>
                <a:gd name="T28" fmla="*/ 322 w 534"/>
                <a:gd name="T29" fmla="*/ 989 h 1083"/>
                <a:gd name="T30" fmla="*/ 239 w 534"/>
                <a:gd name="T31" fmla="*/ 65 h 1083"/>
                <a:gd name="T32" fmla="*/ 302 w 534"/>
                <a:gd name="T33" fmla="*/ 64 h 1083"/>
                <a:gd name="T34" fmla="*/ 303 w 534"/>
                <a:gd name="T35" fmla="*/ 127 h 1083"/>
                <a:gd name="T36" fmla="*/ 302 w 534"/>
                <a:gd name="T37" fmla="*/ 128 h 1083"/>
                <a:gd name="T38" fmla="*/ 239 w 534"/>
                <a:gd name="T39" fmla="*/ 128 h 1083"/>
                <a:gd name="T40" fmla="*/ 239 w 534"/>
                <a:gd name="T41" fmla="*/ 65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1083">
                  <a:moveTo>
                    <a:pt x="322" y="989"/>
                  </a:moveTo>
                  <a:cubicBezTo>
                    <a:pt x="368" y="1023"/>
                    <a:pt x="418" y="1050"/>
                    <a:pt x="472" y="1070"/>
                  </a:cubicBezTo>
                  <a:cubicBezTo>
                    <a:pt x="483" y="1074"/>
                    <a:pt x="493" y="1078"/>
                    <a:pt x="504" y="1081"/>
                  </a:cubicBezTo>
                  <a:cubicBezTo>
                    <a:pt x="506" y="1082"/>
                    <a:pt x="508" y="1082"/>
                    <a:pt x="510" y="1082"/>
                  </a:cubicBezTo>
                  <a:cubicBezTo>
                    <a:pt x="523" y="1082"/>
                    <a:pt x="533" y="1072"/>
                    <a:pt x="533" y="1060"/>
                  </a:cubicBezTo>
                  <a:cubicBezTo>
                    <a:pt x="533" y="1050"/>
                    <a:pt x="526" y="1041"/>
                    <a:pt x="517" y="1038"/>
                  </a:cubicBezTo>
                  <a:lnTo>
                    <a:pt x="517" y="1038"/>
                  </a:lnTo>
                  <a:cubicBezTo>
                    <a:pt x="507" y="1036"/>
                    <a:pt x="497" y="1032"/>
                    <a:pt x="488" y="1029"/>
                  </a:cubicBezTo>
                  <a:cubicBezTo>
                    <a:pt x="199" y="922"/>
                    <a:pt x="52" y="602"/>
                    <a:pt x="158" y="314"/>
                  </a:cubicBezTo>
                  <a:cubicBezTo>
                    <a:pt x="176" y="265"/>
                    <a:pt x="201" y="219"/>
                    <a:pt x="232" y="177"/>
                  </a:cubicBezTo>
                  <a:cubicBezTo>
                    <a:pt x="276" y="198"/>
                    <a:pt x="329" y="180"/>
                    <a:pt x="351" y="136"/>
                  </a:cubicBezTo>
                  <a:cubicBezTo>
                    <a:pt x="368" y="102"/>
                    <a:pt x="361" y="61"/>
                    <a:pt x="334" y="34"/>
                  </a:cubicBezTo>
                  <a:cubicBezTo>
                    <a:pt x="299" y="0"/>
                    <a:pt x="243" y="0"/>
                    <a:pt x="208" y="34"/>
                  </a:cubicBezTo>
                  <a:cubicBezTo>
                    <a:pt x="177" y="64"/>
                    <a:pt x="173" y="112"/>
                    <a:pt x="198" y="148"/>
                  </a:cubicBezTo>
                  <a:cubicBezTo>
                    <a:pt x="0" y="414"/>
                    <a:pt x="55" y="791"/>
                    <a:pt x="322" y="989"/>
                  </a:cubicBezTo>
                  <a:close/>
                  <a:moveTo>
                    <a:pt x="239" y="65"/>
                  </a:moveTo>
                  <a:cubicBezTo>
                    <a:pt x="256" y="48"/>
                    <a:pt x="284" y="47"/>
                    <a:pt x="302" y="64"/>
                  </a:cubicBezTo>
                  <a:cubicBezTo>
                    <a:pt x="319" y="81"/>
                    <a:pt x="320" y="109"/>
                    <a:pt x="303" y="127"/>
                  </a:cubicBezTo>
                  <a:cubicBezTo>
                    <a:pt x="303" y="128"/>
                    <a:pt x="303" y="128"/>
                    <a:pt x="302" y="128"/>
                  </a:cubicBezTo>
                  <a:cubicBezTo>
                    <a:pt x="285" y="145"/>
                    <a:pt x="257" y="145"/>
                    <a:pt x="239" y="128"/>
                  </a:cubicBezTo>
                  <a:cubicBezTo>
                    <a:pt x="222" y="111"/>
                    <a:pt x="222" y="83"/>
                    <a:pt x="239" y="6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xmlns="" id="{8190D2AC-DB80-1B49-8E38-88CCE2874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719" y="5364399"/>
              <a:ext cx="479096" cy="527260"/>
            </a:xfrm>
            <a:custGeom>
              <a:avLst/>
              <a:gdLst>
                <a:gd name="T0" fmla="*/ 62 w 833"/>
                <a:gd name="T1" fmla="*/ 644 h 917"/>
                <a:gd name="T2" fmla="*/ 604 w 833"/>
                <a:gd name="T3" fmla="*/ 812 h 917"/>
                <a:gd name="T4" fmla="*/ 771 w 833"/>
                <a:gd name="T5" fmla="*/ 644 h 917"/>
                <a:gd name="T6" fmla="*/ 770 w 833"/>
                <a:gd name="T7" fmla="*/ 270 h 917"/>
                <a:gd name="T8" fmla="*/ 62 w 833"/>
                <a:gd name="T9" fmla="*/ 270 h 917"/>
                <a:gd name="T10" fmla="*/ 534 w 833"/>
                <a:gd name="T11" fmla="*/ 720 h 917"/>
                <a:gd name="T12" fmla="*/ 438 w 833"/>
                <a:gd name="T13" fmla="*/ 813 h 917"/>
                <a:gd name="T14" fmla="*/ 550 w 833"/>
                <a:gd name="T15" fmla="*/ 659 h 917"/>
                <a:gd name="T16" fmla="*/ 561 w 833"/>
                <a:gd name="T17" fmla="*/ 783 h 917"/>
                <a:gd name="T18" fmla="*/ 595 w 833"/>
                <a:gd name="T19" fmla="*/ 659 h 917"/>
                <a:gd name="T20" fmla="*/ 561 w 833"/>
                <a:gd name="T21" fmla="*/ 783 h 917"/>
                <a:gd name="T22" fmla="*/ 604 w 833"/>
                <a:gd name="T23" fmla="*/ 614 h 917"/>
                <a:gd name="T24" fmla="*/ 771 w 833"/>
                <a:gd name="T25" fmla="*/ 480 h 917"/>
                <a:gd name="T26" fmla="*/ 771 w 833"/>
                <a:gd name="T27" fmla="*/ 436 h 917"/>
                <a:gd name="T28" fmla="*/ 604 w 833"/>
                <a:gd name="T29" fmla="*/ 302 h 917"/>
                <a:gd name="T30" fmla="*/ 771 w 833"/>
                <a:gd name="T31" fmla="*/ 436 h 917"/>
                <a:gd name="T32" fmla="*/ 595 w 833"/>
                <a:gd name="T33" fmla="*/ 258 h 917"/>
                <a:gd name="T34" fmla="*/ 561 w 833"/>
                <a:gd name="T35" fmla="*/ 133 h 917"/>
                <a:gd name="T36" fmla="*/ 438 w 833"/>
                <a:gd name="T37" fmla="*/ 103 h 917"/>
                <a:gd name="T38" fmla="*/ 534 w 833"/>
                <a:gd name="T39" fmla="*/ 196 h 917"/>
                <a:gd name="T40" fmla="*/ 438 w 833"/>
                <a:gd name="T41" fmla="*/ 258 h 917"/>
                <a:gd name="T42" fmla="*/ 438 w 833"/>
                <a:gd name="T43" fmla="*/ 302 h 917"/>
                <a:gd name="T44" fmla="*/ 571 w 833"/>
                <a:gd name="T45" fmla="*/ 436 h 917"/>
                <a:gd name="T46" fmla="*/ 438 w 833"/>
                <a:gd name="T47" fmla="*/ 302 h 917"/>
                <a:gd name="T48" fmla="*/ 571 w 833"/>
                <a:gd name="T49" fmla="*/ 480 h 917"/>
                <a:gd name="T50" fmla="*/ 438 w 833"/>
                <a:gd name="T51" fmla="*/ 614 h 917"/>
                <a:gd name="T52" fmla="*/ 61 w 833"/>
                <a:gd name="T53" fmla="*/ 480 h 917"/>
                <a:gd name="T54" fmla="*/ 225 w 833"/>
                <a:gd name="T55" fmla="*/ 614 h 917"/>
                <a:gd name="T56" fmla="*/ 61 w 833"/>
                <a:gd name="T57" fmla="*/ 480 h 917"/>
                <a:gd name="T58" fmla="*/ 234 w 833"/>
                <a:gd name="T59" fmla="*/ 659 h 917"/>
                <a:gd name="T60" fmla="*/ 267 w 833"/>
                <a:gd name="T61" fmla="*/ 781 h 917"/>
                <a:gd name="T62" fmla="*/ 394 w 833"/>
                <a:gd name="T63" fmla="*/ 813 h 917"/>
                <a:gd name="T64" fmla="*/ 296 w 833"/>
                <a:gd name="T65" fmla="*/ 720 h 917"/>
                <a:gd name="T66" fmla="*/ 394 w 833"/>
                <a:gd name="T67" fmla="*/ 659 h 917"/>
                <a:gd name="T68" fmla="*/ 394 w 833"/>
                <a:gd name="T69" fmla="*/ 614 h 917"/>
                <a:gd name="T70" fmla="*/ 258 w 833"/>
                <a:gd name="T71" fmla="*/ 480 h 917"/>
                <a:gd name="T72" fmla="*/ 394 w 833"/>
                <a:gd name="T73" fmla="*/ 614 h 917"/>
                <a:gd name="T74" fmla="*/ 320 w 833"/>
                <a:gd name="T75" fmla="*/ 116 h 917"/>
                <a:gd name="T76" fmla="*/ 394 w 833"/>
                <a:gd name="T77" fmla="*/ 258 h 917"/>
                <a:gd name="T78" fmla="*/ 296 w 833"/>
                <a:gd name="T79" fmla="*/ 196 h 917"/>
                <a:gd name="T80" fmla="*/ 394 w 833"/>
                <a:gd name="T81" fmla="*/ 436 h 917"/>
                <a:gd name="T82" fmla="*/ 271 w 833"/>
                <a:gd name="T83" fmla="*/ 302 h 917"/>
                <a:gd name="T84" fmla="*/ 267 w 833"/>
                <a:gd name="T85" fmla="*/ 135 h 917"/>
                <a:gd name="T86" fmla="*/ 234 w 833"/>
                <a:gd name="T87" fmla="*/ 258 h 917"/>
                <a:gd name="T88" fmla="*/ 267 w 833"/>
                <a:gd name="T89" fmla="*/ 135 h 917"/>
                <a:gd name="T90" fmla="*/ 213 w 833"/>
                <a:gd name="T91" fmla="*/ 436 h 917"/>
                <a:gd name="T92" fmla="*/ 96 w 833"/>
                <a:gd name="T93" fmla="*/ 302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3" h="917">
                  <a:moveTo>
                    <a:pt x="62" y="272"/>
                  </a:moveTo>
                  <a:cubicBezTo>
                    <a:pt x="0" y="389"/>
                    <a:pt x="0" y="528"/>
                    <a:pt x="62" y="644"/>
                  </a:cubicBezTo>
                  <a:cubicBezTo>
                    <a:pt x="62" y="645"/>
                    <a:pt x="62" y="645"/>
                    <a:pt x="62" y="646"/>
                  </a:cubicBezTo>
                  <a:cubicBezTo>
                    <a:pt x="166" y="841"/>
                    <a:pt x="408" y="916"/>
                    <a:pt x="604" y="812"/>
                  </a:cubicBezTo>
                  <a:cubicBezTo>
                    <a:pt x="675" y="775"/>
                    <a:pt x="733" y="717"/>
                    <a:pt x="770" y="646"/>
                  </a:cubicBezTo>
                  <a:cubicBezTo>
                    <a:pt x="770" y="645"/>
                    <a:pt x="771" y="645"/>
                    <a:pt x="771" y="644"/>
                  </a:cubicBezTo>
                  <a:cubicBezTo>
                    <a:pt x="832" y="528"/>
                    <a:pt x="832" y="389"/>
                    <a:pt x="771" y="272"/>
                  </a:cubicBezTo>
                  <a:cubicBezTo>
                    <a:pt x="771" y="271"/>
                    <a:pt x="770" y="271"/>
                    <a:pt x="770" y="270"/>
                  </a:cubicBezTo>
                  <a:cubicBezTo>
                    <a:pt x="667" y="75"/>
                    <a:pt x="424" y="0"/>
                    <a:pt x="229" y="104"/>
                  </a:cubicBezTo>
                  <a:cubicBezTo>
                    <a:pt x="158" y="142"/>
                    <a:pt x="100" y="199"/>
                    <a:pt x="62" y="270"/>
                  </a:cubicBezTo>
                  <a:cubicBezTo>
                    <a:pt x="62" y="271"/>
                    <a:pt x="62" y="271"/>
                    <a:pt x="62" y="272"/>
                  </a:cubicBezTo>
                  <a:close/>
                  <a:moveTo>
                    <a:pt x="534" y="720"/>
                  </a:moveTo>
                  <a:lnTo>
                    <a:pt x="509" y="802"/>
                  </a:lnTo>
                  <a:cubicBezTo>
                    <a:pt x="486" y="808"/>
                    <a:pt x="462" y="812"/>
                    <a:pt x="438" y="813"/>
                  </a:cubicBezTo>
                  <a:lnTo>
                    <a:pt x="438" y="659"/>
                  </a:lnTo>
                  <a:lnTo>
                    <a:pt x="550" y="659"/>
                  </a:lnTo>
                  <a:cubicBezTo>
                    <a:pt x="545" y="679"/>
                    <a:pt x="540" y="700"/>
                    <a:pt x="534" y="720"/>
                  </a:cubicBezTo>
                  <a:close/>
                  <a:moveTo>
                    <a:pt x="561" y="783"/>
                  </a:moveTo>
                  <a:lnTo>
                    <a:pt x="576" y="733"/>
                  </a:lnTo>
                  <a:cubicBezTo>
                    <a:pt x="584" y="709"/>
                    <a:pt x="590" y="684"/>
                    <a:pt x="595" y="659"/>
                  </a:cubicBezTo>
                  <a:lnTo>
                    <a:pt x="711" y="659"/>
                  </a:lnTo>
                  <a:cubicBezTo>
                    <a:pt x="673" y="713"/>
                    <a:pt x="622" y="756"/>
                    <a:pt x="561" y="783"/>
                  </a:cubicBezTo>
                  <a:close/>
                  <a:moveTo>
                    <a:pt x="736" y="614"/>
                  </a:moveTo>
                  <a:lnTo>
                    <a:pt x="604" y="614"/>
                  </a:lnTo>
                  <a:cubicBezTo>
                    <a:pt x="611" y="570"/>
                    <a:pt x="615" y="525"/>
                    <a:pt x="616" y="480"/>
                  </a:cubicBezTo>
                  <a:lnTo>
                    <a:pt x="771" y="480"/>
                  </a:lnTo>
                  <a:cubicBezTo>
                    <a:pt x="768" y="527"/>
                    <a:pt x="757" y="572"/>
                    <a:pt x="736" y="614"/>
                  </a:cubicBezTo>
                  <a:close/>
                  <a:moveTo>
                    <a:pt x="771" y="436"/>
                  </a:moveTo>
                  <a:lnTo>
                    <a:pt x="616" y="436"/>
                  </a:lnTo>
                  <a:cubicBezTo>
                    <a:pt x="615" y="391"/>
                    <a:pt x="611" y="347"/>
                    <a:pt x="604" y="302"/>
                  </a:cubicBezTo>
                  <a:lnTo>
                    <a:pt x="736" y="302"/>
                  </a:lnTo>
                  <a:cubicBezTo>
                    <a:pt x="757" y="344"/>
                    <a:pt x="768" y="389"/>
                    <a:pt x="771" y="436"/>
                  </a:cubicBezTo>
                  <a:close/>
                  <a:moveTo>
                    <a:pt x="711" y="258"/>
                  </a:moveTo>
                  <a:lnTo>
                    <a:pt x="595" y="258"/>
                  </a:lnTo>
                  <a:cubicBezTo>
                    <a:pt x="590" y="233"/>
                    <a:pt x="584" y="208"/>
                    <a:pt x="576" y="183"/>
                  </a:cubicBezTo>
                  <a:lnTo>
                    <a:pt x="561" y="133"/>
                  </a:lnTo>
                  <a:cubicBezTo>
                    <a:pt x="622" y="160"/>
                    <a:pt x="673" y="203"/>
                    <a:pt x="711" y="258"/>
                  </a:cubicBezTo>
                  <a:close/>
                  <a:moveTo>
                    <a:pt x="438" y="103"/>
                  </a:moveTo>
                  <a:cubicBezTo>
                    <a:pt x="462" y="105"/>
                    <a:pt x="486" y="108"/>
                    <a:pt x="509" y="115"/>
                  </a:cubicBezTo>
                  <a:lnTo>
                    <a:pt x="534" y="196"/>
                  </a:lnTo>
                  <a:cubicBezTo>
                    <a:pt x="540" y="216"/>
                    <a:pt x="545" y="237"/>
                    <a:pt x="550" y="258"/>
                  </a:cubicBezTo>
                  <a:lnTo>
                    <a:pt x="438" y="258"/>
                  </a:lnTo>
                  <a:lnTo>
                    <a:pt x="438" y="103"/>
                  </a:lnTo>
                  <a:close/>
                  <a:moveTo>
                    <a:pt x="438" y="302"/>
                  </a:moveTo>
                  <a:lnTo>
                    <a:pt x="558" y="302"/>
                  </a:lnTo>
                  <a:cubicBezTo>
                    <a:pt x="566" y="346"/>
                    <a:pt x="570" y="391"/>
                    <a:pt x="571" y="436"/>
                  </a:cubicBezTo>
                  <a:lnTo>
                    <a:pt x="438" y="436"/>
                  </a:lnTo>
                  <a:lnTo>
                    <a:pt x="438" y="302"/>
                  </a:lnTo>
                  <a:close/>
                  <a:moveTo>
                    <a:pt x="438" y="480"/>
                  </a:moveTo>
                  <a:lnTo>
                    <a:pt x="571" y="480"/>
                  </a:lnTo>
                  <a:cubicBezTo>
                    <a:pt x="570" y="525"/>
                    <a:pt x="566" y="570"/>
                    <a:pt x="558" y="614"/>
                  </a:cubicBezTo>
                  <a:lnTo>
                    <a:pt x="438" y="614"/>
                  </a:lnTo>
                  <a:lnTo>
                    <a:pt x="438" y="480"/>
                  </a:lnTo>
                  <a:close/>
                  <a:moveTo>
                    <a:pt x="61" y="480"/>
                  </a:moveTo>
                  <a:lnTo>
                    <a:pt x="213" y="480"/>
                  </a:lnTo>
                  <a:cubicBezTo>
                    <a:pt x="214" y="525"/>
                    <a:pt x="218" y="570"/>
                    <a:pt x="225" y="614"/>
                  </a:cubicBezTo>
                  <a:lnTo>
                    <a:pt x="96" y="614"/>
                  </a:lnTo>
                  <a:cubicBezTo>
                    <a:pt x="76" y="572"/>
                    <a:pt x="64" y="527"/>
                    <a:pt x="61" y="480"/>
                  </a:cubicBezTo>
                  <a:close/>
                  <a:moveTo>
                    <a:pt x="122" y="659"/>
                  </a:moveTo>
                  <a:lnTo>
                    <a:pt x="234" y="659"/>
                  </a:lnTo>
                  <a:cubicBezTo>
                    <a:pt x="239" y="684"/>
                    <a:pt x="245" y="709"/>
                    <a:pt x="253" y="733"/>
                  </a:cubicBezTo>
                  <a:lnTo>
                    <a:pt x="267" y="781"/>
                  </a:lnTo>
                  <a:cubicBezTo>
                    <a:pt x="209" y="754"/>
                    <a:pt x="158" y="712"/>
                    <a:pt x="122" y="659"/>
                  </a:cubicBezTo>
                  <a:close/>
                  <a:moveTo>
                    <a:pt x="394" y="813"/>
                  </a:moveTo>
                  <a:cubicBezTo>
                    <a:pt x="369" y="812"/>
                    <a:pt x="344" y="808"/>
                    <a:pt x="320" y="801"/>
                  </a:cubicBezTo>
                  <a:lnTo>
                    <a:pt x="296" y="720"/>
                  </a:lnTo>
                  <a:cubicBezTo>
                    <a:pt x="289" y="700"/>
                    <a:pt x="284" y="679"/>
                    <a:pt x="279" y="659"/>
                  </a:cubicBezTo>
                  <a:lnTo>
                    <a:pt x="394" y="659"/>
                  </a:lnTo>
                  <a:lnTo>
                    <a:pt x="394" y="813"/>
                  </a:lnTo>
                  <a:close/>
                  <a:moveTo>
                    <a:pt x="394" y="614"/>
                  </a:moveTo>
                  <a:lnTo>
                    <a:pt x="271" y="614"/>
                  </a:lnTo>
                  <a:cubicBezTo>
                    <a:pt x="263" y="570"/>
                    <a:pt x="259" y="525"/>
                    <a:pt x="258" y="480"/>
                  </a:cubicBezTo>
                  <a:lnTo>
                    <a:pt x="394" y="480"/>
                  </a:lnTo>
                  <a:lnTo>
                    <a:pt x="394" y="614"/>
                  </a:lnTo>
                  <a:close/>
                  <a:moveTo>
                    <a:pt x="296" y="196"/>
                  </a:moveTo>
                  <a:lnTo>
                    <a:pt x="320" y="116"/>
                  </a:lnTo>
                  <a:cubicBezTo>
                    <a:pt x="344" y="109"/>
                    <a:pt x="369" y="105"/>
                    <a:pt x="394" y="103"/>
                  </a:cubicBezTo>
                  <a:lnTo>
                    <a:pt x="394" y="258"/>
                  </a:lnTo>
                  <a:lnTo>
                    <a:pt x="279" y="258"/>
                  </a:lnTo>
                  <a:cubicBezTo>
                    <a:pt x="284" y="237"/>
                    <a:pt x="289" y="216"/>
                    <a:pt x="296" y="196"/>
                  </a:cubicBezTo>
                  <a:close/>
                  <a:moveTo>
                    <a:pt x="394" y="302"/>
                  </a:moveTo>
                  <a:lnTo>
                    <a:pt x="394" y="436"/>
                  </a:lnTo>
                  <a:lnTo>
                    <a:pt x="258" y="436"/>
                  </a:lnTo>
                  <a:cubicBezTo>
                    <a:pt x="259" y="391"/>
                    <a:pt x="263" y="346"/>
                    <a:pt x="271" y="302"/>
                  </a:cubicBezTo>
                  <a:lnTo>
                    <a:pt x="394" y="302"/>
                  </a:lnTo>
                  <a:close/>
                  <a:moveTo>
                    <a:pt x="267" y="135"/>
                  </a:moveTo>
                  <a:lnTo>
                    <a:pt x="253" y="183"/>
                  </a:lnTo>
                  <a:cubicBezTo>
                    <a:pt x="245" y="208"/>
                    <a:pt x="239" y="233"/>
                    <a:pt x="234" y="258"/>
                  </a:cubicBezTo>
                  <a:lnTo>
                    <a:pt x="122" y="258"/>
                  </a:lnTo>
                  <a:cubicBezTo>
                    <a:pt x="158" y="205"/>
                    <a:pt x="209" y="162"/>
                    <a:pt x="267" y="135"/>
                  </a:cubicBezTo>
                  <a:close/>
                  <a:moveTo>
                    <a:pt x="225" y="302"/>
                  </a:moveTo>
                  <a:cubicBezTo>
                    <a:pt x="218" y="346"/>
                    <a:pt x="214" y="391"/>
                    <a:pt x="213" y="436"/>
                  </a:cubicBezTo>
                  <a:lnTo>
                    <a:pt x="61" y="436"/>
                  </a:lnTo>
                  <a:cubicBezTo>
                    <a:pt x="64" y="389"/>
                    <a:pt x="76" y="344"/>
                    <a:pt x="96" y="302"/>
                  </a:cubicBezTo>
                  <a:lnTo>
                    <a:pt x="225" y="30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3" name="Group 765">
            <a:extLst>
              <a:ext uri="{FF2B5EF4-FFF2-40B4-BE49-F238E27FC236}">
                <a16:creationId xmlns:a16="http://schemas.microsoft.com/office/drawing/2014/main" xmlns="" id="{6E0CF337-5D11-DA43-BFE4-9F19902B15C3}"/>
              </a:ext>
            </a:extLst>
          </p:cNvPr>
          <p:cNvGrpSpPr/>
          <p:nvPr/>
        </p:nvGrpSpPr>
        <p:grpSpPr>
          <a:xfrm>
            <a:off x="2517199" y="5209569"/>
            <a:ext cx="501911" cy="519022"/>
            <a:chOff x="3064256" y="1934674"/>
            <a:chExt cx="669214" cy="692029"/>
          </a:xfrm>
          <a:solidFill>
            <a:schemeClr val="bg2"/>
          </a:solidFill>
        </p:grpSpPr>
        <p:sp>
          <p:nvSpPr>
            <p:cNvPr id="54" name="Freeform 235">
              <a:extLst>
                <a:ext uri="{FF2B5EF4-FFF2-40B4-BE49-F238E27FC236}">
                  <a16:creationId xmlns:a16="http://schemas.microsoft.com/office/drawing/2014/main" xmlns="" id="{986CEF7C-9DEB-CB4A-AD27-4E5A3AEA6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699" y="2119723"/>
              <a:ext cx="93792" cy="93791"/>
            </a:xfrm>
            <a:custGeom>
              <a:avLst/>
              <a:gdLst>
                <a:gd name="T0" fmla="*/ 80 w 161"/>
                <a:gd name="T1" fmla="*/ 160 h 161"/>
                <a:gd name="T2" fmla="*/ 160 w 161"/>
                <a:gd name="T3" fmla="*/ 80 h 161"/>
                <a:gd name="T4" fmla="*/ 80 w 161"/>
                <a:gd name="T5" fmla="*/ 0 h 161"/>
                <a:gd name="T6" fmla="*/ 0 w 161"/>
                <a:gd name="T7" fmla="*/ 80 h 161"/>
                <a:gd name="T8" fmla="*/ 80 w 161"/>
                <a:gd name="T9" fmla="*/ 160 h 161"/>
                <a:gd name="T10" fmla="*/ 80 w 161"/>
                <a:gd name="T11" fmla="*/ 40 h 161"/>
                <a:gd name="T12" fmla="*/ 120 w 161"/>
                <a:gd name="T13" fmla="*/ 80 h 161"/>
                <a:gd name="T14" fmla="*/ 80 w 161"/>
                <a:gd name="T15" fmla="*/ 120 h 161"/>
                <a:gd name="T16" fmla="*/ 40 w 161"/>
                <a:gd name="T17" fmla="*/ 80 h 161"/>
                <a:gd name="T18" fmla="*/ 80 w 161"/>
                <a:gd name="T19" fmla="*/ 4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0"/>
                  </a:moveTo>
                  <a:cubicBezTo>
                    <a:pt x="124" y="160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lose/>
                  <a:moveTo>
                    <a:pt x="80" y="40"/>
                  </a:moveTo>
                  <a:cubicBezTo>
                    <a:pt x="102" y="40"/>
                    <a:pt x="120" y="58"/>
                    <a:pt x="120" y="80"/>
                  </a:cubicBezTo>
                  <a:cubicBezTo>
                    <a:pt x="120" y="102"/>
                    <a:pt x="102" y="120"/>
                    <a:pt x="80" y="120"/>
                  </a:cubicBezTo>
                  <a:cubicBezTo>
                    <a:pt x="58" y="120"/>
                    <a:pt x="40" y="102"/>
                    <a:pt x="40" y="80"/>
                  </a:cubicBezTo>
                  <a:cubicBezTo>
                    <a:pt x="40" y="58"/>
                    <a:pt x="58" y="40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Freeform 236">
              <a:extLst>
                <a:ext uri="{FF2B5EF4-FFF2-40B4-BE49-F238E27FC236}">
                  <a16:creationId xmlns:a16="http://schemas.microsoft.com/office/drawing/2014/main" xmlns="" id="{031D3265-A743-554B-B7EE-8E7F3D32B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326" y="2246468"/>
              <a:ext cx="93792" cy="93791"/>
            </a:xfrm>
            <a:custGeom>
              <a:avLst/>
              <a:gdLst>
                <a:gd name="T0" fmla="*/ 80 w 161"/>
                <a:gd name="T1" fmla="*/ 160 h 161"/>
                <a:gd name="T2" fmla="*/ 160 w 161"/>
                <a:gd name="T3" fmla="*/ 80 h 161"/>
                <a:gd name="T4" fmla="*/ 80 w 161"/>
                <a:gd name="T5" fmla="*/ 0 h 161"/>
                <a:gd name="T6" fmla="*/ 0 w 161"/>
                <a:gd name="T7" fmla="*/ 80 h 161"/>
                <a:gd name="T8" fmla="*/ 80 w 161"/>
                <a:gd name="T9" fmla="*/ 160 h 161"/>
                <a:gd name="T10" fmla="*/ 80 w 161"/>
                <a:gd name="T11" fmla="*/ 40 h 161"/>
                <a:gd name="T12" fmla="*/ 120 w 161"/>
                <a:gd name="T13" fmla="*/ 80 h 161"/>
                <a:gd name="T14" fmla="*/ 80 w 161"/>
                <a:gd name="T15" fmla="*/ 120 h 161"/>
                <a:gd name="T16" fmla="*/ 40 w 161"/>
                <a:gd name="T17" fmla="*/ 80 h 161"/>
                <a:gd name="T18" fmla="*/ 80 w 161"/>
                <a:gd name="T19" fmla="*/ 4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0"/>
                  </a:moveTo>
                  <a:cubicBezTo>
                    <a:pt x="124" y="160"/>
                    <a:pt x="160" y="124"/>
                    <a:pt x="160" y="80"/>
                  </a:cubicBezTo>
                  <a:cubicBezTo>
                    <a:pt x="160" y="35"/>
                    <a:pt x="124" y="0"/>
                    <a:pt x="80" y="0"/>
                  </a:cubicBezTo>
                  <a:cubicBezTo>
                    <a:pt x="35" y="0"/>
                    <a:pt x="0" y="36"/>
                    <a:pt x="0" y="80"/>
                  </a:cubicBezTo>
                  <a:cubicBezTo>
                    <a:pt x="0" y="125"/>
                    <a:pt x="35" y="160"/>
                    <a:pt x="80" y="160"/>
                  </a:cubicBezTo>
                  <a:close/>
                  <a:moveTo>
                    <a:pt x="80" y="40"/>
                  </a:moveTo>
                  <a:cubicBezTo>
                    <a:pt x="102" y="40"/>
                    <a:pt x="120" y="58"/>
                    <a:pt x="120" y="80"/>
                  </a:cubicBezTo>
                  <a:cubicBezTo>
                    <a:pt x="120" y="102"/>
                    <a:pt x="102" y="120"/>
                    <a:pt x="80" y="120"/>
                  </a:cubicBezTo>
                  <a:cubicBezTo>
                    <a:pt x="58" y="120"/>
                    <a:pt x="40" y="102"/>
                    <a:pt x="40" y="80"/>
                  </a:cubicBezTo>
                  <a:cubicBezTo>
                    <a:pt x="40" y="58"/>
                    <a:pt x="58" y="40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6" name="Freeform 237">
              <a:extLst>
                <a:ext uri="{FF2B5EF4-FFF2-40B4-BE49-F238E27FC236}">
                  <a16:creationId xmlns:a16="http://schemas.microsoft.com/office/drawing/2014/main" xmlns="" id="{1021F22C-C3DD-DC46-83A5-31104618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699" y="2396027"/>
              <a:ext cx="93792" cy="93792"/>
            </a:xfrm>
            <a:custGeom>
              <a:avLst/>
              <a:gdLst>
                <a:gd name="T0" fmla="*/ 80 w 161"/>
                <a:gd name="T1" fmla="*/ 160 h 161"/>
                <a:gd name="T2" fmla="*/ 160 w 161"/>
                <a:gd name="T3" fmla="*/ 80 h 161"/>
                <a:gd name="T4" fmla="*/ 80 w 161"/>
                <a:gd name="T5" fmla="*/ 0 h 161"/>
                <a:gd name="T6" fmla="*/ 0 w 161"/>
                <a:gd name="T7" fmla="*/ 80 h 161"/>
                <a:gd name="T8" fmla="*/ 80 w 161"/>
                <a:gd name="T9" fmla="*/ 160 h 161"/>
                <a:gd name="T10" fmla="*/ 80 w 161"/>
                <a:gd name="T11" fmla="*/ 40 h 161"/>
                <a:gd name="T12" fmla="*/ 120 w 161"/>
                <a:gd name="T13" fmla="*/ 80 h 161"/>
                <a:gd name="T14" fmla="*/ 80 w 161"/>
                <a:gd name="T15" fmla="*/ 120 h 161"/>
                <a:gd name="T16" fmla="*/ 40 w 161"/>
                <a:gd name="T17" fmla="*/ 80 h 161"/>
                <a:gd name="T18" fmla="*/ 80 w 161"/>
                <a:gd name="T19" fmla="*/ 4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0"/>
                  </a:moveTo>
                  <a:cubicBezTo>
                    <a:pt x="124" y="160"/>
                    <a:pt x="160" y="124"/>
                    <a:pt x="160" y="80"/>
                  </a:cubicBezTo>
                  <a:cubicBezTo>
                    <a:pt x="160" y="35"/>
                    <a:pt x="124" y="0"/>
                    <a:pt x="80" y="0"/>
                  </a:cubicBezTo>
                  <a:cubicBezTo>
                    <a:pt x="36" y="0"/>
                    <a:pt x="0" y="35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lose/>
                  <a:moveTo>
                    <a:pt x="80" y="40"/>
                  </a:moveTo>
                  <a:cubicBezTo>
                    <a:pt x="102" y="40"/>
                    <a:pt x="120" y="58"/>
                    <a:pt x="120" y="80"/>
                  </a:cubicBezTo>
                  <a:cubicBezTo>
                    <a:pt x="120" y="102"/>
                    <a:pt x="102" y="120"/>
                    <a:pt x="80" y="120"/>
                  </a:cubicBezTo>
                  <a:cubicBezTo>
                    <a:pt x="58" y="120"/>
                    <a:pt x="40" y="102"/>
                    <a:pt x="40" y="80"/>
                  </a:cubicBezTo>
                  <a:cubicBezTo>
                    <a:pt x="40" y="58"/>
                    <a:pt x="58" y="40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Freeform 238">
              <a:extLst>
                <a:ext uri="{FF2B5EF4-FFF2-40B4-BE49-F238E27FC236}">
                  <a16:creationId xmlns:a16="http://schemas.microsoft.com/office/drawing/2014/main" xmlns="" id="{CF48ACD5-3B8D-E647-B14B-817915FB2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792" y="2403632"/>
              <a:ext cx="101396" cy="103930"/>
            </a:xfrm>
            <a:custGeom>
              <a:avLst/>
              <a:gdLst>
                <a:gd name="T0" fmla="*/ 98 w 175"/>
                <a:gd name="T1" fmla="*/ 8 h 179"/>
                <a:gd name="T2" fmla="*/ 98 w 175"/>
                <a:gd name="T3" fmla="*/ 8 h 179"/>
                <a:gd name="T4" fmla="*/ 4 w 175"/>
                <a:gd name="T5" fmla="*/ 72 h 179"/>
                <a:gd name="T6" fmla="*/ 17 w 175"/>
                <a:gd name="T7" fmla="*/ 132 h 179"/>
                <a:gd name="T8" fmla="*/ 128 w 175"/>
                <a:gd name="T9" fmla="*/ 153 h 179"/>
                <a:gd name="T10" fmla="*/ 149 w 175"/>
                <a:gd name="T11" fmla="*/ 42 h 179"/>
                <a:gd name="T12" fmla="*/ 98 w 175"/>
                <a:gd name="T13" fmla="*/ 8 h 179"/>
                <a:gd name="T14" fmla="*/ 105 w 175"/>
                <a:gd name="T15" fmla="*/ 120 h 179"/>
                <a:gd name="T16" fmla="*/ 105 w 175"/>
                <a:gd name="T17" fmla="*/ 120 h 179"/>
                <a:gd name="T18" fmla="*/ 50 w 175"/>
                <a:gd name="T19" fmla="*/ 109 h 179"/>
                <a:gd name="T20" fmla="*/ 60 w 175"/>
                <a:gd name="T21" fmla="*/ 54 h 179"/>
                <a:gd name="T22" fmla="*/ 116 w 175"/>
                <a:gd name="T23" fmla="*/ 64 h 179"/>
                <a:gd name="T24" fmla="*/ 105 w 175"/>
                <a:gd name="T25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79">
                  <a:moveTo>
                    <a:pt x="98" y="8"/>
                  </a:moveTo>
                  <a:lnTo>
                    <a:pt x="98" y="8"/>
                  </a:lnTo>
                  <a:cubicBezTo>
                    <a:pt x="54" y="0"/>
                    <a:pt x="12" y="28"/>
                    <a:pt x="4" y="72"/>
                  </a:cubicBezTo>
                  <a:cubicBezTo>
                    <a:pt x="0" y="93"/>
                    <a:pt x="5" y="114"/>
                    <a:pt x="17" y="132"/>
                  </a:cubicBezTo>
                  <a:cubicBezTo>
                    <a:pt x="42" y="168"/>
                    <a:pt x="91" y="178"/>
                    <a:pt x="128" y="153"/>
                  </a:cubicBezTo>
                  <a:cubicBezTo>
                    <a:pt x="164" y="128"/>
                    <a:pt x="174" y="78"/>
                    <a:pt x="149" y="42"/>
                  </a:cubicBezTo>
                  <a:cubicBezTo>
                    <a:pt x="137" y="24"/>
                    <a:pt x="118" y="12"/>
                    <a:pt x="98" y="8"/>
                  </a:cubicBezTo>
                  <a:close/>
                  <a:moveTo>
                    <a:pt x="105" y="120"/>
                  </a:moveTo>
                  <a:lnTo>
                    <a:pt x="105" y="120"/>
                  </a:lnTo>
                  <a:cubicBezTo>
                    <a:pt x="87" y="132"/>
                    <a:pt x="62" y="128"/>
                    <a:pt x="50" y="109"/>
                  </a:cubicBezTo>
                  <a:cubicBezTo>
                    <a:pt x="37" y="91"/>
                    <a:pt x="42" y="66"/>
                    <a:pt x="60" y="54"/>
                  </a:cubicBezTo>
                  <a:cubicBezTo>
                    <a:pt x="78" y="41"/>
                    <a:pt x="103" y="46"/>
                    <a:pt x="116" y="64"/>
                  </a:cubicBezTo>
                  <a:cubicBezTo>
                    <a:pt x="128" y="82"/>
                    <a:pt x="124" y="107"/>
                    <a:pt x="10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Freeform 239">
              <a:extLst>
                <a:ext uri="{FF2B5EF4-FFF2-40B4-BE49-F238E27FC236}">
                  <a16:creationId xmlns:a16="http://schemas.microsoft.com/office/drawing/2014/main" xmlns="" id="{83070F52-31D1-7F47-A834-1CE150BCA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814" y="2112118"/>
              <a:ext cx="116606" cy="111536"/>
            </a:xfrm>
            <a:custGeom>
              <a:avLst/>
              <a:gdLst>
                <a:gd name="T0" fmla="*/ 40 w 203"/>
                <a:gd name="T1" fmla="*/ 194 h 195"/>
                <a:gd name="T2" fmla="*/ 40 w 203"/>
                <a:gd name="T3" fmla="*/ 154 h 195"/>
                <a:gd name="T4" fmla="*/ 100 w 203"/>
                <a:gd name="T5" fmla="*/ 94 h 195"/>
                <a:gd name="T6" fmla="*/ 132 w 203"/>
                <a:gd name="T7" fmla="*/ 94 h 195"/>
                <a:gd name="T8" fmla="*/ 106 w 203"/>
                <a:gd name="T9" fmla="*/ 120 h 195"/>
                <a:gd name="T10" fmla="*/ 134 w 203"/>
                <a:gd name="T11" fmla="*/ 148 h 195"/>
                <a:gd name="T12" fmla="*/ 194 w 203"/>
                <a:gd name="T13" fmla="*/ 88 h 195"/>
                <a:gd name="T14" fmla="*/ 194 w 203"/>
                <a:gd name="T15" fmla="*/ 60 h 195"/>
                <a:gd name="T16" fmla="*/ 134 w 203"/>
                <a:gd name="T17" fmla="*/ 0 h 195"/>
                <a:gd name="T18" fmla="*/ 106 w 203"/>
                <a:gd name="T19" fmla="*/ 28 h 195"/>
                <a:gd name="T20" fmla="*/ 132 w 203"/>
                <a:gd name="T21" fmla="*/ 54 h 195"/>
                <a:gd name="T22" fmla="*/ 100 w 203"/>
                <a:gd name="T23" fmla="*/ 54 h 195"/>
                <a:gd name="T24" fmla="*/ 0 w 203"/>
                <a:gd name="T25" fmla="*/ 154 h 195"/>
                <a:gd name="T26" fmla="*/ 0 w 203"/>
                <a:gd name="T27" fmla="*/ 194 h 195"/>
                <a:gd name="T28" fmla="*/ 40 w 203"/>
                <a:gd name="T29" fmla="*/ 1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195">
                  <a:moveTo>
                    <a:pt x="40" y="194"/>
                  </a:moveTo>
                  <a:lnTo>
                    <a:pt x="40" y="154"/>
                  </a:lnTo>
                  <a:cubicBezTo>
                    <a:pt x="40" y="121"/>
                    <a:pt x="67" y="94"/>
                    <a:pt x="100" y="94"/>
                  </a:cubicBezTo>
                  <a:lnTo>
                    <a:pt x="132" y="94"/>
                  </a:lnTo>
                  <a:lnTo>
                    <a:pt x="106" y="120"/>
                  </a:lnTo>
                  <a:lnTo>
                    <a:pt x="134" y="148"/>
                  </a:lnTo>
                  <a:lnTo>
                    <a:pt x="194" y="88"/>
                  </a:lnTo>
                  <a:cubicBezTo>
                    <a:pt x="202" y="80"/>
                    <a:pt x="202" y="68"/>
                    <a:pt x="194" y="60"/>
                  </a:cubicBezTo>
                  <a:lnTo>
                    <a:pt x="134" y="0"/>
                  </a:lnTo>
                  <a:lnTo>
                    <a:pt x="106" y="28"/>
                  </a:lnTo>
                  <a:lnTo>
                    <a:pt x="132" y="54"/>
                  </a:lnTo>
                  <a:lnTo>
                    <a:pt x="100" y="54"/>
                  </a:lnTo>
                  <a:cubicBezTo>
                    <a:pt x="45" y="54"/>
                    <a:pt x="0" y="99"/>
                    <a:pt x="0" y="154"/>
                  </a:cubicBezTo>
                  <a:lnTo>
                    <a:pt x="0" y="194"/>
                  </a:lnTo>
                  <a:lnTo>
                    <a:pt x="40" y="1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Freeform 240">
              <a:extLst>
                <a:ext uri="{FF2B5EF4-FFF2-40B4-BE49-F238E27FC236}">
                  <a16:creationId xmlns:a16="http://schemas.microsoft.com/office/drawing/2014/main" xmlns="" id="{C95913A5-622A-A448-A6B1-40EB12FE5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769" y="2317446"/>
              <a:ext cx="86187" cy="55768"/>
            </a:xfrm>
            <a:custGeom>
              <a:avLst/>
              <a:gdLst>
                <a:gd name="T0" fmla="*/ 0 w 149"/>
                <a:gd name="T1" fmla="*/ 29 h 97"/>
                <a:gd name="T2" fmla="*/ 60 w 149"/>
                <a:gd name="T3" fmla="*/ 89 h 97"/>
                <a:gd name="T4" fmla="*/ 88 w 149"/>
                <a:gd name="T5" fmla="*/ 89 h 97"/>
                <a:gd name="T6" fmla="*/ 148 w 149"/>
                <a:gd name="T7" fmla="*/ 29 h 97"/>
                <a:gd name="T8" fmla="*/ 120 w 149"/>
                <a:gd name="T9" fmla="*/ 0 h 97"/>
                <a:gd name="T10" fmla="*/ 74 w 149"/>
                <a:gd name="T11" fmla="*/ 46 h 97"/>
                <a:gd name="T12" fmla="*/ 28 w 149"/>
                <a:gd name="T13" fmla="*/ 0 h 97"/>
                <a:gd name="T14" fmla="*/ 0 w 149"/>
                <a:gd name="T15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97">
                  <a:moveTo>
                    <a:pt x="0" y="29"/>
                  </a:moveTo>
                  <a:lnTo>
                    <a:pt x="60" y="89"/>
                  </a:lnTo>
                  <a:cubicBezTo>
                    <a:pt x="68" y="96"/>
                    <a:pt x="81" y="96"/>
                    <a:pt x="88" y="89"/>
                  </a:cubicBezTo>
                  <a:lnTo>
                    <a:pt x="148" y="29"/>
                  </a:lnTo>
                  <a:lnTo>
                    <a:pt x="120" y="0"/>
                  </a:lnTo>
                  <a:lnTo>
                    <a:pt x="74" y="46"/>
                  </a:lnTo>
                  <a:lnTo>
                    <a:pt x="28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Freeform 241">
              <a:extLst>
                <a:ext uri="{FF2B5EF4-FFF2-40B4-BE49-F238E27FC236}">
                  <a16:creationId xmlns:a16="http://schemas.microsoft.com/office/drawing/2014/main" xmlns="" id="{4103C18F-2726-454E-B7E7-B0C73E0B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88" y="2233793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Freeform 242">
              <a:extLst>
                <a:ext uri="{FF2B5EF4-FFF2-40B4-BE49-F238E27FC236}">
                  <a16:creationId xmlns:a16="http://schemas.microsoft.com/office/drawing/2014/main" xmlns="" id="{F491D950-F159-D944-B786-B87E4F15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88" y="2279421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Freeform 243">
              <a:extLst>
                <a:ext uri="{FF2B5EF4-FFF2-40B4-BE49-F238E27FC236}">
                  <a16:creationId xmlns:a16="http://schemas.microsoft.com/office/drawing/2014/main" xmlns="" id="{DB261F1A-6F09-754B-9752-2841910D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814" y="2360538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Freeform 244">
              <a:extLst>
                <a:ext uri="{FF2B5EF4-FFF2-40B4-BE49-F238E27FC236}">
                  <a16:creationId xmlns:a16="http://schemas.microsoft.com/office/drawing/2014/main" xmlns="" id="{5A92D011-C3A1-A04D-8642-41CFDBFE3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397" y="2441655"/>
              <a:ext cx="35489" cy="22815"/>
            </a:xfrm>
            <a:custGeom>
              <a:avLst/>
              <a:gdLst>
                <a:gd name="T0" fmla="*/ 30 w 61"/>
                <a:gd name="T1" fmla="*/ 40 h 41"/>
                <a:gd name="T2" fmla="*/ 0 w 61"/>
                <a:gd name="T3" fmla="*/ 40 h 41"/>
                <a:gd name="T4" fmla="*/ 0 w 61"/>
                <a:gd name="T5" fmla="*/ 0 h 41"/>
                <a:gd name="T6" fmla="*/ 60 w 61"/>
                <a:gd name="T7" fmla="*/ 0 h 41"/>
                <a:gd name="T8" fmla="*/ 60 w 61"/>
                <a:gd name="T9" fmla="*/ 40 h 41"/>
                <a:gd name="T10" fmla="*/ 30 w 6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1">
                  <a:moveTo>
                    <a:pt x="3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40"/>
                  </a:lnTo>
                  <a:lnTo>
                    <a:pt x="3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Freeform 245">
              <a:extLst>
                <a:ext uri="{FF2B5EF4-FFF2-40B4-BE49-F238E27FC236}">
                  <a16:creationId xmlns:a16="http://schemas.microsoft.com/office/drawing/2014/main" xmlns="" id="{50FF9C3B-D490-A744-BB75-F623702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56" y="1934674"/>
              <a:ext cx="506981" cy="692029"/>
            </a:xfrm>
            <a:custGeom>
              <a:avLst/>
              <a:gdLst>
                <a:gd name="T0" fmla="*/ 882 w 883"/>
                <a:gd name="T1" fmla="*/ 1182 h 1203"/>
                <a:gd name="T2" fmla="*/ 882 w 883"/>
                <a:gd name="T3" fmla="*/ 141 h 1203"/>
                <a:gd name="T4" fmla="*/ 822 w 883"/>
                <a:gd name="T5" fmla="*/ 80 h 1203"/>
                <a:gd name="T6" fmla="*/ 521 w 883"/>
                <a:gd name="T7" fmla="*/ 80 h 1203"/>
                <a:gd name="T8" fmla="*/ 441 w 883"/>
                <a:gd name="T9" fmla="*/ 0 h 1203"/>
                <a:gd name="T10" fmla="*/ 361 w 883"/>
                <a:gd name="T11" fmla="*/ 80 h 1203"/>
                <a:gd name="T12" fmla="*/ 60 w 883"/>
                <a:gd name="T13" fmla="*/ 80 h 1203"/>
                <a:gd name="T14" fmla="*/ 0 w 883"/>
                <a:gd name="T15" fmla="*/ 141 h 1203"/>
                <a:gd name="T16" fmla="*/ 0 w 883"/>
                <a:gd name="T17" fmla="*/ 1182 h 1203"/>
                <a:gd name="T18" fmla="*/ 20 w 883"/>
                <a:gd name="T19" fmla="*/ 1202 h 1203"/>
                <a:gd name="T20" fmla="*/ 862 w 883"/>
                <a:gd name="T21" fmla="*/ 1202 h 1203"/>
                <a:gd name="T22" fmla="*/ 882 w 883"/>
                <a:gd name="T23" fmla="*/ 1182 h 1203"/>
                <a:gd name="T24" fmla="*/ 441 w 883"/>
                <a:gd name="T25" fmla="*/ 40 h 1203"/>
                <a:gd name="T26" fmla="*/ 481 w 883"/>
                <a:gd name="T27" fmla="*/ 80 h 1203"/>
                <a:gd name="T28" fmla="*/ 401 w 883"/>
                <a:gd name="T29" fmla="*/ 80 h 1203"/>
                <a:gd name="T30" fmla="*/ 441 w 883"/>
                <a:gd name="T31" fmla="*/ 40 h 1203"/>
                <a:gd name="T32" fmla="*/ 321 w 883"/>
                <a:gd name="T33" fmla="*/ 121 h 1203"/>
                <a:gd name="T34" fmla="*/ 561 w 883"/>
                <a:gd name="T35" fmla="*/ 121 h 1203"/>
                <a:gd name="T36" fmla="*/ 561 w 883"/>
                <a:gd name="T37" fmla="*/ 221 h 1203"/>
                <a:gd name="T38" fmla="*/ 321 w 883"/>
                <a:gd name="T39" fmla="*/ 221 h 1203"/>
                <a:gd name="T40" fmla="*/ 321 w 883"/>
                <a:gd name="T41" fmla="*/ 121 h 1203"/>
                <a:gd name="T42" fmla="*/ 301 w 883"/>
                <a:gd name="T43" fmla="*/ 261 h 1203"/>
                <a:gd name="T44" fmla="*/ 581 w 883"/>
                <a:gd name="T45" fmla="*/ 261 h 1203"/>
                <a:gd name="T46" fmla="*/ 601 w 883"/>
                <a:gd name="T47" fmla="*/ 241 h 1203"/>
                <a:gd name="T48" fmla="*/ 601 w 883"/>
                <a:gd name="T49" fmla="*/ 201 h 1203"/>
                <a:gd name="T50" fmla="*/ 762 w 883"/>
                <a:gd name="T51" fmla="*/ 201 h 1203"/>
                <a:gd name="T52" fmla="*/ 762 w 883"/>
                <a:gd name="T53" fmla="*/ 1082 h 1203"/>
                <a:gd name="T54" fmla="*/ 120 w 883"/>
                <a:gd name="T55" fmla="*/ 1082 h 1203"/>
                <a:gd name="T56" fmla="*/ 120 w 883"/>
                <a:gd name="T57" fmla="*/ 201 h 1203"/>
                <a:gd name="T58" fmla="*/ 281 w 883"/>
                <a:gd name="T59" fmla="*/ 201 h 1203"/>
                <a:gd name="T60" fmla="*/ 281 w 883"/>
                <a:gd name="T61" fmla="*/ 241 h 1203"/>
                <a:gd name="T62" fmla="*/ 301 w 883"/>
                <a:gd name="T63" fmla="*/ 261 h 1203"/>
                <a:gd name="T64" fmla="*/ 40 w 883"/>
                <a:gd name="T65" fmla="*/ 1162 h 1203"/>
                <a:gd name="T66" fmla="*/ 40 w 883"/>
                <a:gd name="T67" fmla="*/ 141 h 1203"/>
                <a:gd name="T68" fmla="*/ 60 w 883"/>
                <a:gd name="T69" fmla="*/ 121 h 1203"/>
                <a:gd name="T70" fmla="*/ 281 w 883"/>
                <a:gd name="T71" fmla="*/ 121 h 1203"/>
                <a:gd name="T72" fmla="*/ 281 w 883"/>
                <a:gd name="T73" fmla="*/ 161 h 1203"/>
                <a:gd name="T74" fmla="*/ 100 w 883"/>
                <a:gd name="T75" fmla="*/ 161 h 1203"/>
                <a:gd name="T76" fmla="*/ 80 w 883"/>
                <a:gd name="T77" fmla="*/ 181 h 1203"/>
                <a:gd name="T78" fmla="*/ 80 w 883"/>
                <a:gd name="T79" fmla="*/ 1102 h 1203"/>
                <a:gd name="T80" fmla="*/ 100 w 883"/>
                <a:gd name="T81" fmla="*/ 1122 h 1203"/>
                <a:gd name="T82" fmla="*/ 782 w 883"/>
                <a:gd name="T83" fmla="*/ 1122 h 1203"/>
                <a:gd name="T84" fmla="*/ 802 w 883"/>
                <a:gd name="T85" fmla="*/ 1102 h 1203"/>
                <a:gd name="T86" fmla="*/ 802 w 883"/>
                <a:gd name="T87" fmla="*/ 181 h 1203"/>
                <a:gd name="T88" fmla="*/ 782 w 883"/>
                <a:gd name="T89" fmla="*/ 161 h 1203"/>
                <a:gd name="T90" fmla="*/ 601 w 883"/>
                <a:gd name="T91" fmla="*/ 161 h 1203"/>
                <a:gd name="T92" fmla="*/ 601 w 883"/>
                <a:gd name="T93" fmla="*/ 121 h 1203"/>
                <a:gd name="T94" fmla="*/ 822 w 883"/>
                <a:gd name="T95" fmla="*/ 121 h 1203"/>
                <a:gd name="T96" fmla="*/ 842 w 883"/>
                <a:gd name="T97" fmla="*/ 141 h 1203"/>
                <a:gd name="T98" fmla="*/ 842 w 883"/>
                <a:gd name="T99" fmla="*/ 1162 h 1203"/>
                <a:gd name="T100" fmla="*/ 40 w 883"/>
                <a:gd name="T101" fmla="*/ 1162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1203">
                  <a:moveTo>
                    <a:pt x="882" y="1182"/>
                  </a:moveTo>
                  <a:lnTo>
                    <a:pt x="882" y="141"/>
                  </a:lnTo>
                  <a:cubicBezTo>
                    <a:pt x="882" y="107"/>
                    <a:pt x="855" y="80"/>
                    <a:pt x="822" y="80"/>
                  </a:cubicBezTo>
                  <a:lnTo>
                    <a:pt x="521" y="80"/>
                  </a:lnTo>
                  <a:cubicBezTo>
                    <a:pt x="521" y="36"/>
                    <a:pt x="485" y="0"/>
                    <a:pt x="441" y="0"/>
                  </a:cubicBezTo>
                  <a:cubicBezTo>
                    <a:pt x="397" y="0"/>
                    <a:pt x="361" y="36"/>
                    <a:pt x="361" y="80"/>
                  </a:cubicBezTo>
                  <a:lnTo>
                    <a:pt x="60" y="80"/>
                  </a:lnTo>
                  <a:cubicBezTo>
                    <a:pt x="27" y="80"/>
                    <a:pt x="0" y="107"/>
                    <a:pt x="0" y="141"/>
                  </a:cubicBezTo>
                  <a:lnTo>
                    <a:pt x="0" y="1182"/>
                  </a:lnTo>
                  <a:cubicBezTo>
                    <a:pt x="0" y="1193"/>
                    <a:pt x="9" y="1202"/>
                    <a:pt x="20" y="1202"/>
                  </a:cubicBezTo>
                  <a:lnTo>
                    <a:pt x="862" y="1202"/>
                  </a:lnTo>
                  <a:cubicBezTo>
                    <a:pt x="873" y="1202"/>
                    <a:pt x="882" y="1193"/>
                    <a:pt x="882" y="1182"/>
                  </a:cubicBezTo>
                  <a:close/>
                  <a:moveTo>
                    <a:pt x="441" y="40"/>
                  </a:moveTo>
                  <a:cubicBezTo>
                    <a:pt x="463" y="40"/>
                    <a:pt x="481" y="58"/>
                    <a:pt x="481" y="80"/>
                  </a:cubicBezTo>
                  <a:lnTo>
                    <a:pt x="401" y="80"/>
                  </a:lnTo>
                  <a:cubicBezTo>
                    <a:pt x="401" y="58"/>
                    <a:pt x="419" y="40"/>
                    <a:pt x="441" y="40"/>
                  </a:cubicBezTo>
                  <a:close/>
                  <a:moveTo>
                    <a:pt x="321" y="121"/>
                  </a:moveTo>
                  <a:lnTo>
                    <a:pt x="561" y="121"/>
                  </a:lnTo>
                  <a:lnTo>
                    <a:pt x="561" y="221"/>
                  </a:lnTo>
                  <a:lnTo>
                    <a:pt x="321" y="221"/>
                  </a:lnTo>
                  <a:lnTo>
                    <a:pt x="321" y="121"/>
                  </a:lnTo>
                  <a:close/>
                  <a:moveTo>
                    <a:pt x="301" y="261"/>
                  </a:moveTo>
                  <a:lnTo>
                    <a:pt x="581" y="261"/>
                  </a:lnTo>
                  <a:cubicBezTo>
                    <a:pt x="592" y="261"/>
                    <a:pt x="601" y="252"/>
                    <a:pt x="601" y="241"/>
                  </a:cubicBezTo>
                  <a:lnTo>
                    <a:pt x="601" y="201"/>
                  </a:lnTo>
                  <a:lnTo>
                    <a:pt x="762" y="201"/>
                  </a:lnTo>
                  <a:lnTo>
                    <a:pt x="762" y="1082"/>
                  </a:lnTo>
                  <a:lnTo>
                    <a:pt x="120" y="1082"/>
                  </a:lnTo>
                  <a:lnTo>
                    <a:pt x="120" y="201"/>
                  </a:lnTo>
                  <a:lnTo>
                    <a:pt x="281" y="201"/>
                  </a:lnTo>
                  <a:lnTo>
                    <a:pt x="281" y="241"/>
                  </a:lnTo>
                  <a:cubicBezTo>
                    <a:pt x="281" y="252"/>
                    <a:pt x="290" y="261"/>
                    <a:pt x="301" y="261"/>
                  </a:cubicBezTo>
                  <a:close/>
                  <a:moveTo>
                    <a:pt x="40" y="1162"/>
                  </a:moveTo>
                  <a:lnTo>
                    <a:pt x="40" y="141"/>
                  </a:lnTo>
                  <a:cubicBezTo>
                    <a:pt x="40" y="129"/>
                    <a:pt x="49" y="121"/>
                    <a:pt x="60" y="121"/>
                  </a:cubicBezTo>
                  <a:lnTo>
                    <a:pt x="281" y="121"/>
                  </a:lnTo>
                  <a:lnTo>
                    <a:pt x="281" y="161"/>
                  </a:lnTo>
                  <a:lnTo>
                    <a:pt x="100" y="161"/>
                  </a:lnTo>
                  <a:cubicBezTo>
                    <a:pt x="89" y="161"/>
                    <a:pt x="80" y="170"/>
                    <a:pt x="80" y="181"/>
                  </a:cubicBezTo>
                  <a:lnTo>
                    <a:pt x="80" y="1102"/>
                  </a:lnTo>
                  <a:cubicBezTo>
                    <a:pt x="80" y="1113"/>
                    <a:pt x="89" y="1122"/>
                    <a:pt x="100" y="1122"/>
                  </a:cubicBezTo>
                  <a:lnTo>
                    <a:pt x="782" y="1122"/>
                  </a:lnTo>
                  <a:cubicBezTo>
                    <a:pt x="793" y="1122"/>
                    <a:pt x="802" y="1113"/>
                    <a:pt x="802" y="1102"/>
                  </a:cubicBezTo>
                  <a:lnTo>
                    <a:pt x="802" y="181"/>
                  </a:lnTo>
                  <a:cubicBezTo>
                    <a:pt x="802" y="170"/>
                    <a:pt x="793" y="161"/>
                    <a:pt x="782" y="161"/>
                  </a:cubicBezTo>
                  <a:lnTo>
                    <a:pt x="601" y="161"/>
                  </a:lnTo>
                  <a:lnTo>
                    <a:pt x="601" y="121"/>
                  </a:lnTo>
                  <a:lnTo>
                    <a:pt x="822" y="121"/>
                  </a:lnTo>
                  <a:cubicBezTo>
                    <a:pt x="833" y="121"/>
                    <a:pt x="842" y="129"/>
                    <a:pt x="842" y="141"/>
                  </a:cubicBezTo>
                  <a:lnTo>
                    <a:pt x="842" y="1162"/>
                  </a:lnTo>
                  <a:lnTo>
                    <a:pt x="40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Freeform 246">
              <a:extLst>
                <a:ext uri="{FF2B5EF4-FFF2-40B4-BE49-F238E27FC236}">
                  <a16:creationId xmlns:a16="http://schemas.microsoft.com/office/drawing/2014/main" xmlns="" id="{E5E982E4-1370-6543-BED6-8B8D0F40E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50" y="2107048"/>
              <a:ext cx="139420" cy="496841"/>
            </a:xfrm>
            <a:custGeom>
              <a:avLst/>
              <a:gdLst>
                <a:gd name="T0" fmla="*/ 160 w 241"/>
                <a:gd name="T1" fmla="*/ 180 h 865"/>
                <a:gd name="T2" fmla="*/ 160 w 241"/>
                <a:gd name="T3" fmla="*/ 120 h 865"/>
                <a:gd name="T4" fmla="*/ 140 w 241"/>
                <a:gd name="T5" fmla="*/ 100 h 865"/>
                <a:gd name="T6" fmla="*/ 140 w 241"/>
                <a:gd name="T7" fmla="*/ 20 h 865"/>
                <a:gd name="T8" fmla="*/ 120 w 241"/>
                <a:gd name="T9" fmla="*/ 0 h 865"/>
                <a:gd name="T10" fmla="*/ 40 w 241"/>
                <a:gd name="T11" fmla="*/ 0 h 865"/>
                <a:gd name="T12" fmla="*/ 20 w 241"/>
                <a:gd name="T13" fmla="*/ 20 h 865"/>
                <a:gd name="T14" fmla="*/ 20 w 241"/>
                <a:gd name="T15" fmla="*/ 100 h 865"/>
                <a:gd name="T16" fmla="*/ 0 w 241"/>
                <a:gd name="T17" fmla="*/ 120 h 865"/>
                <a:gd name="T18" fmla="*/ 0 w 241"/>
                <a:gd name="T19" fmla="*/ 681 h 865"/>
                <a:gd name="T20" fmla="*/ 0 w 241"/>
                <a:gd name="T21" fmla="*/ 682 h 865"/>
                <a:gd name="T22" fmla="*/ 1 w 241"/>
                <a:gd name="T23" fmla="*/ 688 h 865"/>
                <a:gd name="T24" fmla="*/ 61 w 241"/>
                <a:gd name="T25" fmla="*/ 848 h 865"/>
                <a:gd name="T26" fmla="*/ 87 w 241"/>
                <a:gd name="T27" fmla="*/ 860 h 865"/>
                <a:gd name="T28" fmla="*/ 99 w 241"/>
                <a:gd name="T29" fmla="*/ 848 h 865"/>
                <a:gd name="T30" fmla="*/ 159 w 241"/>
                <a:gd name="T31" fmla="*/ 688 h 865"/>
                <a:gd name="T32" fmla="*/ 160 w 241"/>
                <a:gd name="T33" fmla="*/ 682 h 865"/>
                <a:gd name="T34" fmla="*/ 160 w 241"/>
                <a:gd name="T35" fmla="*/ 681 h 865"/>
                <a:gd name="T36" fmla="*/ 160 w 241"/>
                <a:gd name="T37" fmla="*/ 220 h 865"/>
                <a:gd name="T38" fmla="*/ 180 w 241"/>
                <a:gd name="T39" fmla="*/ 220 h 865"/>
                <a:gd name="T40" fmla="*/ 200 w 241"/>
                <a:gd name="T41" fmla="*/ 240 h 865"/>
                <a:gd name="T42" fmla="*/ 200 w 241"/>
                <a:gd name="T43" fmla="*/ 360 h 865"/>
                <a:gd name="T44" fmla="*/ 220 w 241"/>
                <a:gd name="T45" fmla="*/ 380 h 865"/>
                <a:gd name="T46" fmla="*/ 240 w 241"/>
                <a:gd name="T47" fmla="*/ 360 h 865"/>
                <a:gd name="T48" fmla="*/ 240 w 241"/>
                <a:gd name="T49" fmla="*/ 240 h 865"/>
                <a:gd name="T50" fmla="*/ 180 w 241"/>
                <a:gd name="T51" fmla="*/ 180 h 865"/>
                <a:gd name="T52" fmla="*/ 160 w 241"/>
                <a:gd name="T53" fmla="*/ 180 h 865"/>
                <a:gd name="T54" fmla="*/ 60 w 241"/>
                <a:gd name="T55" fmla="*/ 40 h 865"/>
                <a:gd name="T56" fmla="*/ 100 w 241"/>
                <a:gd name="T57" fmla="*/ 40 h 865"/>
                <a:gd name="T58" fmla="*/ 100 w 241"/>
                <a:gd name="T59" fmla="*/ 100 h 865"/>
                <a:gd name="T60" fmla="*/ 60 w 241"/>
                <a:gd name="T61" fmla="*/ 100 h 865"/>
                <a:gd name="T62" fmla="*/ 60 w 241"/>
                <a:gd name="T63" fmla="*/ 40 h 865"/>
                <a:gd name="T64" fmla="*/ 80 w 241"/>
                <a:gd name="T65" fmla="*/ 784 h 865"/>
                <a:gd name="T66" fmla="*/ 49 w 241"/>
                <a:gd name="T67" fmla="*/ 701 h 865"/>
                <a:gd name="T68" fmla="*/ 111 w 241"/>
                <a:gd name="T69" fmla="*/ 701 h 865"/>
                <a:gd name="T70" fmla="*/ 80 w 241"/>
                <a:gd name="T71" fmla="*/ 784 h 865"/>
                <a:gd name="T72" fmla="*/ 120 w 241"/>
                <a:gd name="T73" fmla="*/ 661 h 865"/>
                <a:gd name="T74" fmla="*/ 40 w 241"/>
                <a:gd name="T75" fmla="*/ 661 h 865"/>
                <a:gd name="T76" fmla="*/ 40 w 241"/>
                <a:gd name="T77" fmla="*/ 621 h 865"/>
                <a:gd name="T78" fmla="*/ 120 w 241"/>
                <a:gd name="T79" fmla="*/ 621 h 865"/>
                <a:gd name="T80" fmla="*/ 120 w 241"/>
                <a:gd name="T81" fmla="*/ 661 h 865"/>
                <a:gd name="T82" fmla="*/ 120 w 241"/>
                <a:gd name="T83" fmla="*/ 581 h 865"/>
                <a:gd name="T84" fmla="*/ 40 w 241"/>
                <a:gd name="T85" fmla="*/ 581 h 865"/>
                <a:gd name="T86" fmla="*/ 40 w 241"/>
                <a:gd name="T87" fmla="*/ 220 h 865"/>
                <a:gd name="T88" fmla="*/ 120 w 241"/>
                <a:gd name="T89" fmla="*/ 220 h 865"/>
                <a:gd name="T90" fmla="*/ 120 w 241"/>
                <a:gd name="T91" fmla="*/ 581 h 865"/>
                <a:gd name="T92" fmla="*/ 120 w 241"/>
                <a:gd name="T93" fmla="*/ 180 h 865"/>
                <a:gd name="T94" fmla="*/ 40 w 241"/>
                <a:gd name="T95" fmla="*/ 180 h 865"/>
                <a:gd name="T96" fmla="*/ 40 w 241"/>
                <a:gd name="T97" fmla="*/ 140 h 865"/>
                <a:gd name="T98" fmla="*/ 120 w 241"/>
                <a:gd name="T99" fmla="*/ 140 h 865"/>
                <a:gd name="T100" fmla="*/ 120 w 241"/>
                <a:gd name="T101" fmla="*/ 18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1" h="865">
                  <a:moveTo>
                    <a:pt x="160" y="180"/>
                  </a:moveTo>
                  <a:lnTo>
                    <a:pt x="160" y="120"/>
                  </a:lnTo>
                  <a:cubicBezTo>
                    <a:pt x="160" y="109"/>
                    <a:pt x="151" y="100"/>
                    <a:pt x="140" y="100"/>
                  </a:cubicBezTo>
                  <a:lnTo>
                    <a:pt x="140" y="20"/>
                  </a:lnTo>
                  <a:cubicBezTo>
                    <a:pt x="140" y="9"/>
                    <a:pt x="131" y="0"/>
                    <a:pt x="120" y="0"/>
                  </a:cubicBezTo>
                  <a:lnTo>
                    <a:pt x="40" y="0"/>
                  </a:lnTo>
                  <a:cubicBezTo>
                    <a:pt x="29" y="0"/>
                    <a:pt x="20" y="9"/>
                    <a:pt x="20" y="20"/>
                  </a:cubicBezTo>
                  <a:lnTo>
                    <a:pt x="20" y="100"/>
                  </a:lnTo>
                  <a:cubicBezTo>
                    <a:pt x="9" y="100"/>
                    <a:pt x="0" y="109"/>
                    <a:pt x="0" y="120"/>
                  </a:cubicBezTo>
                  <a:lnTo>
                    <a:pt x="0" y="681"/>
                  </a:lnTo>
                  <a:cubicBezTo>
                    <a:pt x="0" y="681"/>
                    <a:pt x="0" y="681"/>
                    <a:pt x="0" y="682"/>
                  </a:cubicBezTo>
                  <a:cubicBezTo>
                    <a:pt x="0" y="684"/>
                    <a:pt x="0" y="686"/>
                    <a:pt x="1" y="688"/>
                  </a:cubicBezTo>
                  <a:lnTo>
                    <a:pt x="61" y="848"/>
                  </a:lnTo>
                  <a:cubicBezTo>
                    <a:pt x="65" y="859"/>
                    <a:pt x="77" y="864"/>
                    <a:pt x="87" y="860"/>
                  </a:cubicBezTo>
                  <a:cubicBezTo>
                    <a:pt x="92" y="858"/>
                    <a:pt x="97" y="854"/>
                    <a:pt x="99" y="848"/>
                  </a:cubicBezTo>
                  <a:lnTo>
                    <a:pt x="159" y="688"/>
                  </a:lnTo>
                  <a:cubicBezTo>
                    <a:pt x="159" y="686"/>
                    <a:pt x="160" y="684"/>
                    <a:pt x="160" y="682"/>
                  </a:cubicBezTo>
                  <a:cubicBezTo>
                    <a:pt x="160" y="681"/>
                    <a:pt x="160" y="681"/>
                    <a:pt x="160" y="681"/>
                  </a:cubicBezTo>
                  <a:lnTo>
                    <a:pt x="160" y="220"/>
                  </a:lnTo>
                  <a:lnTo>
                    <a:pt x="180" y="220"/>
                  </a:lnTo>
                  <a:cubicBezTo>
                    <a:pt x="191" y="220"/>
                    <a:pt x="200" y="229"/>
                    <a:pt x="200" y="240"/>
                  </a:cubicBezTo>
                  <a:lnTo>
                    <a:pt x="200" y="360"/>
                  </a:lnTo>
                  <a:cubicBezTo>
                    <a:pt x="200" y="371"/>
                    <a:pt x="209" y="380"/>
                    <a:pt x="220" y="380"/>
                  </a:cubicBezTo>
                  <a:cubicBezTo>
                    <a:pt x="231" y="380"/>
                    <a:pt x="240" y="371"/>
                    <a:pt x="240" y="360"/>
                  </a:cubicBezTo>
                  <a:lnTo>
                    <a:pt x="240" y="240"/>
                  </a:lnTo>
                  <a:cubicBezTo>
                    <a:pt x="240" y="207"/>
                    <a:pt x="213" y="180"/>
                    <a:pt x="180" y="180"/>
                  </a:cubicBezTo>
                  <a:lnTo>
                    <a:pt x="160" y="180"/>
                  </a:lnTo>
                  <a:close/>
                  <a:moveTo>
                    <a:pt x="60" y="40"/>
                  </a:moveTo>
                  <a:lnTo>
                    <a:pt x="100" y="40"/>
                  </a:lnTo>
                  <a:lnTo>
                    <a:pt x="100" y="100"/>
                  </a:lnTo>
                  <a:lnTo>
                    <a:pt x="60" y="100"/>
                  </a:lnTo>
                  <a:lnTo>
                    <a:pt x="60" y="40"/>
                  </a:lnTo>
                  <a:close/>
                  <a:moveTo>
                    <a:pt x="80" y="784"/>
                  </a:moveTo>
                  <a:lnTo>
                    <a:pt x="49" y="701"/>
                  </a:lnTo>
                  <a:lnTo>
                    <a:pt x="111" y="701"/>
                  </a:lnTo>
                  <a:lnTo>
                    <a:pt x="80" y="784"/>
                  </a:lnTo>
                  <a:close/>
                  <a:moveTo>
                    <a:pt x="120" y="661"/>
                  </a:moveTo>
                  <a:lnTo>
                    <a:pt x="40" y="661"/>
                  </a:lnTo>
                  <a:lnTo>
                    <a:pt x="40" y="621"/>
                  </a:lnTo>
                  <a:lnTo>
                    <a:pt x="120" y="621"/>
                  </a:lnTo>
                  <a:lnTo>
                    <a:pt x="120" y="661"/>
                  </a:lnTo>
                  <a:close/>
                  <a:moveTo>
                    <a:pt x="120" y="581"/>
                  </a:moveTo>
                  <a:lnTo>
                    <a:pt x="40" y="581"/>
                  </a:lnTo>
                  <a:lnTo>
                    <a:pt x="40" y="220"/>
                  </a:lnTo>
                  <a:lnTo>
                    <a:pt x="120" y="220"/>
                  </a:lnTo>
                  <a:lnTo>
                    <a:pt x="120" y="581"/>
                  </a:lnTo>
                  <a:close/>
                  <a:moveTo>
                    <a:pt x="120" y="180"/>
                  </a:moveTo>
                  <a:lnTo>
                    <a:pt x="40" y="180"/>
                  </a:lnTo>
                  <a:lnTo>
                    <a:pt x="40" y="140"/>
                  </a:lnTo>
                  <a:lnTo>
                    <a:pt x="120" y="140"/>
                  </a:ln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66" name="Group 757">
            <a:extLst>
              <a:ext uri="{FF2B5EF4-FFF2-40B4-BE49-F238E27FC236}">
                <a16:creationId xmlns:a16="http://schemas.microsoft.com/office/drawing/2014/main" xmlns="" id="{60A3B574-6AB8-B344-979D-C4D33CA06DB3}"/>
              </a:ext>
            </a:extLst>
          </p:cNvPr>
          <p:cNvGrpSpPr/>
          <p:nvPr/>
        </p:nvGrpSpPr>
        <p:grpSpPr>
          <a:xfrm>
            <a:off x="2040704" y="4284383"/>
            <a:ext cx="517121" cy="519021"/>
            <a:chOff x="7021239" y="4299739"/>
            <a:chExt cx="689494" cy="692028"/>
          </a:xfrm>
          <a:solidFill>
            <a:schemeClr val="bg2"/>
          </a:solidFill>
        </p:grpSpPr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xmlns="" id="{C6D21A3A-9A53-ED4F-8F16-D59CA9DE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239" y="4299739"/>
              <a:ext cx="618516" cy="692028"/>
            </a:xfrm>
            <a:custGeom>
              <a:avLst/>
              <a:gdLst>
                <a:gd name="T0" fmla="*/ 966 w 1074"/>
                <a:gd name="T1" fmla="*/ 85 h 1202"/>
                <a:gd name="T2" fmla="*/ 936 w 1074"/>
                <a:gd name="T3" fmla="*/ 66 h 1202"/>
                <a:gd name="T4" fmla="*/ 515 w 1074"/>
                <a:gd name="T5" fmla="*/ 193 h 1202"/>
                <a:gd name="T6" fmla="*/ 515 w 1074"/>
                <a:gd name="T7" fmla="*/ 450 h 1202"/>
                <a:gd name="T8" fmla="*/ 527 w 1074"/>
                <a:gd name="T9" fmla="*/ 521 h 1202"/>
                <a:gd name="T10" fmla="*/ 429 w 1074"/>
                <a:gd name="T11" fmla="*/ 535 h 1202"/>
                <a:gd name="T12" fmla="*/ 129 w 1074"/>
                <a:gd name="T13" fmla="*/ 515 h 1202"/>
                <a:gd name="T14" fmla="*/ 65 w 1074"/>
                <a:gd name="T15" fmla="*/ 0 h 1202"/>
                <a:gd name="T16" fmla="*/ 0 w 1074"/>
                <a:gd name="T17" fmla="*/ 1179 h 1202"/>
                <a:gd name="T18" fmla="*/ 1052 w 1074"/>
                <a:gd name="T19" fmla="*/ 1201 h 1202"/>
                <a:gd name="T20" fmla="*/ 1073 w 1074"/>
                <a:gd name="T21" fmla="*/ 1050 h 1202"/>
                <a:gd name="T22" fmla="*/ 129 w 1074"/>
                <a:gd name="T23" fmla="*/ 986 h 1202"/>
                <a:gd name="T24" fmla="*/ 408 w 1074"/>
                <a:gd name="T25" fmla="*/ 814 h 1202"/>
                <a:gd name="T26" fmla="*/ 429 w 1074"/>
                <a:gd name="T27" fmla="*/ 763 h 1202"/>
                <a:gd name="T28" fmla="*/ 587 w 1074"/>
                <a:gd name="T29" fmla="*/ 814 h 1202"/>
                <a:gd name="T30" fmla="*/ 733 w 1074"/>
                <a:gd name="T31" fmla="*/ 797 h 1202"/>
                <a:gd name="T32" fmla="*/ 816 w 1074"/>
                <a:gd name="T33" fmla="*/ 692 h 1202"/>
                <a:gd name="T34" fmla="*/ 708 w 1074"/>
                <a:gd name="T35" fmla="*/ 535 h 1202"/>
                <a:gd name="T36" fmla="*/ 692 w 1074"/>
                <a:gd name="T37" fmla="*/ 465 h 1202"/>
                <a:gd name="T38" fmla="*/ 964 w 1074"/>
                <a:gd name="T39" fmla="*/ 566 h 1202"/>
                <a:gd name="T40" fmla="*/ 966 w 1074"/>
                <a:gd name="T41" fmla="*/ 427 h 1202"/>
                <a:gd name="T42" fmla="*/ 966 w 1074"/>
                <a:gd name="T43" fmla="*/ 216 h 1202"/>
                <a:gd name="T44" fmla="*/ 429 w 1074"/>
                <a:gd name="T45" fmla="*/ 322 h 1202"/>
                <a:gd name="T46" fmla="*/ 515 w 1074"/>
                <a:gd name="T47" fmla="*/ 407 h 1202"/>
                <a:gd name="T48" fmla="*/ 65 w 1074"/>
                <a:gd name="T49" fmla="*/ 43 h 1202"/>
                <a:gd name="T50" fmla="*/ 86 w 1074"/>
                <a:gd name="T51" fmla="*/ 986 h 1202"/>
                <a:gd name="T52" fmla="*/ 43 w 1074"/>
                <a:gd name="T53" fmla="*/ 64 h 1202"/>
                <a:gd name="T54" fmla="*/ 1030 w 1074"/>
                <a:gd name="T55" fmla="*/ 1050 h 1202"/>
                <a:gd name="T56" fmla="*/ 43 w 1074"/>
                <a:gd name="T57" fmla="*/ 1158 h 1202"/>
                <a:gd name="T58" fmla="*/ 1009 w 1074"/>
                <a:gd name="T59" fmla="*/ 1029 h 1202"/>
                <a:gd name="T60" fmla="*/ 129 w 1074"/>
                <a:gd name="T61" fmla="*/ 771 h 1202"/>
                <a:gd name="T62" fmla="*/ 215 w 1074"/>
                <a:gd name="T63" fmla="*/ 557 h 1202"/>
                <a:gd name="T64" fmla="*/ 387 w 1074"/>
                <a:gd name="T65" fmla="*/ 771 h 1202"/>
                <a:gd name="T66" fmla="*/ 258 w 1074"/>
                <a:gd name="T67" fmla="*/ 557 h 1202"/>
                <a:gd name="T68" fmla="*/ 387 w 1074"/>
                <a:gd name="T69" fmla="*/ 771 h 1202"/>
                <a:gd name="T70" fmla="*/ 568 w 1074"/>
                <a:gd name="T71" fmla="*/ 503 h 1202"/>
                <a:gd name="T72" fmla="*/ 647 w 1074"/>
                <a:gd name="T73" fmla="*/ 450 h 1202"/>
                <a:gd name="T74" fmla="*/ 558 w 1074"/>
                <a:gd name="T75" fmla="*/ 236 h 1202"/>
                <a:gd name="T76" fmla="*/ 644 w 1074"/>
                <a:gd name="T77" fmla="*/ 407 h 1202"/>
                <a:gd name="T78" fmla="*/ 558 w 1074"/>
                <a:gd name="T79" fmla="*/ 236 h 1202"/>
                <a:gd name="T80" fmla="*/ 773 w 1074"/>
                <a:gd name="T81" fmla="*/ 643 h 1202"/>
                <a:gd name="T82" fmla="*/ 732 w 1074"/>
                <a:gd name="T83" fmla="*/ 751 h 1202"/>
                <a:gd name="T84" fmla="*/ 646 w 1074"/>
                <a:gd name="T85" fmla="*/ 771 h 1202"/>
                <a:gd name="T86" fmla="*/ 501 w 1074"/>
                <a:gd name="T87" fmla="*/ 751 h 1202"/>
                <a:gd name="T88" fmla="*/ 429 w 1074"/>
                <a:gd name="T89" fmla="*/ 578 h 1202"/>
                <a:gd name="T90" fmla="*/ 528 w 1074"/>
                <a:gd name="T91" fmla="*/ 574 h 1202"/>
                <a:gd name="T92" fmla="*/ 639 w 1074"/>
                <a:gd name="T93" fmla="*/ 560 h 1202"/>
                <a:gd name="T94" fmla="*/ 666 w 1074"/>
                <a:gd name="T95" fmla="*/ 578 h 1202"/>
                <a:gd name="T96" fmla="*/ 923 w 1074"/>
                <a:gd name="T97" fmla="*/ 523 h 1202"/>
                <a:gd name="T98" fmla="*/ 687 w 1074"/>
                <a:gd name="T99" fmla="*/ 228 h 1202"/>
                <a:gd name="T100" fmla="*/ 794 w 1074"/>
                <a:gd name="T101" fmla="*/ 343 h 1202"/>
                <a:gd name="T102" fmla="*/ 837 w 1074"/>
                <a:gd name="T103" fmla="*/ 159 h 1202"/>
                <a:gd name="T104" fmla="*/ 923 w 1074"/>
                <a:gd name="T105" fmla="*/ 523 h 1202"/>
                <a:gd name="T106" fmla="*/ 966 w 1074"/>
                <a:gd name="T107" fmla="*/ 261 h 1202"/>
                <a:gd name="T108" fmla="*/ 966 w 1074"/>
                <a:gd name="T109" fmla="*/ 38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4" h="1202">
                  <a:moveTo>
                    <a:pt x="966" y="216"/>
                  </a:moveTo>
                  <a:lnTo>
                    <a:pt x="966" y="85"/>
                  </a:lnTo>
                  <a:cubicBezTo>
                    <a:pt x="966" y="74"/>
                    <a:pt x="956" y="64"/>
                    <a:pt x="945" y="64"/>
                  </a:cubicBezTo>
                  <a:cubicBezTo>
                    <a:pt x="941" y="64"/>
                    <a:pt x="938" y="65"/>
                    <a:pt x="936" y="66"/>
                  </a:cubicBezTo>
                  <a:lnTo>
                    <a:pt x="661" y="193"/>
                  </a:lnTo>
                  <a:lnTo>
                    <a:pt x="515" y="193"/>
                  </a:lnTo>
                  <a:cubicBezTo>
                    <a:pt x="444" y="193"/>
                    <a:pt x="386" y="250"/>
                    <a:pt x="386" y="322"/>
                  </a:cubicBezTo>
                  <a:cubicBezTo>
                    <a:pt x="386" y="393"/>
                    <a:pt x="444" y="450"/>
                    <a:pt x="515" y="450"/>
                  </a:cubicBezTo>
                  <a:lnTo>
                    <a:pt x="518" y="450"/>
                  </a:lnTo>
                  <a:lnTo>
                    <a:pt x="527" y="521"/>
                  </a:lnTo>
                  <a:lnTo>
                    <a:pt x="508" y="535"/>
                  </a:lnTo>
                  <a:lnTo>
                    <a:pt x="429" y="535"/>
                  </a:lnTo>
                  <a:cubicBezTo>
                    <a:pt x="429" y="523"/>
                    <a:pt x="420" y="515"/>
                    <a:pt x="408" y="515"/>
                  </a:cubicBezTo>
                  <a:lnTo>
                    <a:pt x="129" y="515"/>
                  </a:lnTo>
                  <a:lnTo>
                    <a:pt x="129" y="64"/>
                  </a:lnTo>
                  <a:cubicBezTo>
                    <a:pt x="129" y="28"/>
                    <a:pt x="101" y="0"/>
                    <a:pt x="65" y="0"/>
                  </a:cubicBezTo>
                  <a:cubicBezTo>
                    <a:pt x="30" y="0"/>
                    <a:pt x="0" y="28"/>
                    <a:pt x="0" y="64"/>
                  </a:cubicBezTo>
                  <a:lnTo>
                    <a:pt x="0" y="1179"/>
                  </a:lnTo>
                  <a:cubicBezTo>
                    <a:pt x="0" y="1191"/>
                    <a:pt x="10" y="1201"/>
                    <a:pt x="22" y="1201"/>
                  </a:cubicBezTo>
                  <a:lnTo>
                    <a:pt x="1052" y="1201"/>
                  </a:lnTo>
                  <a:cubicBezTo>
                    <a:pt x="1064" y="1201"/>
                    <a:pt x="1073" y="1191"/>
                    <a:pt x="1073" y="1179"/>
                  </a:cubicBezTo>
                  <a:lnTo>
                    <a:pt x="1073" y="1050"/>
                  </a:lnTo>
                  <a:cubicBezTo>
                    <a:pt x="1073" y="1015"/>
                    <a:pt x="1045" y="986"/>
                    <a:pt x="1009" y="986"/>
                  </a:cubicBezTo>
                  <a:lnTo>
                    <a:pt x="129" y="986"/>
                  </a:lnTo>
                  <a:lnTo>
                    <a:pt x="129" y="814"/>
                  </a:lnTo>
                  <a:lnTo>
                    <a:pt x="408" y="814"/>
                  </a:lnTo>
                  <a:cubicBezTo>
                    <a:pt x="420" y="814"/>
                    <a:pt x="429" y="805"/>
                    <a:pt x="429" y="793"/>
                  </a:cubicBezTo>
                  <a:lnTo>
                    <a:pt x="429" y="763"/>
                  </a:lnTo>
                  <a:lnTo>
                    <a:pt x="482" y="789"/>
                  </a:lnTo>
                  <a:cubicBezTo>
                    <a:pt x="515" y="806"/>
                    <a:pt x="551" y="814"/>
                    <a:pt x="587" y="814"/>
                  </a:cubicBezTo>
                  <a:lnTo>
                    <a:pt x="646" y="814"/>
                  </a:lnTo>
                  <a:cubicBezTo>
                    <a:pt x="676" y="814"/>
                    <a:pt x="705" y="809"/>
                    <a:pt x="733" y="797"/>
                  </a:cubicBezTo>
                  <a:lnTo>
                    <a:pt x="748" y="791"/>
                  </a:lnTo>
                  <a:cubicBezTo>
                    <a:pt x="789" y="775"/>
                    <a:pt x="816" y="736"/>
                    <a:pt x="816" y="692"/>
                  </a:cubicBezTo>
                  <a:lnTo>
                    <a:pt x="816" y="643"/>
                  </a:lnTo>
                  <a:cubicBezTo>
                    <a:pt x="816" y="583"/>
                    <a:pt x="768" y="535"/>
                    <a:pt x="708" y="535"/>
                  </a:cubicBezTo>
                  <a:lnTo>
                    <a:pt x="701" y="535"/>
                  </a:lnTo>
                  <a:lnTo>
                    <a:pt x="692" y="465"/>
                  </a:lnTo>
                  <a:lnTo>
                    <a:pt x="936" y="576"/>
                  </a:lnTo>
                  <a:cubicBezTo>
                    <a:pt x="946" y="581"/>
                    <a:pt x="959" y="576"/>
                    <a:pt x="964" y="566"/>
                  </a:cubicBezTo>
                  <a:cubicBezTo>
                    <a:pt x="965" y="563"/>
                    <a:pt x="966" y="560"/>
                    <a:pt x="966" y="557"/>
                  </a:cubicBezTo>
                  <a:lnTo>
                    <a:pt x="966" y="427"/>
                  </a:lnTo>
                  <a:cubicBezTo>
                    <a:pt x="1024" y="415"/>
                    <a:pt x="1062" y="358"/>
                    <a:pt x="1050" y="300"/>
                  </a:cubicBezTo>
                  <a:cubicBezTo>
                    <a:pt x="1041" y="258"/>
                    <a:pt x="1008" y="225"/>
                    <a:pt x="966" y="216"/>
                  </a:cubicBezTo>
                  <a:close/>
                  <a:moveTo>
                    <a:pt x="515" y="407"/>
                  </a:moveTo>
                  <a:cubicBezTo>
                    <a:pt x="468" y="407"/>
                    <a:pt x="429" y="369"/>
                    <a:pt x="429" y="322"/>
                  </a:cubicBezTo>
                  <a:cubicBezTo>
                    <a:pt x="429" y="274"/>
                    <a:pt x="468" y="236"/>
                    <a:pt x="515" y="236"/>
                  </a:cubicBezTo>
                  <a:lnTo>
                    <a:pt x="515" y="407"/>
                  </a:lnTo>
                  <a:close/>
                  <a:moveTo>
                    <a:pt x="43" y="64"/>
                  </a:moveTo>
                  <a:cubicBezTo>
                    <a:pt x="43" y="52"/>
                    <a:pt x="54" y="43"/>
                    <a:pt x="65" y="43"/>
                  </a:cubicBezTo>
                  <a:cubicBezTo>
                    <a:pt x="77" y="43"/>
                    <a:pt x="86" y="52"/>
                    <a:pt x="86" y="64"/>
                  </a:cubicBezTo>
                  <a:lnTo>
                    <a:pt x="86" y="986"/>
                  </a:lnTo>
                  <a:lnTo>
                    <a:pt x="43" y="986"/>
                  </a:lnTo>
                  <a:lnTo>
                    <a:pt x="43" y="64"/>
                  </a:lnTo>
                  <a:close/>
                  <a:moveTo>
                    <a:pt x="1009" y="1029"/>
                  </a:moveTo>
                  <a:cubicBezTo>
                    <a:pt x="1021" y="1029"/>
                    <a:pt x="1030" y="1038"/>
                    <a:pt x="1030" y="1050"/>
                  </a:cubicBezTo>
                  <a:lnTo>
                    <a:pt x="1030" y="1158"/>
                  </a:lnTo>
                  <a:lnTo>
                    <a:pt x="43" y="1158"/>
                  </a:lnTo>
                  <a:lnTo>
                    <a:pt x="43" y="1029"/>
                  </a:lnTo>
                  <a:lnTo>
                    <a:pt x="1009" y="1029"/>
                  </a:lnTo>
                  <a:close/>
                  <a:moveTo>
                    <a:pt x="215" y="771"/>
                  </a:moveTo>
                  <a:lnTo>
                    <a:pt x="129" y="771"/>
                  </a:lnTo>
                  <a:lnTo>
                    <a:pt x="129" y="557"/>
                  </a:lnTo>
                  <a:lnTo>
                    <a:pt x="215" y="557"/>
                  </a:lnTo>
                  <a:lnTo>
                    <a:pt x="215" y="771"/>
                  </a:lnTo>
                  <a:close/>
                  <a:moveTo>
                    <a:pt x="387" y="771"/>
                  </a:moveTo>
                  <a:lnTo>
                    <a:pt x="258" y="771"/>
                  </a:lnTo>
                  <a:lnTo>
                    <a:pt x="258" y="557"/>
                  </a:lnTo>
                  <a:lnTo>
                    <a:pt x="387" y="557"/>
                  </a:lnTo>
                  <a:lnTo>
                    <a:pt x="387" y="771"/>
                  </a:lnTo>
                  <a:close/>
                  <a:moveTo>
                    <a:pt x="655" y="518"/>
                  </a:moveTo>
                  <a:cubicBezTo>
                    <a:pt x="630" y="501"/>
                    <a:pt x="598" y="495"/>
                    <a:pt x="568" y="503"/>
                  </a:cubicBezTo>
                  <a:lnTo>
                    <a:pt x="561" y="450"/>
                  </a:lnTo>
                  <a:lnTo>
                    <a:pt x="647" y="450"/>
                  </a:lnTo>
                  <a:lnTo>
                    <a:pt x="655" y="518"/>
                  </a:lnTo>
                  <a:close/>
                  <a:moveTo>
                    <a:pt x="558" y="236"/>
                  </a:moveTo>
                  <a:lnTo>
                    <a:pt x="644" y="236"/>
                  </a:lnTo>
                  <a:lnTo>
                    <a:pt x="644" y="407"/>
                  </a:lnTo>
                  <a:lnTo>
                    <a:pt x="558" y="407"/>
                  </a:lnTo>
                  <a:lnTo>
                    <a:pt x="558" y="236"/>
                  </a:lnTo>
                  <a:close/>
                  <a:moveTo>
                    <a:pt x="708" y="578"/>
                  </a:moveTo>
                  <a:cubicBezTo>
                    <a:pt x="744" y="578"/>
                    <a:pt x="773" y="607"/>
                    <a:pt x="773" y="643"/>
                  </a:cubicBezTo>
                  <a:lnTo>
                    <a:pt x="773" y="692"/>
                  </a:lnTo>
                  <a:cubicBezTo>
                    <a:pt x="773" y="718"/>
                    <a:pt x="757" y="742"/>
                    <a:pt x="732" y="751"/>
                  </a:cubicBezTo>
                  <a:lnTo>
                    <a:pt x="717" y="757"/>
                  </a:lnTo>
                  <a:cubicBezTo>
                    <a:pt x="695" y="767"/>
                    <a:pt x="670" y="771"/>
                    <a:pt x="646" y="771"/>
                  </a:cubicBezTo>
                  <a:lnTo>
                    <a:pt x="587" y="771"/>
                  </a:lnTo>
                  <a:cubicBezTo>
                    <a:pt x="557" y="771"/>
                    <a:pt x="528" y="764"/>
                    <a:pt x="501" y="751"/>
                  </a:cubicBezTo>
                  <a:lnTo>
                    <a:pt x="429" y="715"/>
                  </a:lnTo>
                  <a:lnTo>
                    <a:pt x="429" y="578"/>
                  </a:lnTo>
                  <a:lnTo>
                    <a:pt x="515" y="578"/>
                  </a:lnTo>
                  <a:cubicBezTo>
                    <a:pt x="520" y="578"/>
                    <a:pt x="524" y="577"/>
                    <a:pt x="528" y="574"/>
                  </a:cubicBezTo>
                  <a:lnTo>
                    <a:pt x="554" y="554"/>
                  </a:lnTo>
                  <a:cubicBezTo>
                    <a:pt x="580" y="535"/>
                    <a:pt x="616" y="538"/>
                    <a:pt x="639" y="560"/>
                  </a:cubicBezTo>
                  <a:lnTo>
                    <a:pt x="650" y="572"/>
                  </a:lnTo>
                  <a:cubicBezTo>
                    <a:pt x="654" y="576"/>
                    <a:pt x="660" y="578"/>
                    <a:pt x="666" y="578"/>
                  </a:cubicBezTo>
                  <a:lnTo>
                    <a:pt x="708" y="578"/>
                  </a:lnTo>
                  <a:close/>
                  <a:moveTo>
                    <a:pt x="923" y="523"/>
                  </a:moveTo>
                  <a:lnTo>
                    <a:pt x="687" y="415"/>
                  </a:lnTo>
                  <a:lnTo>
                    <a:pt x="687" y="228"/>
                  </a:lnTo>
                  <a:lnTo>
                    <a:pt x="794" y="178"/>
                  </a:lnTo>
                  <a:lnTo>
                    <a:pt x="794" y="343"/>
                  </a:lnTo>
                  <a:lnTo>
                    <a:pt x="837" y="343"/>
                  </a:lnTo>
                  <a:lnTo>
                    <a:pt x="837" y="159"/>
                  </a:lnTo>
                  <a:lnTo>
                    <a:pt x="923" y="119"/>
                  </a:lnTo>
                  <a:lnTo>
                    <a:pt x="923" y="523"/>
                  </a:lnTo>
                  <a:close/>
                  <a:moveTo>
                    <a:pt x="966" y="382"/>
                  </a:moveTo>
                  <a:lnTo>
                    <a:pt x="966" y="261"/>
                  </a:lnTo>
                  <a:cubicBezTo>
                    <a:pt x="992" y="270"/>
                    <a:pt x="1009" y="294"/>
                    <a:pt x="1009" y="322"/>
                  </a:cubicBezTo>
                  <a:cubicBezTo>
                    <a:pt x="1009" y="349"/>
                    <a:pt x="992" y="373"/>
                    <a:pt x="966" y="38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xmlns="" id="{BEE7E3B2-BF60-8E4D-AA16-FEAB8F31E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961" y="4915720"/>
              <a:ext cx="159700" cy="25349"/>
            </a:xfrm>
            <a:custGeom>
              <a:avLst/>
              <a:gdLst>
                <a:gd name="T0" fmla="*/ 139 w 280"/>
                <a:gd name="T1" fmla="*/ 43 h 44"/>
                <a:gd name="T2" fmla="*/ 0 w 280"/>
                <a:gd name="T3" fmla="*/ 43 h 44"/>
                <a:gd name="T4" fmla="*/ 0 w 280"/>
                <a:gd name="T5" fmla="*/ 0 h 44"/>
                <a:gd name="T6" fmla="*/ 279 w 280"/>
                <a:gd name="T7" fmla="*/ 0 h 44"/>
                <a:gd name="T8" fmla="*/ 279 w 280"/>
                <a:gd name="T9" fmla="*/ 43 h 44"/>
                <a:gd name="T10" fmla="*/ 139 w 280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44">
                  <a:moveTo>
                    <a:pt x="139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9" y="43"/>
                  </a:lnTo>
                  <a:lnTo>
                    <a:pt x="139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xmlns="" id="{65AE991C-143A-6C49-BEC7-05E10707A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0101" y="4915720"/>
              <a:ext cx="25349" cy="25349"/>
            </a:xfrm>
            <a:custGeom>
              <a:avLst/>
              <a:gdLst>
                <a:gd name="T0" fmla="*/ 21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1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1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xmlns="" id="{A559B052-E97D-2F44-8554-3277A27C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99" y="4915720"/>
              <a:ext cx="25349" cy="25349"/>
            </a:xfrm>
            <a:custGeom>
              <a:avLst/>
              <a:gdLst>
                <a:gd name="T0" fmla="*/ 21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1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1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xmlns="" id="{08693CA1-7D23-F246-A2B0-0AE954E9D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9895" y="4472113"/>
              <a:ext cx="60838" cy="25349"/>
            </a:xfrm>
            <a:custGeom>
              <a:avLst/>
              <a:gdLst>
                <a:gd name="T0" fmla="*/ 86 w 108"/>
                <a:gd name="T1" fmla="*/ 0 h 44"/>
                <a:gd name="T2" fmla="*/ 21 w 108"/>
                <a:gd name="T3" fmla="*/ 0 h 44"/>
                <a:gd name="T4" fmla="*/ 0 w 108"/>
                <a:gd name="T5" fmla="*/ 22 h 44"/>
                <a:gd name="T6" fmla="*/ 21 w 108"/>
                <a:gd name="T7" fmla="*/ 43 h 44"/>
                <a:gd name="T8" fmla="*/ 86 w 108"/>
                <a:gd name="T9" fmla="*/ 43 h 44"/>
                <a:gd name="T10" fmla="*/ 107 w 108"/>
                <a:gd name="T11" fmla="*/ 22 h 44"/>
                <a:gd name="T12" fmla="*/ 86 w 108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4">
                  <a:moveTo>
                    <a:pt x="86" y="0"/>
                  </a:moveTo>
                  <a:lnTo>
                    <a:pt x="21" y="0"/>
                  </a:lnTo>
                  <a:cubicBezTo>
                    <a:pt x="9" y="0"/>
                    <a:pt x="0" y="10"/>
                    <a:pt x="0" y="22"/>
                  </a:cubicBezTo>
                  <a:cubicBezTo>
                    <a:pt x="0" y="33"/>
                    <a:pt x="9" y="43"/>
                    <a:pt x="21" y="43"/>
                  </a:cubicBezTo>
                  <a:lnTo>
                    <a:pt x="86" y="43"/>
                  </a:lnTo>
                  <a:cubicBezTo>
                    <a:pt x="98" y="43"/>
                    <a:pt x="107" y="33"/>
                    <a:pt x="107" y="22"/>
                  </a:cubicBezTo>
                  <a:cubicBezTo>
                    <a:pt x="107" y="10"/>
                    <a:pt x="98" y="0"/>
                    <a:pt x="8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xmlns="" id="{FAB6CA80-700B-2F45-9B3C-DC55F5A5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361" y="4370717"/>
              <a:ext cx="53232" cy="53232"/>
            </a:xfrm>
            <a:custGeom>
              <a:avLst/>
              <a:gdLst>
                <a:gd name="T0" fmla="*/ 24 w 94"/>
                <a:gd name="T1" fmla="*/ 90 h 91"/>
                <a:gd name="T2" fmla="*/ 39 w 94"/>
                <a:gd name="T3" fmla="*/ 84 h 91"/>
                <a:gd name="T4" fmla="*/ 84 w 94"/>
                <a:gd name="T5" fmla="*/ 38 h 91"/>
                <a:gd name="T6" fmla="*/ 84 w 94"/>
                <a:gd name="T7" fmla="*/ 8 h 91"/>
                <a:gd name="T8" fmla="*/ 54 w 94"/>
                <a:gd name="T9" fmla="*/ 8 h 91"/>
                <a:gd name="T10" fmla="*/ 9 w 94"/>
                <a:gd name="T11" fmla="*/ 54 h 91"/>
                <a:gd name="T12" fmla="*/ 9 w 94"/>
                <a:gd name="T13" fmla="*/ 84 h 91"/>
                <a:gd name="T14" fmla="*/ 24 w 94"/>
                <a:gd name="T15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1">
                  <a:moveTo>
                    <a:pt x="24" y="90"/>
                  </a:moveTo>
                  <a:cubicBezTo>
                    <a:pt x="29" y="90"/>
                    <a:pt x="35" y="88"/>
                    <a:pt x="39" y="84"/>
                  </a:cubicBezTo>
                  <a:lnTo>
                    <a:pt x="84" y="38"/>
                  </a:lnTo>
                  <a:cubicBezTo>
                    <a:pt x="93" y="30"/>
                    <a:pt x="92" y="16"/>
                    <a:pt x="84" y="8"/>
                  </a:cubicBezTo>
                  <a:cubicBezTo>
                    <a:pt x="76" y="0"/>
                    <a:pt x="62" y="0"/>
                    <a:pt x="54" y="8"/>
                  </a:cubicBezTo>
                  <a:lnTo>
                    <a:pt x="9" y="54"/>
                  </a:lnTo>
                  <a:cubicBezTo>
                    <a:pt x="0" y="62"/>
                    <a:pt x="0" y="76"/>
                    <a:pt x="9" y="84"/>
                  </a:cubicBezTo>
                  <a:cubicBezTo>
                    <a:pt x="13" y="88"/>
                    <a:pt x="18" y="90"/>
                    <a:pt x="24" y="9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xmlns="" id="{3AAE2B0C-F3F8-E840-8C10-D1CA58D67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9895" y="4543090"/>
              <a:ext cx="53234" cy="53232"/>
            </a:xfrm>
            <a:custGeom>
              <a:avLst/>
              <a:gdLst>
                <a:gd name="T0" fmla="*/ 83 w 93"/>
                <a:gd name="T1" fmla="*/ 54 h 93"/>
                <a:gd name="T2" fmla="*/ 38 w 93"/>
                <a:gd name="T3" fmla="*/ 8 h 93"/>
                <a:gd name="T4" fmla="*/ 8 w 93"/>
                <a:gd name="T5" fmla="*/ 9 h 93"/>
                <a:gd name="T6" fmla="*/ 8 w 93"/>
                <a:gd name="T7" fmla="*/ 39 h 93"/>
                <a:gd name="T8" fmla="*/ 53 w 93"/>
                <a:gd name="T9" fmla="*/ 84 h 93"/>
                <a:gd name="T10" fmla="*/ 83 w 93"/>
                <a:gd name="T11" fmla="*/ 85 h 93"/>
                <a:gd name="T12" fmla="*/ 84 w 93"/>
                <a:gd name="T13" fmla="*/ 54 h 93"/>
                <a:gd name="T14" fmla="*/ 83 w 93"/>
                <a:gd name="T15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3">
                  <a:moveTo>
                    <a:pt x="83" y="54"/>
                  </a:moveTo>
                  <a:lnTo>
                    <a:pt x="38" y="8"/>
                  </a:lnTo>
                  <a:cubicBezTo>
                    <a:pt x="29" y="0"/>
                    <a:pt x="16" y="0"/>
                    <a:pt x="8" y="9"/>
                  </a:cubicBezTo>
                  <a:cubicBezTo>
                    <a:pt x="0" y="17"/>
                    <a:pt x="0" y="30"/>
                    <a:pt x="8" y="39"/>
                  </a:cubicBezTo>
                  <a:lnTo>
                    <a:pt x="53" y="84"/>
                  </a:lnTo>
                  <a:cubicBezTo>
                    <a:pt x="61" y="92"/>
                    <a:pt x="75" y="92"/>
                    <a:pt x="83" y="85"/>
                  </a:cubicBezTo>
                  <a:cubicBezTo>
                    <a:pt x="92" y="76"/>
                    <a:pt x="92" y="63"/>
                    <a:pt x="84" y="54"/>
                  </a:cubicBezTo>
                  <a:cubicBezTo>
                    <a:pt x="84" y="54"/>
                    <a:pt x="84" y="54"/>
                    <a:pt x="83" y="5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xmlns="" id="{8E5094F4-47B2-0C40-BC6B-F88568F5E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3612" y="4692649"/>
              <a:ext cx="25349" cy="25349"/>
            </a:xfrm>
            <a:custGeom>
              <a:avLst/>
              <a:gdLst>
                <a:gd name="T0" fmla="*/ 21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1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1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xmlns="" id="{71DDA0DF-1EF0-9044-96F5-D31ADDD3D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521" y="4520275"/>
              <a:ext cx="25349" cy="25349"/>
            </a:xfrm>
            <a:custGeom>
              <a:avLst/>
              <a:gdLst>
                <a:gd name="T0" fmla="*/ 22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2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2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2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9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3883" y="350633"/>
            <a:ext cx="7998617" cy="6957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err="1"/>
              <a:t>Pilonii</a:t>
            </a:r>
            <a:r>
              <a:rPr lang="en-US" b="1" dirty="0"/>
              <a:t> </a:t>
            </a:r>
            <a:r>
              <a:rPr lang="en-US" b="1" dirty="0" err="1"/>
              <a:t>inițiativei</a:t>
            </a:r>
            <a:r>
              <a:rPr lang="en-US" b="1" dirty="0"/>
              <a:t> de </a:t>
            </a:r>
          </a:p>
          <a:p>
            <a:pPr>
              <a:spcBef>
                <a:spcPts val="0"/>
              </a:spcBef>
            </a:pPr>
            <a:r>
              <a:rPr lang="en-US" b="1" dirty="0" err="1"/>
              <a:t>transformare</a:t>
            </a:r>
            <a:r>
              <a:rPr lang="en-US" b="1" dirty="0"/>
              <a:t> </a:t>
            </a:r>
            <a:r>
              <a:rPr lang="en-US" b="1" dirty="0" err="1"/>
              <a:t>digitală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161309" y="2246811"/>
          <a:ext cx="5058888" cy="402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92A0B1-BC8E-5548-8071-423C996AE489}"/>
              </a:ext>
            </a:extLst>
          </p:cNvPr>
          <p:cNvSpPr/>
          <p:nvPr/>
        </p:nvSpPr>
        <p:spPr>
          <a:xfrm>
            <a:off x="3165540" y="1490597"/>
            <a:ext cx="3050426" cy="743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Crearea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unui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centru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de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cunoștință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și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x-none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dentificarea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abilităților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digitale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832A67-BB9A-984C-8E0E-5D8148359647}"/>
              </a:ext>
            </a:extLst>
          </p:cNvPr>
          <p:cNvSpPr/>
          <p:nvPr/>
        </p:nvSpPr>
        <p:spPr>
          <a:xfrm>
            <a:off x="6615626" y="5462324"/>
            <a:ext cx="2549064" cy="972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Dezvoltarea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instrumentelor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de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măsurare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a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transformării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digitale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2C1137-A4F6-D44D-A2CB-45555123E8BE}"/>
              </a:ext>
            </a:extLst>
          </p:cNvPr>
          <p:cNvSpPr/>
          <p:nvPr/>
        </p:nvSpPr>
        <p:spPr>
          <a:xfrm>
            <a:off x="216816" y="5572591"/>
            <a:ext cx="2413650" cy="78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Cartografierea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și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difinirea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transformării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digitale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a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radiodifuzorului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public TRM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90262" y="6409113"/>
            <a:ext cx="1596043" cy="35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E761A6-271C-42E3-9A69-ABAC7B4EC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BE761A6-271C-42E3-9A69-ABAC7B4EC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9FEBB-6F8E-41D0-84FD-2B53753C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AA09FEBB-6F8E-41D0-84FD-2B53753C1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CD3641-BEB9-4F63-A54A-E7D42BA08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ACCD3641-BEB9-4F63-A54A-E7D42BA08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57">
            <a:extLst>
              <a:ext uri="{FF2B5EF4-FFF2-40B4-BE49-F238E27FC236}">
                <a16:creationId xmlns:a16="http://schemas.microsoft.com/office/drawing/2014/main" xmlns="" id="{00E2741D-8681-4E41-9B9E-9F4D8C687AD8}"/>
              </a:ext>
            </a:extLst>
          </p:cNvPr>
          <p:cNvSpPr/>
          <p:nvPr/>
        </p:nvSpPr>
        <p:spPr>
          <a:xfrm>
            <a:off x="691870" y="5300907"/>
            <a:ext cx="633600" cy="63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427" r="10427"/>
          <a:stretch>
            <a:fillRect/>
          </a:stretch>
        </p:blipFill>
        <p:spPr>
          <a:xfrm>
            <a:off x="5033397" y="2365518"/>
            <a:ext cx="2074477" cy="29717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C2E6127-6923-2541-BA47-81F68BAD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729" y="2239818"/>
            <a:ext cx="2326722" cy="3291573"/>
          </a:xfrm>
          <a:custGeom>
            <a:avLst/>
            <a:gdLst>
              <a:gd name="connsiteX0" fmla="*/ 189233 w 3102296"/>
              <a:gd name="connsiteY0" fmla="*/ 383280 h 4388764"/>
              <a:gd name="connsiteX1" fmla="*/ 189233 w 3102296"/>
              <a:gd name="connsiteY1" fmla="*/ 3993256 h 4388764"/>
              <a:gd name="connsiteX2" fmla="*/ 2903858 w 3102296"/>
              <a:gd name="connsiteY2" fmla="*/ 3993256 h 4388764"/>
              <a:gd name="connsiteX3" fmla="*/ 2903858 w 3102296"/>
              <a:gd name="connsiteY3" fmla="*/ 383280 h 4388764"/>
              <a:gd name="connsiteX4" fmla="*/ 0 w 3102296"/>
              <a:gd name="connsiteY4" fmla="*/ 0 h 4388764"/>
              <a:gd name="connsiteX5" fmla="*/ 3102296 w 3102296"/>
              <a:gd name="connsiteY5" fmla="*/ 0 h 4388764"/>
              <a:gd name="connsiteX6" fmla="*/ 3102296 w 3102296"/>
              <a:gd name="connsiteY6" fmla="*/ 4388764 h 4388764"/>
              <a:gd name="connsiteX7" fmla="*/ 0 w 3102296"/>
              <a:gd name="connsiteY7" fmla="*/ 4388764 h 438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2296" h="4388764">
                <a:moveTo>
                  <a:pt x="189233" y="383280"/>
                </a:moveTo>
                <a:lnTo>
                  <a:pt x="189233" y="3993256"/>
                </a:lnTo>
                <a:lnTo>
                  <a:pt x="2903858" y="3993256"/>
                </a:lnTo>
                <a:lnTo>
                  <a:pt x="2903858" y="383280"/>
                </a:lnTo>
                <a:close/>
                <a:moveTo>
                  <a:pt x="0" y="0"/>
                </a:moveTo>
                <a:lnTo>
                  <a:pt x="3102296" y="0"/>
                </a:lnTo>
                <a:lnTo>
                  <a:pt x="3102296" y="4388764"/>
                </a:lnTo>
                <a:lnTo>
                  <a:pt x="0" y="4388764"/>
                </a:lnTo>
                <a:close/>
              </a:path>
            </a:pathLst>
          </a:cu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dirty="0" err="1" smtClean="0"/>
              <a:t>Driverii</a:t>
            </a:r>
            <a:r>
              <a:rPr lang="x-none" dirty="0" smtClean="0"/>
              <a:t> digitali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sz="1200" dirty="0"/>
              <a:t>u</a:t>
            </a:r>
            <a:r>
              <a:rPr lang="x-none" sz="1200" dirty="0" smtClean="0"/>
              <a:t>tilizați în procesul de transformare digitală</a:t>
            </a:r>
            <a:endParaRPr lang="en-US" sz="12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D318574-E5EB-414F-BEBA-3EB8E5AC1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4198" y="2239818"/>
            <a:ext cx="2326722" cy="3291573"/>
          </a:xfrm>
          <a:custGeom>
            <a:avLst/>
            <a:gdLst>
              <a:gd name="connsiteX0" fmla="*/ 189233 w 3102296"/>
              <a:gd name="connsiteY0" fmla="*/ 383280 h 4388764"/>
              <a:gd name="connsiteX1" fmla="*/ 189233 w 3102296"/>
              <a:gd name="connsiteY1" fmla="*/ 3993256 h 4388764"/>
              <a:gd name="connsiteX2" fmla="*/ 2903858 w 3102296"/>
              <a:gd name="connsiteY2" fmla="*/ 3993256 h 4388764"/>
              <a:gd name="connsiteX3" fmla="*/ 2903858 w 3102296"/>
              <a:gd name="connsiteY3" fmla="*/ 383280 h 4388764"/>
              <a:gd name="connsiteX4" fmla="*/ 0 w 3102296"/>
              <a:gd name="connsiteY4" fmla="*/ 0 h 4388764"/>
              <a:gd name="connsiteX5" fmla="*/ 3102296 w 3102296"/>
              <a:gd name="connsiteY5" fmla="*/ 0 h 4388764"/>
              <a:gd name="connsiteX6" fmla="*/ 3102296 w 3102296"/>
              <a:gd name="connsiteY6" fmla="*/ 4388764 h 4388764"/>
              <a:gd name="connsiteX7" fmla="*/ 0 w 3102296"/>
              <a:gd name="connsiteY7" fmla="*/ 4388764 h 438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2296" h="4388764">
                <a:moveTo>
                  <a:pt x="189233" y="383280"/>
                </a:moveTo>
                <a:lnTo>
                  <a:pt x="189233" y="3993256"/>
                </a:lnTo>
                <a:lnTo>
                  <a:pt x="2903858" y="3993256"/>
                </a:lnTo>
                <a:lnTo>
                  <a:pt x="2903858" y="383280"/>
                </a:lnTo>
                <a:close/>
                <a:moveTo>
                  <a:pt x="0" y="0"/>
                </a:moveTo>
                <a:lnTo>
                  <a:pt x="3102296" y="0"/>
                </a:lnTo>
                <a:lnTo>
                  <a:pt x="3102296" y="4388764"/>
                </a:lnTo>
                <a:lnTo>
                  <a:pt x="0" y="4388764"/>
                </a:lnTo>
                <a:close/>
              </a:path>
            </a:pathLst>
          </a:cu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C6C4D2D4-E1E1-7548-BCA6-41EB36B5BF49}"/>
              </a:ext>
            </a:extLst>
          </p:cNvPr>
          <p:cNvSpPr/>
          <p:nvPr/>
        </p:nvSpPr>
        <p:spPr>
          <a:xfrm>
            <a:off x="643876" y="1930380"/>
            <a:ext cx="634122" cy="6341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213E76B-C287-3B48-BE0B-B4D659007A2F}"/>
              </a:ext>
            </a:extLst>
          </p:cNvPr>
          <p:cNvSpPr/>
          <p:nvPr/>
        </p:nvSpPr>
        <p:spPr>
          <a:xfrm>
            <a:off x="1441242" y="1956700"/>
            <a:ext cx="1798199" cy="27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Tehnologie</a:t>
            </a:r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 digitală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719A225-C01E-8A44-B97D-4EEBA295E540}"/>
              </a:ext>
            </a:extLst>
          </p:cNvPr>
          <p:cNvSpPr/>
          <p:nvPr/>
        </p:nvSpPr>
        <p:spPr>
          <a:xfrm>
            <a:off x="679284" y="3060409"/>
            <a:ext cx="633600" cy="6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2B2B3F4-905C-2542-A489-B9572EE4F82F}"/>
              </a:ext>
            </a:extLst>
          </p:cNvPr>
          <p:cNvSpPr/>
          <p:nvPr/>
        </p:nvSpPr>
        <p:spPr>
          <a:xfrm>
            <a:off x="1529425" y="3059807"/>
            <a:ext cx="3420031" cy="27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Schimbarea comportamentului audienței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0E2741D-8681-4E41-9B9E-9F4D8C687AD8}"/>
              </a:ext>
            </a:extLst>
          </p:cNvPr>
          <p:cNvSpPr/>
          <p:nvPr/>
        </p:nvSpPr>
        <p:spPr>
          <a:xfrm>
            <a:off x="698044" y="4227301"/>
            <a:ext cx="633600" cy="63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D2484C-43F5-3E4B-8ECE-7D41B6920FB7}"/>
              </a:ext>
            </a:extLst>
          </p:cNvPr>
          <p:cNvSpPr/>
          <p:nvPr/>
        </p:nvSpPr>
        <p:spPr>
          <a:xfrm>
            <a:off x="1344535" y="4224338"/>
            <a:ext cx="1933986" cy="27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Concurență sporită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r="16817"/>
          <a:stretch>
            <a:fillRect/>
          </a:stretch>
        </p:blipFill>
        <p:spPr>
          <a:xfrm>
            <a:off x="6058089" y="2508251"/>
            <a:ext cx="2074477" cy="2730500"/>
          </a:xfrm>
        </p:spPr>
      </p:pic>
      <p:grpSp>
        <p:nvGrpSpPr>
          <p:cNvPr id="35" name="Group 399">
            <a:extLst>
              <a:ext uri="{FF2B5EF4-FFF2-40B4-BE49-F238E27FC236}">
                <a16:creationId xmlns:a16="http://schemas.microsoft.com/office/drawing/2014/main" xmlns="" id="{71F4C344-2B32-4E44-BE3D-2CDCE177B5EB}"/>
              </a:ext>
            </a:extLst>
          </p:cNvPr>
          <p:cNvGrpSpPr/>
          <p:nvPr/>
        </p:nvGrpSpPr>
        <p:grpSpPr>
          <a:xfrm>
            <a:off x="834415" y="4358946"/>
            <a:ext cx="360857" cy="360857"/>
            <a:chOff x="9367445" y="710632"/>
            <a:chExt cx="410024" cy="410024"/>
          </a:xfrm>
          <a:solidFill>
            <a:schemeClr val="bg2"/>
          </a:solidFill>
        </p:grpSpPr>
        <p:sp>
          <p:nvSpPr>
            <p:cNvPr id="36" name="Freeform 340">
              <a:extLst>
                <a:ext uri="{FF2B5EF4-FFF2-40B4-BE49-F238E27FC236}">
                  <a16:creationId xmlns:a16="http://schemas.microsoft.com/office/drawing/2014/main" xmlns="" id="{94C2B84F-14EC-E845-AA3A-CA4F42F6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7445" y="710632"/>
              <a:ext cx="410024" cy="410024"/>
            </a:xfrm>
            <a:custGeom>
              <a:avLst/>
              <a:gdLst>
                <a:gd name="T0" fmla="*/ 36 w 724"/>
                <a:gd name="T1" fmla="*/ 723 h 724"/>
                <a:gd name="T2" fmla="*/ 686 w 724"/>
                <a:gd name="T3" fmla="*/ 723 h 724"/>
                <a:gd name="T4" fmla="*/ 723 w 724"/>
                <a:gd name="T5" fmla="*/ 687 h 724"/>
                <a:gd name="T6" fmla="*/ 723 w 724"/>
                <a:gd name="T7" fmla="*/ 36 h 724"/>
                <a:gd name="T8" fmla="*/ 686 w 724"/>
                <a:gd name="T9" fmla="*/ 0 h 724"/>
                <a:gd name="T10" fmla="*/ 36 w 724"/>
                <a:gd name="T11" fmla="*/ 0 h 724"/>
                <a:gd name="T12" fmla="*/ 0 w 724"/>
                <a:gd name="T13" fmla="*/ 36 h 724"/>
                <a:gd name="T14" fmla="*/ 0 w 724"/>
                <a:gd name="T15" fmla="*/ 687 h 724"/>
                <a:gd name="T16" fmla="*/ 36 w 724"/>
                <a:gd name="T17" fmla="*/ 723 h 724"/>
                <a:gd name="T18" fmla="*/ 24 w 724"/>
                <a:gd name="T19" fmla="*/ 36 h 724"/>
                <a:gd name="T20" fmla="*/ 36 w 724"/>
                <a:gd name="T21" fmla="*/ 24 h 724"/>
                <a:gd name="T22" fmla="*/ 686 w 724"/>
                <a:gd name="T23" fmla="*/ 24 h 724"/>
                <a:gd name="T24" fmla="*/ 698 w 724"/>
                <a:gd name="T25" fmla="*/ 36 h 724"/>
                <a:gd name="T26" fmla="*/ 698 w 724"/>
                <a:gd name="T27" fmla="*/ 121 h 724"/>
                <a:gd name="T28" fmla="*/ 698 w 724"/>
                <a:gd name="T29" fmla="*/ 121 h 724"/>
                <a:gd name="T30" fmla="*/ 24 w 724"/>
                <a:gd name="T31" fmla="*/ 121 h 724"/>
                <a:gd name="T32" fmla="*/ 24 w 724"/>
                <a:gd name="T33" fmla="*/ 36 h 724"/>
                <a:gd name="T34" fmla="*/ 24 w 724"/>
                <a:gd name="T35" fmla="*/ 145 h 724"/>
                <a:gd name="T36" fmla="*/ 698 w 724"/>
                <a:gd name="T37" fmla="*/ 145 h 724"/>
                <a:gd name="T38" fmla="*/ 698 w 724"/>
                <a:gd name="T39" fmla="*/ 687 h 724"/>
                <a:gd name="T40" fmla="*/ 698 w 724"/>
                <a:gd name="T41" fmla="*/ 687 h 724"/>
                <a:gd name="T42" fmla="*/ 686 w 724"/>
                <a:gd name="T43" fmla="*/ 699 h 724"/>
                <a:gd name="T44" fmla="*/ 36 w 724"/>
                <a:gd name="T45" fmla="*/ 699 h 724"/>
                <a:gd name="T46" fmla="*/ 24 w 724"/>
                <a:gd name="T47" fmla="*/ 687 h 724"/>
                <a:gd name="T48" fmla="*/ 24 w 724"/>
                <a:gd name="T49" fmla="*/ 14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4" h="724">
                  <a:moveTo>
                    <a:pt x="36" y="723"/>
                  </a:moveTo>
                  <a:lnTo>
                    <a:pt x="686" y="723"/>
                  </a:lnTo>
                  <a:cubicBezTo>
                    <a:pt x="706" y="723"/>
                    <a:pt x="723" y="707"/>
                    <a:pt x="723" y="687"/>
                  </a:cubicBezTo>
                  <a:lnTo>
                    <a:pt x="723" y="36"/>
                  </a:lnTo>
                  <a:cubicBezTo>
                    <a:pt x="723" y="17"/>
                    <a:pt x="706" y="0"/>
                    <a:pt x="686" y="0"/>
                  </a:cubicBezTo>
                  <a:lnTo>
                    <a:pt x="36" y="0"/>
                  </a:lnTo>
                  <a:cubicBezTo>
                    <a:pt x="16" y="0"/>
                    <a:pt x="0" y="17"/>
                    <a:pt x="0" y="36"/>
                  </a:cubicBezTo>
                  <a:lnTo>
                    <a:pt x="0" y="687"/>
                  </a:lnTo>
                  <a:cubicBezTo>
                    <a:pt x="0" y="707"/>
                    <a:pt x="16" y="723"/>
                    <a:pt x="36" y="723"/>
                  </a:cubicBezTo>
                  <a:close/>
                  <a:moveTo>
                    <a:pt x="24" y="36"/>
                  </a:moveTo>
                  <a:cubicBezTo>
                    <a:pt x="24" y="30"/>
                    <a:pt x="29" y="24"/>
                    <a:pt x="36" y="24"/>
                  </a:cubicBezTo>
                  <a:lnTo>
                    <a:pt x="686" y="24"/>
                  </a:lnTo>
                  <a:cubicBezTo>
                    <a:pt x="693" y="24"/>
                    <a:pt x="698" y="30"/>
                    <a:pt x="698" y="36"/>
                  </a:cubicBezTo>
                  <a:lnTo>
                    <a:pt x="698" y="121"/>
                  </a:lnTo>
                  <a:lnTo>
                    <a:pt x="698" y="121"/>
                  </a:lnTo>
                  <a:lnTo>
                    <a:pt x="24" y="121"/>
                  </a:lnTo>
                  <a:lnTo>
                    <a:pt x="24" y="36"/>
                  </a:lnTo>
                  <a:close/>
                  <a:moveTo>
                    <a:pt x="24" y="145"/>
                  </a:moveTo>
                  <a:lnTo>
                    <a:pt x="698" y="145"/>
                  </a:lnTo>
                  <a:lnTo>
                    <a:pt x="698" y="687"/>
                  </a:lnTo>
                  <a:lnTo>
                    <a:pt x="698" y="687"/>
                  </a:lnTo>
                  <a:cubicBezTo>
                    <a:pt x="698" y="693"/>
                    <a:pt x="693" y="699"/>
                    <a:pt x="686" y="699"/>
                  </a:cubicBezTo>
                  <a:lnTo>
                    <a:pt x="36" y="699"/>
                  </a:lnTo>
                  <a:cubicBezTo>
                    <a:pt x="29" y="699"/>
                    <a:pt x="24" y="693"/>
                    <a:pt x="24" y="687"/>
                  </a:cubicBezTo>
                  <a:lnTo>
                    <a:pt x="24" y="14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37" name="Freeform 341">
              <a:extLst>
                <a:ext uri="{FF2B5EF4-FFF2-40B4-BE49-F238E27FC236}">
                  <a16:creationId xmlns:a16="http://schemas.microsoft.com/office/drawing/2014/main" xmlns="" id="{7E7BE8E1-A35C-2445-AF9B-65581B498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945" y="730634"/>
              <a:ext cx="42503" cy="42503"/>
            </a:xfrm>
            <a:custGeom>
              <a:avLst/>
              <a:gdLst>
                <a:gd name="T0" fmla="*/ 36 w 73"/>
                <a:gd name="T1" fmla="*/ 0 h 74"/>
                <a:gd name="T2" fmla="*/ 0 w 73"/>
                <a:gd name="T3" fmla="*/ 37 h 74"/>
                <a:gd name="T4" fmla="*/ 36 w 73"/>
                <a:gd name="T5" fmla="*/ 73 h 74"/>
                <a:gd name="T6" fmla="*/ 72 w 73"/>
                <a:gd name="T7" fmla="*/ 37 h 74"/>
                <a:gd name="T8" fmla="*/ 36 w 73"/>
                <a:gd name="T9" fmla="*/ 0 h 74"/>
                <a:gd name="T10" fmla="*/ 36 w 73"/>
                <a:gd name="T11" fmla="*/ 49 h 74"/>
                <a:gd name="T12" fmla="*/ 24 w 73"/>
                <a:gd name="T13" fmla="*/ 37 h 74"/>
                <a:gd name="T14" fmla="*/ 36 w 73"/>
                <a:gd name="T15" fmla="*/ 25 h 74"/>
                <a:gd name="T16" fmla="*/ 48 w 73"/>
                <a:gd name="T17" fmla="*/ 37 h 74"/>
                <a:gd name="T18" fmla="*/ 36 w 73"/>
                <a:gd name="T19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4">
                  <a:moveTo>
                    <a:pt x="36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36" y="49"/>
                  </a:moveTo>
                  <a:cubicBezTo>
                    <a:pt x="30" y="49"/>
                    <a:pt x="24" y="43"/>
                    <a:pt x="24" y="37"/>
                  </a:cubicBezTo>
                  <a:cubicBezTo>
                    <a:pt x="24" y="30"/>
                    <a:pt x="30" y="25"/>
                    <a:pt x="36" y="25"/>
                  </a:cubicBezTo>
                  <a:cubicBezTo>
                    <a:pt x="43" y="25"/>
                    <a:pt x="48" y="30"/>
                    <a:pt x="48" y="37"/>
                  </a:cubicBezTo>
                  <a:cubicBezTo>
                    <a:pt x="48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38" name="Freeform 342">
              <a:extLst>
                <a:ext uri="{FF2B5EF4-FFF2-40B4-BE49-F238E27FC236}">
                  <a16:creationId xmlns:a16="http://schemas.microsoft.com/office/drawing/2014/main" xmlns="" id="{7605A74A-BF36-CE4B-A17B-3CDB4E790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2449" y="730634"/>
              <a:ext cx="42502" cy="42503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37 h 74"/>
                <a:gd name="T4" fmla="*/ 37 w 74"/>
                <a:gd name="T5" fmla="*/ 73 h 74"/>
                <a:gd name="T6" fmla="*/ 73 w 74"/>
                <a:gd name="T7" fmla="*/ 37 h 74"/>
                <a:gd name="T8" fmla="*/ 37 w 74"/>
                <a:gd name="T9" fmla="*/ 0 h 74"/>
                <a:gd name="T10" fmla="*/ 37 w 74"/>
                <a:gd name="T11" fmla="*/ 49 h 74"/>
                <a:gd name="T12" fmla="*/ 24 w 74"/>
                <a:gd name="T13" fmla="*/ 37 h 74"/>
                <a:gd name="T14" fmla="*/ 37 w 74"/>
                <a:gd name="T15" fmla="*/ 25 h 74"/>
                <a:gd name="T16" fmla="*/ 49 w 74"/>
                <a:gd name="T17" fmla="*/ 37 h 74"/>
                <a:gd name="T18" fmla="*/ 37 w 74"/>
                <a:gd name="T19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56" y="73"/>
                    <a:pt x="73" y="57"/>
                    <a:pt x="73" y="37"/>
                  </a:cubicBezTo>
                  <a:cubicBezTo>
                    <a:pt x="73" y="17"/>
                    <a:pt x="56" y="0"/>
                    <a:pt x="37" y="0"/>
                  </a:cubicBezTo>
                  <a:close/>
                  <a:moveTo>
                    <a:pt x="37" y="49"/>
                  </a:moveTo>
                  <a:cubicBezTo>
                    <a:pt x="30" y="49"/>
                    <a:pt x="24" y="43"/>
                    <a:pt x="24" y="37"/>
                  </a:cubicBezTo>
                  <a:cubicBezTo>
                    <a:pt x="24" y="30"/>
                    <a:pt x="30" y="25"/>
                    <a:pt x="37" y="25"/>
                  </a:cubicBezTo>
                  <a:cubicBezTo>
                    <a:pt x="43" y="25"/>
                    <a:pt x="49" y="30"/>
                    <a:pt x="49" y="37"/>
                  </a:cubicBezTo>
                  <a:cubicBezTo>
                    <a:pt x="49" y="43"/>
                    <a:pt x="43" y="49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39" name="Freeform 343">
              <a:extLst>
                <a:ext uri="{FF2B5EF4-FFF2-40B4-BE49-F238E27FC236}">
                  <a16:creationId xmlns:a16="http://schemas.microsoft.com/office/drawing/2014/main" xmlns="" id="{6B60BCC0-6553-6748-8FE1-D3649C70A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9951" y="730634"/>
              <a:ext cx="42503" cy="42503"/>
            </a:xfrm>
            <a:custGeom>
              <a:avLst/>
              <a:gdLst>
                <a:gd name="T0" fmla="*/ 36 w 73"/>
                <a:gd name="T1" fmla="*/ 0 h 74"/>
                <a:gd name="T2" fmla="*/ 0 w 73"/>
                <a:gd name="T3" fmla="*/ 37 h 74"/>
                <a:gd name="T4" fmla="*/ 36 w 73"/>
                <a:gd name="T5" fmla="*/ 73 h 74"/>
                <a:gd name="T6" fmla="*/ 72 w 73"/>
                <a:gd name="T7" fmla="*/ 37 h 74"/>
                <a:gd name="T8" fmla="*/ 36 w 73"/>
                <a:gd name="T9" fmla="*/ 0 h 74"/>
                <a:gd name="T10" fmla="*/ 36 w 73"/>
                <a:gd name="T11" fmla="*/ 49 h 74"/>
                <a:gd name="T12" fmla="*/ 24 w 73"/>
                <a:gd name="T13" fmla="*/ 37 h 74"/>
                <a:gd name="T14" fmla="*/ 36 w 73"/>
                <a:gd name="T15" fmla="*/ 25 h 74"/>
                <a:gd name="T16" fmla="*/ 48 w 73"/>
                <a:gd name="T17" fmla="*/ 37 h 74"/>
                <a:gd name="T18" fmla="*/ 36 w 73"/>
                <a:gd name="T19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4">
                  <a:moveTo>
                    <a:pt x="36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3"/>
                    <a:pt x="24" y="37"/>
                  </a:cubicBezTo>
                  <a:cubicBezTo>
                    <a:pt x="24" y="30"/>
                    <a:pt x="29" y="25"/>
                    <a:pt x="36" y="25"/>
                  </a:cubicBezTo>
                  <a:cubicBezTo>
                    <a:pt x="42" y="25"/>
                    <a:pt x="48" y="30"/>
                    <a:pt x="48" y="37"/>
                  </a:cubicBezTo>
                  <a:cubicBezTo>
                    <a:pt x="48" y="43"/>
                    <a:pt x="4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0" name="Freeform 344">
              <a:extLst>
                <a:ext uri="{FF2B5EF4-FFF2-40B4-BE49-F238E27FC236}">
                  <a16:creationId xmlns:a16="http://schemas.microsoft.com/office/drawing/2014/main" xmlns="" id="{D7F87A03-CACC-4F43-8413-09999925D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9964" y="730634"/>
              <a:ext cx="42503" cy="42503"/>
            </a:xfrm>
            <a:custGeom>
              <a:avLst/>
              <a:gdLst>
                <a:gd name="T0" fmla="*/ 48 w 73"/>
                <a:gd name="T1" fmla="*/ 0 h 74"/>
                <a:gd name="T2" fmla="*/ 24 w 73"/>
                <a:gd name="T3" fmla="*/ 0 h 74"/>
                <a:gd name="T4" fmla="*/ 0 w 73"/>
                <a:gd name="T5" fmla="*/ 25 h 74"/>
                <a:gd name="T6" fmla="*/ 0 w 73"/>
                <a:gd name="T7" fmla="*/ 49 h 74"/>
                <a:gd name="T8" fmla="*/ 24 w 73"/>
                <a:gd name="T9" fmla="*/ 73 h 74"/>
                <a:gd name="T10" fmla="*/ 48 w 73"/>
                <a:gd name="T11" fmla="*/ 73 h 74"/>
                <a:gd name="T12" fmla="*/ 72 w 73"/>
                <a:gd name="T13" fmla="*/ 49 h 74"/>
                <a:gd name="T14" fmla="*/ 72 w 73"/>
                <a:gd name="T15" fmla="*/ 25 h 74"/>
                <a:gd name="T16" fmla="*/ 48 w 73"/>
                <a:gd name="T17" fmla="*/ 0 h 74"/>
                <a:gd name="T18" fmla="*/ 24 w 73"/>
                <a:gd name="T19" fmla="*/ 49 h 74"/>
                <a:gd name="T20" fmla="*/ 24 w 73"/>
                <a:gd name="T21" fmla="*/ 25 h 74"/>
                <a:gd name="T22" fmla="*/ 48 w 73"/>
                <a:gd name="T23" fmla="*/ 25 h 74"/>
                <a:gd name="T24" fmla="*/ 48 w 73"/>
                <a:gd name="T25" fmla="*/ 49 h 74"/>
                <a:gd name="T26" fmla="*/ 24 w 73"/>
                <a:gd name="T27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4">
                  <a:moveTo>
                    <a:pt x="48" y="0"/>
                  </a:moveTo>
                  <a:lnTo>
                    <a:pt x="24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49"/>
                  </a:lnTo>
                  <a:cubicBezTo>
                    <a:pt x="0" y="62"/>
                    <a:pt x="11" y="73"/>
                    <a:pt x="24" y="73"/>
                  </a:cubicBezTo>
                  <a:lnTo>
                    <a:pt x="48" y="73"/>
                  </a:lnTo>
                  <a:cubicBezTo>
                    <a:pt x="62" y="73"/>
                    <a:pt x="72" y="62"/>
                    <a:pt x="72" y="49"/>
                  </a:cubicBezTo>
                  <a:lnTo>
                    <a:pt x="72" y="25"/>
                  </a:lnTo>
                  <a:cubicBezTo>
                    <a:pt x="72" y="11"/>
                    <a:pt x="62" y="0"/>
                    <a:pt x="48" y="0"/>
                  </a:cubicBezTo>
                  <a:close/>
                  <a:moveTo>
                    <a:pt x="24" y="49"/>
                  </a:moveTo>
                  <a:lnTo>
                    <a:pt x="24" y="25"/>
                  </a:lnTo>
                  <a:lnTo>
                    <a:pt x="48" y="25"/>
                  </a:lnTo>
                  <a:lnTo>
                    <a:pt x="48" y="49"/>
                  </a:lnTo>
                  <a:lnTo>
                    <a:pt x="24" y="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1" name="Freeform 345">
              <a:extLst>
                <a:ext uri="{FF2B5EF4-FFF2-40B4-BE49-F238E27FC236}">
                  <a16:creationId xmlns:a16="http://schemas.microsoft.com/office/drawing/2014/main" xmlns="" id="{B767CE96-6A88-AF48-8214-4E19DB1C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945" y="908145"/>
              <a:ext cx="355021" cy="185011"/>
            </a:xfrm>
            <a:custGeom>
              <a:avLst/>
              <a:gdLst>
                <a:gd name="T0" fmla="*/ 179 w 627"/>
                <a:gd name="T1" fmla="*/ 31 h 327"/>
                <a:gd name="T2" fmla="*/ 100 w 627"/>
                <a:gd name="T3" fmla="*/ 85 h 327"/>
                <a:gd name="T4" fmla="*/ 41 w 627"/>
                <a:gd name="T5" fmla="*/ 160 h 327"/>
                <a:gd name="T6" fmla="*/ 40 w 627"/>
                <a:gd name="T7" fmla="*/ 161 h 327"/>
                <a:gd name="T8" fmla="*/ 4 w 627"/>
                <a:gd name="T9" fmla="*/ 322 h 327"/>
                <a:gd name="T10" fmla="*/ 614 w 627"/>
                <a:gd name="T11" fmla="*/ 326 h 327"/>
                <a:gd name="T12" fmla="*/ 626 w 627"/>
                <a:gd name="T13" fmla="*/ 314 h 327"/>
                <a:gd name="T14" fmla="*/ 620 w 627"/>
                <a:gd name="T15" fmla="*/ 251 h 327"/>
                <a:gd name="T16" fmla="*/ 587 w 627"/>
                <a:gd name="T17" fmla="*/ 161 h 327"/>
                <a:gd name="T18" fmla="*/ 586 w 627"/>
                <a:gd name="T19" fmla="*/ 160 h 327"/>
                <a:gd name="T20" fmla="*/ 447 w 627"/>
                <a:gd name="T21" fmla="*/ 31 h 327"/>
                <a:gd name="T22" fmla="*/ 355 w 627"/>
                <a:gd name="T23" fmla="*/ 3 h 327"/>
                <a:gd name="T24" fmla="*/ 354 w 627"/>
                <a:gd name="T25" fmla="*/ 3 h 327"/>
                <a:gd name="T26" fmla="*/ 272 w 627"/>
                <a:gd name="T27" fmla="*/ 3 h 327"/>
                <a:gd name="T28" fmla="*/ 180 w 627"/>
                <a:gd name="T29" fmla="*/ 30 h 327"/>
                <a:gd name="T30" fmla="*/ 267 w 627"/>
                <a:gd name="T31" fmla="*/ 302 h 327"/>
                <a:gd name="T32" fmla="*/ 360 w 627"/>
                <a:gd name="T33" fmla="*/ 302 h 327"/>
                <a:gd name="T34" fmla="*/ 344 w 627"/>
                <a:gd name="T35" fmla="*/ 248 h 327"/>
                <a:gd name="T36" fmla="*/ 356 w 627"/>
                <a:gd name="T37" fmla="*/ 256 h 327"/>
                <a:gd name="T38" fmla="*/ 200 w 627"/>
                <a:gd name="T39" fmla="*/ 86 h 327"/>
                <a:gd name="T40" fmla="*/ 211 w 627"/>
                <a:gd name="T41" fmla="*/ 69 h 327"/>
                <a:gd name="T42" fmla="*/ 263 w 627"/>
                <a:gd name="T43" fmla="*/ 29 h 327"/>
                <a:gd name="T44" fmla="*/ 278 w 627"/>
                <a:gd name="T45" fmla="*/ 63 h 327"/>
                <a:gd name="T46" fmla="*/ 288 w 627"/>
                <a:gd name="T47" fmla="*/ 58 h 327"/>
                <a:gd name="T48" fmla="*/ 287 w 627"/>
                <a:gd name="T49" fmla="*/ 26 h 327"/>
                <a:gd name="T50" fmla="*/ 339 w 627"/>
                <a:gd name="T51" fmla="*/ 26 h 327"/>
                <a:gd name="T52" fmla="*/ 339 w 627"/>
                <a:gd name="T53" fmla="*/ 58 h 327"/>
                <a:gd name="T54" fmla="*/ 348 w 627"/>
                <a:gd name="T55" fmla="*/ 63 h 327"/>
                <a:gd name="T56" fmla="*/ 363 w 627"/>
                <a:gd name="T57" fmla="*/ 29 h 327"/>
                <a:gd name="T58" fmla="*/ 416 w 627"/>
                <a:gd name="T59" fmla="*/ 69 h 327"/>
                <a:gd name="T60" fmla="*/ 426 w 627"/>
                <a:gd name="T61" fmla="*/ 86 h 327"/>
                <a:gd name="T62" fmla="*/ 447 w 627"/>
                <a:gd name="T63" fmla="*/ 58 h 327"/>
                <a:gd name="T64" fmla="*/ 538 w 627"/>
                <a:gd name="T65" fmla="*/ 174 h 327"/>
                <a:gd name="T66" fmla="*/ 538 w 627"/>
                <a:gd name="T67" fmla="*/ 194 h 327"/>
                <a:gd name="T68" fmla="*/ 571 w 627"/>
                <a:gd name="T69" fmla="*/ 183 h 327"/>
                <a:gd name="T70" fmla="*/ 570 w 627"/>
                <a:gd name="T71" fmla="*/ 249 h 327"/>
                <a:gd name="T72" fmla="*/ 573 w 627"/>
                <a:gd name="T73" fmla="*/ 273 h 327"/>
                <a:gd name="T74" fmla="*/ 599 w 627"/>
                <a:gd name="T75" fmla="*/ 268 h 327"/>
                <a:gd name="T76" fmla="*/ 384 w 627"/>
                <a:gd name="T77" fmla="*/ 302 h 327"/>
                <a:gd name="T78" fmla="*/ 491 w 627"/>
                <a:gd name="T79" fmla="*/ 125 h 327"/>
                <a:gd name="T80" fmla="*/ 474 w 627"/>
                <a:gd name="T81" fmla="*/ 108 h 327"/>
                <a:gd name="T82" fmla="*/ 313 w 627"/>
                <a:gd name="T83" fmla="*/ 241 h 327"/>
                <a:gd name="T84" fmla="*/ 24 w 627"/>
                <a:gd name="T85" fmla="*/ 302 h 327"/>
                <a:gd name="T86" fmla="*/ 51 w 627"/>
                <a:gd name="T87" fmla="*/ 273 h 327"/>
                <a:gd name="T88" fmla="*/ 66 w 627"/>
                <a:gd name="T89" fmla="*/ 262 h 327"/>
                <a:gd name="T90" fmla="*/ 33 w 627"/>
                <a:gd name="T91" fmla="*/ 244 h 327"/>
                <a:gd name="T92" fmla="*/ 76 w 627"/>
                <a:gd name="T93" fmla="*/ 195 h 327"/>
                <a:gd name="T94" fmla="*/ 88 w 627"/>
                <a:gd name="T95" fmla="*/ 174 h 327"/>
                <a:gd name="T96" fmla="*/ 108 w 627"/>
                <a:gd name="T97" fmla="*/ 111 h 327"/>
                <a:gd name="T98" fmla="*/ 135 w 627"/>
                <a:gd name="T99" fmla="*/ 132 h 327"/>
                <a:gd name="T100" fmla="*/ 141 w 627"/>
                <a:gd name="T101" fmla="*/ 112 h 327"/>
                <a:gd name="T102" fmla="*/ 179 w 627"/>
                <a:gd name="T103" fmla="*/ 58 h 327"/>
                <a:gd name="T104" fmla="*/ 200 w 627"/>
                <a:gd name="T105" fmla="*/ 8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7" h="327">
                  <a:moveTo>
                    <a:pt x="179" y="31"/>
                  </a:moveTo>
                  <a:lnTo>
                    <a:pt x="179" y="31"/>
                  </a:lnTo>
                  <a:cubicBezTo>
                    <a:pt x="150" y="44"/>
                    <a:pt x="124" y="62"/>
                    <a:pt x="101" y="84"/>
                  </a:cubicBezTo>
                  <a:cubicBezTo>
                    <a:pt x="100" y="84"/>
                    <a:pt x="100" y="84"/>
                    <a:pt x="100" y="85"/>
                  </a:cubicBezTo>
                  <a:cubicBezTo>
                    <a:pt x="99" y="85"/>
                    <a:pt x="99" y="85"/>
                    <a:pt x="99" y="86"/>
                  </a:cubicBezTo>
                  <a:cubicBezTo>
                    <a:pt x="76" y="107"/>
                    <a:pt x="56" y="132"/>
                    <a:pt x="41" y="160"/>
                  </a:cubicBezTo>
                  <a:lnTo>
                    <a:pt x="40" y="160"/>
                  </a:lnTo>
                  <a:cubicBezTo>
                    <a:pt x="40" y="161"/>
                    <a:pt x="40" y="161"/>
                    <a:pt x="40" y="161"/>
                  </a:cubicBezTo>
                  <a:cubicBezTo>
                    <a:pt x="14" y="208"/>
                    <a:pt x="0" y="260"/>
                    <a:pt x="0" y="314"/>
                  </a:cubicBezTo>
                  <a:cubicBezTo>
                    <a:pt x="0" y="317"/>
                    <a:pt x="1" y="320"/>
                    <a:pt x="4" y="322"/>
                  </a:cubicBezTo>
                  <a:cubicBezTo>
                    <a:pt x="6" y="324"/>
                    <a:pt x="9" y="326"/>
                    <a:pt x="12" y="326"/>
                  </a:cubicBezTo>
                  <a:lnTo>
                    <a:pt x="614" y="326"/>
                  </a:lnTo>
                  <a:cubicBezTo>
                    <a:pt x="618" y="326"/>
                    <a:pt x="621" y="324"/>
                    <a:pt x="623" y="322"/>
                  </a:cubicBezTo>
                  <a:cubicBezTo>
                    <a:pt x="625" y="320"/>
                    <a:pt x="626" y="317"/>
                    <a:pt x="626" y="314"/>
                  </a:cubicBezTo>
                  <a:cubicBezTo>
                    <a:pt x="626" y="293"/>
                    <a:pt x="624" y="272"/>
                    <a:pt x="620" y="251"/>
                  </a:cubicBezTo>
                  <a:lnTo>
                    <a:pt x="620" y="251"/>
                  </a:lnTo>
                  <a:lnTo>
                    <a:pt x="620" y="251"/>
                  </a:lnTo>
                  <a:cubicBezTo>
                    <a:pt x="614" y="219"/>
                    <a:pt x="602" y="189"/>
                    <a:pt x="587" y="161"/>
                  </a:cubicBezTo>
                  <a:cubicBezTo>
                    <a:pt x="586" y="161"/>
                    <a:pt x="586" y="161"/>
                    <a:pt x="586" y="160"/>
                  </a:cubicBezTo>
                  <a:lnTo>
                    <a:pt x="586" y="160"/>
                  </a:lnTo>
                  <a:cubicBezTo>
                    <a:pt x="554" y="104"/>
                    <a:pt x="506" y="59"/>
                    <a:pt x="447" y="31"/>
                  </a:cubicBezTo>
                  <a:lnTo>
                    <a:pt x="447" y="31"/>
                  </a:lnTo>
                  <a:cubicBezTo>
                    <a:pt x="447" y="30"/>
                    <a:pt x="447" y="30"/>
                    <a:pt x="447" y="30"/>
                  </a:cubicBezTo>
                  <a:cubicBezTo>
                    <a:pt x="418" y="17"/>
                    <a:pt x="387" y="8"/>
                    <a:pt x="355" y="3"/>
                  </a:cubicBezTo>
                  <a:lnTo>
                    <a:pt x="355" y="3"/>
                  </a:lnTo>
                  <a:cubicBezTo>
                    <a:pt x="354" y="3"/>
                    <a:pt x="354" y="3"/>
                    <a:pt x="354" y="3"/>
                  </a:cubicBezTo>
                  <a:cubicBezTo>
                    <a:pt x="327" y="0"/>
                    <a:pt x="299" y="0"/>
                    <a:pt x="272" y="3"/>
                  </a:cubicBezTo>
                  <a:lnTo>
                    <a:pt x="272" y="3"/>
                  </a:lnTo>
                  <a:lnTo>
                    <a:pt x="272" y="3"/>
                  </a:lnTo>
                  <a:cubicBezTo>
                    <a:pt x="240" y="8"/>
                    <a:pt x="209" y="17"/>
                    <a:pt x="180" y="30"/>
                  </a:cubicBezTo>
                  <a:cubicBezTo>
                    <a:pt x="180" y="31"/>
                    <a:pt x="180" y="31"/>
                    <a:pt x="179" y="31"/>
                  </a:cubicBezTo>
                  <a:close/>
                  <a:moveTo>
                    <a:pt x="267" y="302"/>
                  </a:moveTo>
                  <a:cubicBezTo>
                    <a:pt x="272" y="280"/>
                    <a:pt x="291" y="266"/>
                    <a:pt x="313" y="266"/>
                  </a:cubicBezTo>
                  <a:cubicBezTo>
                    <a:pt x="335" y="266"/>
                    <a:pt x="354" y="280"/>
                    <a:pt x="360" y="302"/>
                  </a:cubicBezTo>
                  <a:lnTo>
                    <a:pt x="267" y="302"/>
                  </a:lnTo>
                  <a:close/>
                  <a:moveTo>
                    <a:pt x="344" y="248"/>
                  </a:moveTo>
                  <a:lnTo>
                    <a:pt x="397" y="204"/>
                  </a:lnTo>
                  <a:lnTo>
                    <a:pt x="356" y="256"/>
                  </a:lnTo>
                  <a:cubicBezTo>
                    <a:pt x="352" y="253"/>
                    <a:pt x="348" y="250"/>
                    <a:pt x="344" y="248"/>
                  </a:cubicBezTo>
                  <a:close/>
                  <a:moveTo>
                    <a:pt x="200" y="86"/>
                  </a:moveTo>
                  <a:cubicBezTo>
                    <a:pt x="202" y="86"/>
                    <a:pt x="204" y="86"/>
                    <a:pt x="205" y="85"/>
                  </a:cubicBezTo>
                  <a:cubicBezTo>
                    <a:pt x="211" y="82"/>
                    <a:pt x="214" y="75"/>
                    <a:pt x="211" y="69"/>
                  </a:cubicBezTo>
                  <a:lnTo>
                    <a:pt x="201" y="47"/>
                  </a:lnTo>
                  <a:cubicBezTo>
                    <a:pt x="221" y="39"/>
                    <a:pt x="242" y="33"/>
                    <a:pt x="263" y="29"/>
                  </a:cubicBezTo>
                  <a:lnTo>
                    <a:pt x="266" y="53"/>
                  </a:lnTo>
                  <a:cubicBezTo>
                    <a:pt x="267" y="59"/>
                    <a:pt x="272" y="63"/>
                    <a:pt x="278" y="63"/>
                  </a:cubicBezTo>
                  <a:cubicBezTo>
                    <a:pt x="279" y="63"/>
                    <a:pt x="279" y="63"/>
                    <a:pt x="280" y="63"/>
                  </a:cubicBezTo>
                  <a:cubicBezTo>
                    <a:pt x="283" y="63"/>
                    <a:pt x="286" y="61"/>
                    <a:pt x="288" y="58"/>
                  </a:cubicBezTo>
                  <a:cubicBezTo>
                    <a:pt x="290" y="56"/>
                    <a:pt x="291" y="53"/>
                    <a:pt x="290" y="49"/>
                  </a:cubicBezTo>
                  <a:lnTo>
                    <a:pt x="287" y="26"/>
                  </a:lnTo>
                  <a:cubicBezTo>
                    <a:pt x="296" y="25"/>
                    <a:pt x="304" y="25"/>
                    <a:pt x="313" y="25"/>
                  </a:cubicBezTo>
                  <a:cubicBezTo>
                    <a:pt x="322" y="25"/>
                    <a:pt x="331" y="25"/>
                    <a:pt x="339" y="26"/>
                  </a:cubicBezTo>
                  <a:lnTo>
                    <a:pt x="336" y="49"/>
                  </a:lnTo>
                  <a:cubicBezTo>
                    <a:pt x="336" y="53"/>
                    <a:pt x="337" y="55"/>
                    <a:pt x="339" y="58"/>
                  </a:cubicBezTo>
                  <a:cubicBezTo>
                    <a:pt x="341" y="60"/>
                    <a:pt x="343" y="63"/>
                    <a:pt x="347" y="63"/>
                  </a:cubicBezTo>
                  <a:lnTo>
                    <a:pt x="348" y="63"/>
                  </a:lnTo>
                  <a:cubicBezTo>
                    <a:pt x="354" y="63"/>
                    <a:pt x="359" y="59"/>
                    <a:pt x="360" y="53"/>
                  </a:cubicBezTo>
                  <a:lnTo>
                    <a:pt x="363" y="29"/>
                  </a:lnTo>
                  <a:cubicBezTo>
                    <a:pt x="385" y="33"/>
                    <a:pt x="406" y="39"/>
                    <a:pt x="426" y="48"/>
                  </a:cubicBezTo>
                  <a:lnTo>
                    <a:pt x="416" y="69"/>
                  </a:lnTo>
                  <a:cubicBezTo>
                    <a:pt x="413" y="75"/>
                    <a:pt x="415" y="82"/>
                    <a:pt x="421" y="85"/>
                  </a:cubicBezTo>
                  <a:cubicBezTo>
                    <a:pt x="423" y="86"/>
                    <a:pt x="425" y="86"/>
                    <a:pt x="426" y="86"/>
                  </a:cubicBezTo>
                  <a:cubicBezTo>
                    <a:pt x="431" y="86"/>
                    <a:pt x="435" y="84"/>
                    <a:pt x="437" y="79"/>
                  </a:cubicBezTo>
                  <a:lnTo>
                    <a:pt x="447" y="58"/>
                  </a:lnTo>
                  <a:cubicBezTo>
                    <a:pt x="493" y="82"/>
                    <a:pt x="532" y="118"/>
                    <a:pt x="559" y="162"/>
                  </a:cubicBezTo>
                  <a:lnTo>
                    <a:pt x="538" y="174"/>
                  </a:lnTo>
                  <a:cubicBezTo>
                    <a:pt x="535" y="176"/>
                    <a:pt x="532" y="180"/>
                    <a:pt x="532" y="184"/>
                  </a:cubicBezTo>
                  <a:cubicBezTo>
                    <a:pt x="532" y="188"/>
                    <a:pt x="534" y="192"/>
                    <a:pt x="538" y="194"/>
                  </a:cubicBezTo>
                  <a:cubicBezTo>
                    <a:pt x="542" y="197"/>
                    <a:pt x="546" y="197"/>
                    <a:pt x="550" y="195"/>
                  </a:cubicBezTo>
                  <a:lnTo>
                    <a:pt x="571" y="183"/>
                  </a:lnTo>
                  <a:cubicBezTo>
                    <a:pt x="581" y="202"/>
                    <a:pt x="589" y="223"/>
                    <a:pt x="594" y="244"/>
                  </a:cubicBezTo>
                  <a:lnTo>
                    <a:pt x="570" y="249"/>
                  </a:lnTo>
                  <a:cubicBezTo>
                    <a:pt x="564" y="250"/>
                    <a:pt x="560" y="256"/>
                    <a:pt x="561" y="262"/>
                  </a:cubicBezTo>
                  <a:cubicBezTo>
                    <a:pt x="562" y="268"/>
                    <a:pt x="567" y="273"/>
                    <a:pt x="573" y="273"/>
                  </a:cubicBezTo>
                  <a:cubicBezTo>
                    <a:pt x="574" y="273"/>
                    <a:pt x="575" y="273"/>
                    <a:pt x="575" y="273"/>
                  </a:cubicBezTo>
                  <a:lnTo>
                    <a:pt x="599" y="268"/>
                  </a:lnTo>
                  <a:cubicBezTo>
                    <a:pt x="600" y="279"/>
                    <a:pt x="602" y="290"/>
                    <a:pt x="602" y="302"/>
                  </a:cubicBezTo>
                  <a:lnTo>
                    <a:pt x="384" y="302"/>
                  </a:lnTo>
                  <a:cubicBezTo>
                    <a:pt x="383" y="291"/>
                    <a:pt x="379" y="282"/>
                    <a:pt x="373" y="273"/>
                  </a:cubicBezTo>
                  <a:lnTo>
                    <a:pt x="491" y="125"/>
                  </a:lnTo>
                  <a:cubicBezTo>
                    <a:pt x="495" y="120"/>
                    <a:pt x="495" y="113"/>
                    <a:pt x="490" y="109"/>
                  </a:cubicBezTo>
                  <a:cubicBezTo>
                    <a:pt x="486" y="105"/>
                    <a:pt x="479" y="104"/>
                    <a:pt x="474" y="108"/>
                  </a:cubicBezTo>
                  <a:lnTo>
                    <a:pt x="315" y="242"/>
                  </a:lnTo>
                  <a:cubicBezTo>
                    <a:pt x="314" y="242"/>
                    <a:pt x="314" y="241"/>
                    <a:pt x="313" y="241"/>
                  </a:cubicBezTo>
                  <a:cubicBezTo>
                    <a:pt x="278" y="242"/>
                    <a:pt x="248" y="267"/>
                    <a:pt x="242" y="302"/>
                  </a:cubicBezTo>
                  <a:lnTo>
                    <a:pt x="24" y="302"/>
                  </a:lnTo>
                  <a:cubicBezTo>
                    <a:pt x="25" y="290"/>
                    <a:pt x="26" y="279"/>
                    <a:pt x="28" y="268"/>
                  </a:cubicBezTo>
                  <a:lnTo>
                    <a:pt x="51" y="273"/>
                  </a:lnTo>
                  <a:cubicBezTo>
                    <a:pt x="52" y="273"/>
                    <a:pt x="53" y="273"/>
                    <a:pt x="54" y="273"/>
                  </a:cubicBezTo>
                  <a:cubicBezTo>
                    <a:pt x="60" y="273"/>
                    <a:pt x="65" y="268"/>
                    <a:pt x="66" y="262"/>
                  </a:cubicBezTo>
                  <a:cubicBezTo>
                    <a:pt x="66" y="256"/>
                    <a:pt x="62" y="250"/>
                    <a:pt x="56" y="249"/>
                  </a:cubicBezTo>
                  <a:lnTo>
                    <a:pt x="33" y="244"/>
                  </a:lnTo>
                  <a:cubicBezTo>
                    <a:pt x="38" y="223"/>
                    <a:pt x="46" y="202"/>
                    <a:pt x="56" y="183"/>
                  </a:cubicBezTo>
                  <a:lnTo>
                    <a:pt x="76" y="195"/>
                  </a:lnTo>
                  <a:cubicBezTo>
                    <a:pt x="82" y="198"/>
                    <a:pt x="90" y="196"/>
                    <a:pt x="93" y="190"/>
                  </a:cubicBezTo>
                  <a:cubicBezTo>
                    <a:pt x="97" y="184"/>
                    <a:pt x="94" y="177"/>
                    <a:pt x="88" y="174"/>
                  </a:cubicBezTo>
                  <a:lnTo>
                    <a:pt x="67" y="162"/>
                  </a:lnTo>
                  <a:cubicBezTo>
                    <a:pt x="79" y="143"/>
                    <a:pt x="92" y="126"/>
                    <a:pt x="108" y="111"/>
                  </a:cubicBezTo>
                  <a:lnTo>
                    <a:pt x="124" y="128"/>
                  </a:lnTo>
                  <a:cubicBezTo>
                    <a:pt x="127" y="131"/>
                    <a:pt x="131" y="133"/>
                    <a:pt x="135" y="132"/>
                  </a:cubicBezTo>
                  <a:cubicBezTo>
                    <a:pt x="139" y="131"/>
                    <a:pt x="143" y="127"/>
                    <a:pt x="144" y="123"/>
                  </a:cubicBezTo>
                  <a:cubicBezTo>
                    <a:pt x="145" y="118"/>
                    <a:pt x="144" y="115"/>
                    <a:pt x="141" y="112"/>
                  </a:cubicBezTo>
                  <a:lnTo>
                    <a:pt x="125" y="94"/>
                  </a:lnTo>
                  <a:cubicBezTo>
                    <a:pt x="142" y="80"/>
                    <a:pt x="160" y="68"/>
                    <a:pt x="179" y="58"/>
                  </a:cubicBezTo>
                  <a:lnTo>
                    <a:pt x="189" y="79"/>
                  </a:lnTo>
                  <a:cubicBezTo>
                    <a:pt x="191" y="83"/>
                    <a:pt x="195" y="86"/>
                    <a:pt x="200" y="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2" name="Freeform 346">
              <a:extLst>
                <a:ext uri="{FF2B5EF4-FFF2-40B4-BE49-F238E27FC236}">
                  <a16:creationId xmlns:a16="http://schemas.microsoft.com/office/drawing/2014/main" xmlns="" id="{AF7CCF30-EFAA-3546-8DF7-824B33345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446" y="793138"/>
              <a:ext cx="130008" cy="130008"/>
            </a:xfrm>
            <a:custGeom>
              <a:avLst/>
              <a:gdLst>
                <a:gd name="T0" fmla="*/ 88 w 230"/>
                <a:gd name="T1" fmla="*/ 224 h 230"/>
                <a:gd name="T2" fmla="*/ 89 w 230"/>
                <a:gd name="T3" fmla="*/ 225 h 230"/>
                <a:gd name="T4" fmla="*/ 89 w 230"/>
                <a:gd name="T5" fmla="*/ 225 h 230"/>
                <a:gd name="T6" fmla="*/ 139 w 230"/>
                <a:gd name="T7" fmla="*/ 225 h 230"/>
                <a:gd name="T8" fmla="*/ 140 w 230"/>
                <a:gd name="T9" fmla="*/ 225 h 230"/>
                <a:gd name="T10" fmla="*/ 141 w 230"/>
                <a:gd name="T11" fmla="*/ 224 h 230"/>
                <a:gd name="T12" fmla="*/ 219 w 230"/>
                <a:gd name="T13" fmla="*/ 148 h 230"/>
                <a:gd name="T14" fmla="*/ 191 w 230"/>
                <a:gd name="T15" fmla="*/ 43 h 230"/>
                <a:gd name="T16" fmla="*/ 191 w 230"/>
                <a:gd name="T17" fmla="*/ 43 h 230"/>
                <a:gd name="T18" fmla="*/ 191 w 230"/>
                <a:gd name="T19" fmla="*/ 42 h 230"/>
                <a:gd name="T20" fmla="*/ 38 w 230"/>
                <a:gd name="T21" fmla="*/ 42 h 230"/>
                <a:gd name="T22" fmla="*/ 38 w 230"/>
                <a:gd name="T23" fmla="*/ 43 h 230"/>
                <a:gd name="T24" fmla="*/ 38 w 230"/>
                <a:gd name="T25" fmla="*/ 43 h 230"/>
                <a:gd name="T26" fmla="*/ 10 w 230"/>
                <a:gd name="T27" fmla="*/ 148 h 230"/>
                <a:gd name="T28" fmla="*/ 88 w 230"/>
                <a:gd name="T29" fmla="*/ 224 h 230"/>
                <a:gd name="T30" fmla="*/ 105 w 230"/>
                <a:gd name="T31" fmla="*/ 203 h 230"/>
                <a:gd name="T32" fmla="*/ 114 w 230"/>
                <a:gd name="T33" fmla="*/ 150 h 230"/>
                <a:gd name="T34" fmla="*/ 124 w 230"/>
                <a:gd name="T35" fmla="*/ 203 h 230"/>
                <a:gd name="T36" fmla="*/ 105 w 230"/>
                <a:gd name="T37" fmla="*/ 203 h 230"/>
                <a:gd name="T38" fmla="*/ 47 w 230"/>
                <a:gd name="T39" fmla="*/ 69 h 230"/>
                <a:gd name="T40" fmla="*/ 55 w 230"/>
                <a:gd name="T41" fmla="*/ 77 h 230"/>
                <a:gd name="T42" fmla="*/ 72 w 230"/>
                <a:gd name="T43" fmla="*/ 77 h 230"/>
                <a:gd name="T44" fmla="*/ 72 w 230"/>
                <a:gd name="T45" fmla="*/ 60 h 230"/>
                <a:gd name="T46" fmla="*/ 64 w 230"/>
                <a:gd name="T47" fmla="*/ 52 h 230"/>
                <a:gd name="T48" fmla="*/ 102 w 230"/>
                <a:gd name="T49" fmla="*/ 36 h 230"/>
                <a:gd name="T50" fmla="*/ 102 w 230"/>
                <a:gd name="T51" fmla="*/ 47 h 230"/>
                <a:gd name="T52" fmla="*/ 114 w 230"/>
                <a:gd name="T53" fmla="*/ 59 h 230"/>
                <a:gd name="T54" fmla="*/ 127 w 230"/>
                <a:gd name="T55" fmla="*/ 47 h 230"/>
                <a:gd name="T56" fmla="*/ 127 w 230"/>
                <a:gd name="T57" fmla="*/ 36 h 230"/>
                <a:gd name="T58" fmla="*/ 165 w 230"/>
                <a:gd name="T59" fmla="*/ 52 h 230"/>
                <a:gd name="T60" fmla="*/ 157 w 230"/>
                <a:gd name="T61" fmla="*/ 60 h 230"/>
                <a:gd name="T62" fmla="*/ 154 w 230"/>
                <a:gd name="T63" fmla="*/ 71 h 230"/>
                <a:gd name="T64" fmla="*/ 162 w 230"/>
                <a:gd name="T65" fmla="*/ 80 h 230"/>
                <a:gd name="T66" fmla="*/ 174 w 230"/>
                <a:gd name="T67" fmla="*/ 77 h 230"/>
                <a:gd name="T68" fmla="*/ 182 w 230"/>
                <a:gd name="T69" fmla="*/ 69 h 230"/>
                <a:gd name="T70" fmla="*/ 196 w 230"/>
                <a:gd name="T71" fmla="*/ 141 h 230"/>
                <a:gd name="T72" fmla="*/ 147 w 230"/>
                <a:gd name="T73" fmla="*/ 197 h 230"/>
                <a:gd name="T74" fmla="*/ 126 w 230"/>
                <a:gd name="T75" fmla="*/ 81 h 230"/>
                <a:gd name="T76" fmla="*/ 115 w 230"/>
                <a:gd name="T77" fmla="*/ 71 h 230"/>
                <a:gd name="T78" fmla="*/ 103 w 230"/>
                <a:gd name="T79" fmla="*/ 81 h 230"/>
                <a:gd name="T80" fmla="*/ 82 w 230"/>
                <a:gd name="T81" fmla="*/ 197 h 230"/>
                <a:gd name="T82" fmla="*/ 33 w 230"/>
                <a:gd name="T83" fmla="*/ 141 h 230"/>
                <a:gd name="T84" fmla="*/ 47 w 230"/>
                <a:gd name="T85" fmla="*/ 6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230">
                  <a:moveTo>
                    <a:pt x="88" y="224"/>
                  </a:moveTo>
                  <a:cubicBezTo>
                    <a:pt x="88" y="224"/>
                    <a:pt x="88" y="225"/>
                    <a:pt x="89" y="225"/>
                  </a:cubicBezTo>
                  <a:lnTo>
                    <a:pt x="89" y="225"/>
                  </a:lnTo>
                  <a:cubicBezTo>
                    <a:pt x="106" y="229"/>
                    <a:pt x="123" y="229"/>
                    <a:pt x="139" y="225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1" y="225"/>
                    <a:pt x="141" y="224"/>
                    <a:pt x="141" y="224"/>
                  </a:cubicBezTo>
                  <a:cubicBezTo>
                    <a:pt x="179" y="215"/>
                    <a:pt x="209" y="186"/>
                    <a:pt x="219" y="148"/>
                  </a:cubicBezTo>
                  <a:cubicBezTo>
                    <a:pt x="229" y="111"/>
                    <a:pt x="219" y="71"/>
                    <a:pt x="191" y="43"/>
                  </a:cubicBezTo>
                  <a:lnTo>
                    <a:pt x="191" y="43"/>
                  </a:lnTo>
                  <a:cubicBezTo>
                    <a:pt x="191" y="43"/>
                    <a:pt x="191" y="43"/>
                    <a:pt x="191" y="42"/>
                  </a:cubicBezTo>
                  <a:cubicBezTo>
                    <a:pt x="149" y="0"/>
                    <a:pt x="80" y="0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lnTo>
                    <a:pt x="38" y="43"/>
                  </a:lnTo>
                  <a:cubicBezTo>
                    <a:pt x="10" y="71"/>
                    <a:pt x="0" y="111"/>
                    <a:pt x="10" y="148"/>
                  </a:cubicBezTo>
                  <a:cubicBezTo>
                    <a:pt x="20" y="186"/>
                    <a:pt x="50" y="215"/>
                    <a:pt x="88" y="224"/>
                  </a:cubicBezTo>
                  <a:close/>
                  <a:moveTo>
                    <a:pt x="105" y="203"/>
                  </a:moveTo>
                  <a:lnTo>
                    <a:pt x="114" y="150"/>
                  </a:lnTo>
                  <a:lnTo>
                    <a:pt x="124" y="203"/>
                  </a:lnTo>
                  <a:cubicBezTo>
                    <a:pt x="118" y="204"/>
                    <a:pt x="111" y="204"/>
                    <a:pt x="105" y="203"/>
                  </a:cubicBezTo>
                  <a:close/>
                  <a:moveTo>
                    <a:pt x="47" y="69"/>
                  </a:moveTo>
                  <a:lnTo>
                    <a:pt x="55" y="77"/>
                  </a:lnTo>
                  <a:cubicBezTo>
                    <a:pt x="60" y="81"/>
                    <a:pt x="67" y="81"/>
                    <a:pt x="72" y="77"/>
                  </a:cubicBezTo>
                  <a:cubicBezTo>
                    <a:pt x="77" y="72"/>
                    <a:pt x="77" y="64"/>
                    <a:pt x="72" y="60"/>
                  </a:cubicBezTo>
                  <a:lnTo>
                    <a:pt x="64" y="52"/>
                  </a:lnTo>
                  <a:cubicBezTo>
                    <a:pt x="75" y="43"/>
                    <a:pt x="89" y="38"/>
                    <a:pt x="102" y="36"/>
                  </a:cubicBezTo>
                  <a:lnTo>
                    <a:pt x="102" y="47"/>
                  </a:lnTo>
                  <a:cubicBezTo>
                    <a:pt x="102" y="54"/>
                    <a:pt x="108" y="59"/>
                    <a:pt x="114" y="59"/>
                  </a:cubicBezTo>
                  <a:cubicBezTo>
                    <a:pt x="121" y="59"/>
                    <a:pt x="127" y="54"/>
                    <a:pt x="127" y="47"/>
                  </a:cubicBezTo>
                  <a:lnTo>
                    <a:pt x="127" y="36"/>
                  </a:lnTo>
                  <a:cubicBezTo>
                    <a:pt x="140" y="38"/>
                    <a:pt x="154" y="43"/>
                    <a:pt x="165" y="52"/>
                  </a:cubicBezTo>
                  <a:lnTo>
                    <a:pt x="157" y="60"/>
                  </a:lnTo>
                  <a:cubicBezTo>
                    <a:pt x="154" y="63"/>
                    <a:pt x="153" y="67"/>
                    <a:pt x="154" y="71"/>
                  </a:cubicBezTo>
                  <a:cubicBezTo>
                    <a:pt x="155" y="75"/>
                    <a:pt x="158" y="79"/>
                    <a:pt x="162" y="80"/>
                  </a:cubicBezTo>
                  <a:cubicBezTo>
                    <a:pt x="167" y="81"/>
                    <a:pt x="171" y="80"/>
                    <a:pt x="174" y="77"/>
                  </a:cubicBezTo>
                  <a:lnTo>
                    <a:pt x="182" y="69"/>
                  </a:lnTo>
                  <a:cubicBezTo>
                    <a:pt x="197" y="90"/>
                    <a:pt x="203" y="116"/>
                    <a:pt x="196" y="141"/>
                  </a:cubicBezTo>
                  <a:cubicBezTo>
                    <a:pt x="189" y="166"/>
                    <a:pt x="171" y="187"/>
                    <a:pt x="147" y="197"/>
                  </a:cubicBezTo>
                  <a:lnTo>
                    <a:pt x="126" y="81"/>
                  </a:lnTo>
                  <a:cubicBezTo>
                    <a:pt x="125" y="75"/>
                    <a:pt x="121" y="71"/>
                    <a:pt x="115" y="71"/>
                  </a:cubicBezTo>
                  <a:cubicBezTo>
                    <a:pt x="110" y="71"/>
                    <a:pt x="104" y="75"/>
                    <a:pt x="103" y="81"/>
                  </a:cubicBezTo>
                  <a:lnTo>
                    <a:pt x="82" y="197"/>
                  </a:lnTo>
                  <a:cubicBezTo>
                    <a:pt x="58" y="187"/>
                    <a:pt x="40" y="166"/>
                    <a:pt x="33" y="141"/>
                  </a:cubicBezTo>
                  <a:cubicBezTo>
                    <a:pt x="26" y="116"/>
                    <a:pt x="32" y="90"/>
                    <a:pt x="47" y="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3" name="Freeform 347">
              <a:extLst>
                <a:ext uri="{FF2B5EF4-FFF2-40B4-BE49-F238E27FC236}">
                  <a16:creationId xmlns:a16="http://schemas.microsoft.com/office/drawing/2014/main" xmlns="" id="{6B3D40C7-861A-614B-A12A-DEFD1AF42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2460" y="793138"/>
              <a:ext cx="130008" cy="130008"/>
            </a:xfrm>
            <a:custGeom>
              <a:avLst/>
              <a:gdLst>
                <a:gd name="T0" fmla="*/ 88 w 231"/>
                <a:gd name="T1" fmla="*/ 224 h 230"/>
                <a:gd name="T2" fmla="*/ 89 w 231"/>
                <a:gd name="T3" fmla="*/ 225 h 230"/>
                <a:gd name="T4" fmla="*/ 90 w 231"/>
                <a:gd name="T5" fmla="*/ 225 h 230"/>
                <a:gd name="T6" fmla="*/ 140 w 231"/>
                <a:gd name="T7" fmla="*/ 225 h 230"/>
                <a:gd name="T8" fmla="*/ 141 w 231"/>
                <a:gd name="T9" fmla="*/ 225 h 230"/>
                <a:gd name="T10" fmla="*/ 142 w 231"/>
                <a:gd name="T11" fmla="*/ 224 h 230"/>
                <a:gd name="T12" fmla="*/ 219 w 231"/>
                <a:gd name="T13" fmla="*/ 148 h 230"/>
                <a:gd name="T14" fmla="*/ 192 w 231"/>
                <a:gd name="T15" fmla="*/ 43 h 230"/>
                <a:gd name="T16" fmla="*/ 192 w 231"/>
                <a:gd name="T17" fmla="*/ 43 h 230"/>
                <a:gd name="T18" fmla="*/ 191 w 231"/>
                <a:gd name="T19" fmla="*/ 42 h 230"/>
                <a:gd name="T20" fmla="*/ 39 w 231"/>
                <a:gd name="T21" fmla="*/ 42 h 230"/>
                <a:gd name="T22" fmla="*/ 38 w 231"/>
                <a:gd name="T23" fmla="*/ 43 h 230"/>
                <a:gd name="T24" fmla="*/ 38 w 231"/>
                <a:gd name="T25" fmla="*/ 43 h 230"/>
                <a:gd name="T26" fmla="*/ 10 w 231"/>
                <a:gd name="T27" fmla="*/ 148 h 230"/>
                <a:gd name="T28" fmla="*/ 88 w 231"/>
                <a:gd name="T29" fmla="*/ 224 h 230"/>
                <a:gd name="T30" fmla="*/ 105 w 231"/>
                <a:gd name="T31" fmla="*/ 203 h 230"/>
                <a:gd name="T32" fmla="*/ 115 w 231"/>
                <a:gd name="T33" fmla="*/ 150 h 230"/>
                <a:gd name="T34" fmla="*/ 125 w 231"/>
                <a:gd name="T35" fmla="*/ 203 h 230"/>
                <a:gd name="T36" fmla="*/ 105 w 231"/>
                <a:gd name="T37" fmla="*/ 203 h 230"/>
                <a:gd name="T38" fmla="*/ 48 w 231"/>
                <a:gd name="T39" fmla="*/ 69 h 230"/>
                <a:gd name="T40" fmla="*/ 55 w 231"/>
                <a:gd name="T41" fmla="*/ 77 h 230"/>
                <a:gd name="T42" fmla="*/ 72 w 231"/>
                <a:gd name="T43" fmla="*/ 77 h 230"/>
                <a:gd name="T44" fmla="*/ 72 w 231"/>
                <a:gd name="T45" fmla="*/ 60 h 230"/>
                <a:gd name="T46" fmla="*/ 65 w 231"/>
                <a:gd name="T47" fmla="*/ 52 h 230"/>
                <a:gd name="T48" fmla="*/ 103 w 231"/>
                <a:gd name="T49" fmla="*/ 36 h 230"/>
                <a:gd name="T50" fmla="*/ 103 w 231"/>
                <a:gd name="T51" fmla="*/ 47 h 230"/>
                <a:gd name="T52" fmla="*/ 115 w 231"/>
                <a:gd name="T53" fmla="*/ 59 h 230"/>
                <a:gd name="T54" fmla="*/ 127 w 231"/>
                <a:gd name="T55" fmla="*/ 47 h 230"/>
                <a:gd name="T56" fmla="*/ 127 w 231"/>
                <a:gd name="T57" fmla="*/ 36 h 230"/>
                <a:gd name="T58" fmla="*/ 165 w 231"/>
                <a:gd name="T59" fmla="*/ 52 h 230"/>
                <a:gd name="T60" fmla="*/ 158 w 231"/>
                <a:gd name="T61" fmla="*/ 60 h 230"/>
                <a:gd name="T62" fmla="*/ 154 w 231"/>
                <a:gd name="T63" fmla="*/ 71 h 230"/>
                <a:gd name="T64" fmla="*/ 163 w 231"/>
                <a:gd name="T65" fmla="*/ 80 h 230"/>
                <a:gd name="T66" fmla="*/ 175 w 231"/>
                <a:gd name="T67" fmla="*/ 77 h 230"/>
                <a:gd name="T68" fmla="*/ 182 w 231"/>
                <a:gd name="T69" fmla="*/ 69 h 230"/>
                <a:gd name="T70" fmla="*/ 196 w 231"/>
                <a:gd name="T71" fmla="*/ 141 h 230"/>
                <a:gd name="T72" fmla="*/ 148 w 231"/>
                <a:gd name="T73" fmla="*/ 197 h 230"/>
                <a:gd name="T74" fmla="*/ 127 w 231"/>
                <a:gd name="T75" fmla="*/ 81 h 230"/>
                <a:gd name="T76" fmla="*/ 115 w 231"/>
                <a:gd name="T77" fmla="*/ 71 h 230"/>
                <a:gd name="T78" fmla="*/ 103 w 231"/>
                <a:gd name="T79" fmla="*/ 81 h 230"/>
                <a:gd name="T80" fmla="*/ 82 w 231"/>
                <a:gd name="T81" fmla="*/ 197 h 230"/>
                <a:gd name="T82" fmla="*/ 34 w 231"/>
                <a:gd name="T83" fmla="*/ 141 h 230"/>
                <a:gd name="T84" fmla="*/ 48 w 231"/>
                <a:gd name="T85" fmla="*/ 6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1" h="230">
                  <a:moveTo>
                    <a:pt x="88" y="224"/>
                  </a:moveTo>
                  <a:cubicBezTo>
                    <a:pt x="89" y="224"/>
                    <a:pt x="89" y="225"/>
                    <a:pt x="89" y="225"/>
                  </a:cubicBezTo>
                  <a:lnTo>
                    <a:pt x="90" y="225"/>
                  </a:lnTo>
                  <a:cubicBezTo>
                    <a:pt x="106" y="229"/>
                    <a:pt x="123" y="229"/>
                    <a:pt x="140" y="225"/>
                  </a:cubicBezTo>
                  <a:cubicBezTo>
                    <a:pt x="140" y="225"/>
                    <a:pt x="140" y="225"/>
                    <a:pt x="141" y="225"/>
                  </a:cubicBezTo>
                  <a:cubicBezTo>
                    <a:pt x="141" y="225"/>
                    <a:pt x="141" y="224"/>
                    <a:pt x="142" y="224"/>
                  </a:cubicBezTo>
                  <a:cubicBezTo>
                    <a:pt x="179" y="215"/>
                    <a:pt x="209" y="185"/>
                    <a:pt x="219" y="148"/>
                  </a:cubicBezTo>
                  <a:cubicBezTo>
                    <a:pt x="230" y="110"/>
                    <a:pt x="219" y="71"/>
                    <a:pt x="192" y="43"/>
                  </a:cubicBezTo>
                  <a:lnTo>
                    <a:pt x="192" y="43"/>
                  </a:lnTo>
                  <a:cubicBezTo>
                    <a:pt x="192" y="43"/>
                    <a:pt x="191" y="43"/>
                    <a:pt x="191" y="42"/>
                  </a:cubicBezTo>
                  <a:cubicBezTo>
                    <a:pt x="149" y="0"/>
                    <a:pt x="81" y="0"/>
                    <a:pt x="39" y="42"/>
                  </a:cubicBezTo>
                  <a:cubicBezTo>
                    <a:pt x="39" y="43"/>
                    <a:pt x="38" y="43"/>
                    <a:pt x="38" y="43"/>
                  </a:cubicBezTo>
                  <a:lnTo>
                    <a:pt x="38" y="43"/>
                  </a:lnTo>
                  <a:cubicBezTo>
                    <a:pt x="11" y="71"/>
                    <a:pt x="0" y="111"/>
                    <a:pt x="10" y="148"/>
                  </a:cubicBezTo>
                  <a:cubicBezTo>
                    <a:pt x="21" y="186"/>
                    <a:pt x="51" y="215"/>
                    <a:pt x="88" y="224"/>
                  </a:cubicBezTo>
                  <a:close/>
                  <a:moveTo>
                    <a:pt x="105" y="203"/>
                  </a:moveTo>
                  <a:lnTo>
                    <a:pt x="115" y="150"/>
                  </a:lnTo>
                  <a:lnTo>
                    <a:pt x="125" y="203"/>
                  </a:lnTo>
                  <a:cubicBezTo>
                    <a:pt x="118" y="204"/>
                    <a:pt x="112" y="204"/>
                    <a:pt x="105" y="203"/>
                  </a:cubicBezTo>
                  <a:close/>
                  <a:moveTo>
                    <a:pt x="48" y="69"/>
                  </a:moveTo>
                  <a:lnTo>
                    <a:pt x="55" y="77"/>
                  </a:lnTo>
                  <a:cubicBezTo>
                    <a:pt x="60" y="81"/>
                    <a:pt x="68" y="81"/>
                    <a:pt x="72" y="77"/>
                  </a:cubicBezTo>
                  <a:cubicBezTo>
                    <a:pt x="77" y="72"/>
                    <a:pt x="77" y="64"/>
                    <a:pt x="72" y="60"/>
                  </a:cubicBezTo>
                  <a:lnTo>
                    <a:pt x="65" y="52"/>
                  </a:lnTo>
                  <a:cubicBezTo>
                    <a:pt x="76" y="43"/>
                    <a:pt x="89" y="38"/>
                    <a:pt x="103" y="36"/>
                  </a:cubicBezTo>
                  <a:lnTo>
                    <a:pt x="103" y="47"/>
                  </a:lnTo>
                  <a:cubicBezTo>
                    <a:pt x="103" y="54"/>
                    <a:pt x="108" y="59"/>
                    <a:pt x="115" y="59"/>
                  </a:cubicBezTo>
                  <a:cubicBezTo>
                    <a:pt x="122" y="59"/>
                    <a:pt x="127" y="54"/>
                    <a:pt x="127" y="47"/>
                  </a:cubicBezTo>
                  <a:lnTo>
                    <a:pt x="127" y="36"/>
                  </a:lnTo>
                  <a:cubicBezTo>
                    <a:pt x="141" y="38"/>
                    <a:pt x="154" y="43"/>
                    <a:pt x="165" y="52"/>
                  </a:cubicBezTo>
                  <a:lnTo>
                    <a:pt x="158" y="60"/>
                  </a:lnTo>
                  <a:cubicBezTo>
                    <a:pt x="154" y="63"/>
                    <a:pt x="153" y="67"/>
                    <a:pt x="154" y="71"/>
                  </a:cubicBezTo>
                  <a:cubicBezTo>
                    <a:pt x="156" y="75"/>
                    <a:pt x="159" y="79"/>
                    <a:pt x="163" y="80"/>
                  </a:cubicBezTo>
                  <a:cubicBezTo>
                    <a:pt x="167" y="81"/>
                    <a:pt x="172" y="80"/>
                    <a:pt x="175" y="77"/>
                  </a:cubicBezTo>
                  <a:lnTo>
                    <a:pt x="182" y="69"/>
                  </a:lnTo>
                  <a:cubicBezTo>
                    <a:pt x="198" y="90"/>
                    <a:pt x="203" y="116"/>
                    <a:pt x="196" y="141"/>
                  </a:cubicBezTo>
                  <a:cubicBezTo>
                    <a:pt x="190" y="166"/>
                    <a:pt x="172" y="187"/>
                    <a:pt x="148" y="197"/>
                  </a:cubicBezTo>
                  <a:lnTo>
                    <a:pt x="127" y="81"/>
                  </a:lnTo>
                  <a:cubicBezTo>
                    <a:pt x="126" y="75"/>
                    <a:pt x="121" y="71"/>
                    <a:pt x="115" y="71"/>
                  </a:cubicBezTo>
                  <a:cubicBezTo>
                    <a:pt x="109" y="71"/>
                    <a:pt x="104" y="75"/>
                    <a:pt x="103" y="81"/>
                  </a:cubicBezTo>
                  <a:lnTo>
                    <a:pt x="82" y="197"/>
                  </a:lnTo>
                  <a:cubicBezTo>
                    <a:pt x="58" y="187"/>
                    <a:pt x="40" y="166"/>
                    <a:pt x="34" y="141"/>
                  </a:cubicBezTo>
                  <a:cubicBezTo>
                    <a:pt x="27" y="116"/>
                    <a:pt x="32" y="90"/>
                    <a:pt x="48" y="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44" name="Group 398">
            <a:extLst>
              <a:ext uri="{FF2B5EF4-FFF2-40B4-BE49-F238E27FC236}">
                <a16:creationId xmlns:a16="http://schemas.microsoft.com/office/drawing/2014/main" xmlns="" id="{E19BD06D-72F8-724B-87E5-2A1F7AF7EA98}"/>
              </a:ext>
            </a:extLst>
          </p:cNvPr>
          <p:cNvGrpSpPr/>
          <p:nvPr/>
        </p:nvGrpSpPr>
        <p:grpSpPr>
          <a:xfrm>
            <a:off x="787734" y="2050869"/>
            <a:ext cx="360857" cy="360857"/>
            <a:chOff x="1554480" y="3073273"/>
            <a:chExt cx="410024" cy="410024"/>
          </a:xfrm>
          <a:solidFill>
            <a:schemeClr val="bg2"/>
          </a:solidFill>
        </p:grpSpPr>
        <p:sp>
          <p:nvSpPr>
            <p:cNvPr id="45" name="Freeform 319">
              <a:extLst>
                <a:ext uri="{FF2B5EF4-FFF2-40B4-BE49-F238E27FC236}">
                  <a16:creationId xmlns:a16="http://schemas.microsoft.com/office/drawing/2014/main" xmlns="" id="{C2D933C8-02E3-0345-B818-05A8DC9C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480" y="3073273"/>
              <a:ext cx="410024" cy="410024"/>
            </a:xfrm>
            <a:custGeom>
              <a:avLst/>
              <a:gdLst>
                <a:gd name="T0" fmla="*/ 721 w 723"/>
                <a:gd name="T1" fmla="*/ 658 h 723"/>
                <a:gd name="T2" fmla="*/ 721 w 723"/>
                <a:gd name="T3" fmla="*/ 657 h 723"/>
                <a:gd name="T4" fmla="*/ 720 w 723"/>
                <a:gd name="T5" fmla="*/ 655 h 723"/>
                <a:gd name="T6" fmla="*/ 638 w 723"/>
                <a:gd name="T7" fmla="*/ 550 h 723"/>
                <a:gd name="T8" fmla="*/ 638 w 723"/>
                <a:gd name="T9" fmla="*/ 205 h 723"/>
                <a:gd name="T10" fmla="*/ 602 w 723"/>
                <a:gd name="T11" fmla="*/ 168 h 723"/>
                <a:gd name="T12" fmla="*/ 578 w 723"/>
                <a:gd name="T13" fmla="*/ 168 h 723"/>
                <a:gd name="T14" fmla="*/ 578 w 723"/>
                <a:gd name="T15" fmla="*/ 36 h 723"/>
                <a:gd name="T16" fmla="*/ 541 w 723"/>
                <a:gd name="T17" fmla="*/ 0 h 723"/>
                <a:gd name="T18" fmla="*/ 180 w 723"/>
                <a:gd name="T19" fmla="*/ 0 h 723"/>
                <a:gd name="T20" fmla="*/ 144 w 723"/>
                <a:gd name="T21" fmla="*/ 36 h 723"/>
                <a:gd name="T22" fmla="*/ 144 w 723"/>
                <a:gd name="T23" fmla="*/ 168 h 723"/>
                <a:gd name="T24" fmla="*/ 120 w 723"/>
                <a:gd name="T25" fmla="*/ 168 h 723"/>
                <a:gd name="T26" fmla="*/ 84 w 723"/>
                <a:gd name="T27" fmla="*/ 205 h 723"/>
                <a:gd name="T28" fmla="*/ 84 w 723"/>
                <a:gd name="T29" fmla="*/ 550 h 723"/>
                <a:gd name="T30" fmla="*/ 2 w 723"/>
                <a:gd name="T31" fmla="*/ 655 h 723"/>
                <a:gd name="T32" fmla="*/ 1 w 723"/>
                <a:gd name="T33" fmla="*/ 657 h 723"/>
                <a:gd name="T34" fmla="*/ 0 w 723"/>
                <a:gd name="T35" fmla="*/ 658 h 723"/>
                <a:gd name="T36" fmla="*/ 0 w 723"/>
                <a:gd name="T37" fmla="*/ 662 h 723"/>
                <a:gd name="T38" fmla="*/ 0 w 723"/>
                <a:gd name="T39" fmla="*/ 662 h 723"/>
                <a:gd name="T40" fmla="*/ 0 w 723"/>
                <a:gd name="T41" fmla="*/ 686 h 723"/>
                <a:gd name="T42" fmla="*/ 36 w 723"/>
                <a:gd name="T43" fmla="*/ 722 h 723"/>
                <a:gd name="T44" fmla="*/ 686 w 723"/>
                <a:gd name="T45" fmla="*/ 722 h 723"/>
                <a:gd name="T46" fmla="*/ 722 w 723"/>
                <a:gd name="T47" fmla="*/ 686 h 723"/>
                <a:gd name="T48" fmla="*/ 722 w 723"/>
                <a:gd name="T49" fmla="*/ 662 h 723"/>
                <a:gd name="T50" fmla="*/ 722 w 723"/>
                <a:gd name="T51" fmla="*/ 662 h 723"/>
                <a:gd name="T52" fmla="*/ 721 w 723"/>
                <a:gd name="T53" fmla="*/ 658 h 723"/>
                <a:gd name="T54" fmla="*/ 168 w 723"/>
                <a:gd name="T55" fmla="*/ 36 h 723"/>
                <a:gd name="T56" fmla="*/ 180 w 723"/>
                <a:gd name="T57" fmla="*/ 24 h 723"/>
                <a:gd name="T58" fmla="*/ 541 w 723"/>
                <a:gd name="T59" fmla="*/ 24 h 723"/>
                <a:gd name="T60" fmla="*/ 554 w 723"/>
                <a:gd name="T61" fmla="*/ 36 h 723"/>
                <a:gd name="T62" fmla="*/ 554 w 723"/>
                <a:gd name="T63" fmla="*/ 494 h 723"/>
                <a:gd name="T64" fmla="*/ 168 w 723"/>
                <a:gd name="T65" fmla="*/ 494 h 723"/>
                <a:gd name="T66" fmla="*/ 168 w 723"/>
                <a:gd name="T67" fmla="*/ 36 h 723"/>
                <a:gd name="T68" fmla="*/ 108 w 723"/>
                <a:gd name="T69" fmla="*/ 205 h 723"/>
                <a:gd name="T70" fmla="*/ 120 w 723"/>
                <a:gd name="T71" fmla="*/ 193 h 723"/>
                <a:gd name="T72" fmla="*/ 144 w 723"/>
                <a:gd name="T73" fmla="*/ 193 h 723"/>
                <a:gd name="T74" fmla="*/ 144 w 723"/>
                <a:gd name="T75" fmla="*/ 494 h 723"/>
                <a:gd name="T76" fmla="*/ 132 w 723"/>
                <a:gd name="T77" fmla="*/ 494 h 723"/>
                <a:gd name="T78" fmla="*/ 120 w 723"/>
                <a:gd name="T79" fmla="*/ 506 h 723"/>
                <a:gd name="T80" fmla="*/ 132 w 723"/>
                <a:gd name="T81" fmla="*/ 518 h 723"/>
                <a:gd name="T82" fmla="*/ 590 w 723"/>
                <a:gd name="T83" fmla="*/ 518 h 723"/>
                <a:gd name="T84" fmla="*/ 602 w 723"/>
                <a:gd name="T85" fmla="*/ 506 h 723"/>
                <a:gd name="T86" fmla="*/ 590 w 723"/>
                <a:gd name="T87" fmla="*/ 494 h 723"/>
                <a:gd name="T88" fmla="*/ 578 w 723"/>
                <a:gd name="T89" fmla="*/ 494 h 723"/>
                <a:gd name="T90" fmla="*/ 578 w 723"/>
                <a:gd name="T91" fmla="*/ 193 h 723"/>
                <a:gd name="T92" fmla="*/ 602 w 723"/>
                <a:gd name="T93" fmla="*/ 193 h 723"/>
                <a:gd name="T94" fmla="*/ 614 w 723"/>
                <a:gd name="T95" fmla="*/ 205 h 723"/>
                <a:gd name="T96" fmla="*/ 614 w 723"/>
                <a:gd name="T97" fmla="*/ 542 h 723"/>
                <a:gd name="T98" fmla="*/ 108 w 723"/>
                <a:gd name="T99" fmla="*/ 542 h 723"/>
                <a:gd name="T100" fmla="*/ 108 w 723"/>
                <a:gd name="T101" fmla="*/ 205 h 723"/>
                <a:gd name="T102" fmla="*/ 102 w 723"/>
                <a:gd name="T103" fmla="*/ 566 h 723"/>
                <a:gd name="T104" fmla="*/ 620 w 723"/>
                <a:gd name="T105" fmla="*/ 566 h 723"/>
                <a:gd name="T106" fmla="*/ 685 w 723"/>
                <a:gd name="T107" fmla="*/ 650 h 723"/>
                <a:gd name="T108" fmla="*/ 36 w 723"/>
                <a:gd name="T109" fmla="*/ 650 h 723"/>
                <a:gd name="T110" fmla="*/ 102 w 723"/>
                <a:gd name="T111" fmla="*/ 566 h 723"/>
                <a:gd name="T112" fmla="*/ 686 w 723"/>
                <a:gd name="T113" fmla="*/ 698 h 723"/>
                <a:gd name="T114" fmla="*/ 36 w 723"/>
                <a:gd name="T115" fmla="*/ 698 h 723"/>
                <a:gd name="T116" fmla="*/ 24 w 723"/>
                <a:gd name="T117" fmla="*/ 686 h 723"/>
                <a:gd name="T118" fmla="*/ 24 w 723"/>
                <a:gd name="T119" fmla="*/ 674 h 723"/>
                <a:gd name="T120" fmla="*/ 698 w 723"/>
                <a:gd name="T121" fmla="*/ 674 h 723"/>
                <a:gd name="T122" fmla="*/ 698 w 723"/>
                <a:gd name="T123" fmla="*/ 686 h 723"/>
                <a:gd name="T124" fmla="*/ 686 w 723"/>
                <a:gd name="T125" fmla="*/ 698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3" h="723">
                  <a:moveTo>
                    <a:pt x="721" y="658"/>
                  </a:moveTo>
                  <a:cubicBezTo>
                    <a:pt x="721" y="657"/>
                    <a:pt x="721" y="657"/>
                    <a:pt x="721" y="657"/>
                  </a:cubicBezTo>
                  <a:cubicBezTo>
                    <a:pt x="721" y="656"/>
                    <a:pt x="720" y="656"/>
                    <a:pt x="720" y="655"/>
                  </a:cubicBezTo>
                  <a:lnTo>
                    <a:pt x="638" y="550"/>
                  </a:lnTo>
                  <a:lnTo>
                    <a:pt x="638" y="205"/>
                  </a:lnTo>
                  <a:cubicBezTo>
                    <a:pt x="638" y="185"/>
                    <a:pt x="622" y="169"/>
                    <a:pt x="602" y="168"/>
                  </a:cubicBezTo>
                  <a:lnTo>
                    <a:pt x="578" y="168"/>
                  </a:lnTo>
                  <a:lnTo>
                    <a:pt x="578" y="36"/>
                  </a:lnTo>
                  <a:cubicBezTo>
                    <a:pt x="578" y="16"/>
                    <a:pt x="561" y="0"/>
                    <a:pt x="541" y="0"/>
                  </a:cubicBezTo>
                  <a:lnTo>
                    <a:pt x="180" y="0"/>
                  </a:lnTo>
                  <a:cubicBezTo>
                    <a:pt x="160" y="0"/>
                    <a:pt x="144" y="16"/>
                    <a:pt x="144" y="36"/>
                  </a:cubicBezTo>
                  <a:lnTo>
                    <a:pt x="144" y="168"/>
                  </a:lnTo>
                  <a:lnTo>
                    <a:pt x="120" y="168"/>
                  </a:lnTo>
                  <a:cubicBezTo>
                    <a:pt x="100" y="169"/>
                    <a:pt x="84" y="185"/>
                    <a:pt x="84" y="205"/>
                  </a:cubicBezTo>
                  <a:lnTo>
                    <a:pt x="84" y="550"/>
                  </a:lnTo>
                  <a:lnTo>
                    <a:pt x="2" y="655"/>
                  </a:lnTo>
                  <a:cubicBezTo>
                    <a:pt x="2" y="656"/>
                    <a:pt x="1" y="656"/>
                    <a:pt x="1" y="657"/>
                  </a:cubicBezTo>
                  <a:cubicBezTo>
                    <a:pt x="1" y="657"/>
                    <a:pt x="1" y="657"/>
                    <a:pt x="0" y="658"/>
                  </a:cubicBezTo>
                  <a:cubicBezTo>
                    <a:pt x="0" y="659"/>
                    <a:pt x="0" y="660"/>
                    <a:pt x="0" y="662"/>
                  </a:cubicBezTo>
                  <a:lnTo>
                    <a:pt x="0" y="662"/>
                  </a:lnTo>
                  <a:lnTo>
                    <a:pt x="0" y="686"/>
                  </a:lnTo>
                  <a:cubicBezTo>
                    <a:pt x="0" y="706"/>
                    <a:pt x="16" y="722"/>
                    <a:pt x="36" y="722"/>
                  </a:cubicBezTo>
                  <a:lnTo>
                    <a:pt x="686" y="722"/>
                  </a:lnTo>
                  <a:cubicBezTo>
                    <a:pt x="706" y="722"/>
                    <a:pt x="722" y="706"/>
                    <a:pt x="722" y="686"/>
                  </a:cubicBezTo>
                  <a:lnTo>
                    <a:pt x="722" y="662"/>
                  </a:lnTo>
                  <a:lnTo>
                    <a:pt x="722" y="662"/>
                  </a:lnTo>
                  <a:cubicBezTo>
                    <a:pt x="722" y="660"/>
                    <a:pt x="722" y="659"/>
                    <a:pt x="721" y="658"/>
                  </a:cubicBezTo>
                  <a:close/>
                  <a:moveTo>
                    <a:pt x="168" y="36"/>
                  </a:moveTo>
                  <a:cubicBezTo>
                    <a:pt x="168" y="29"/>
                    <a:pt x="174" y="24"/>
                    <a:pt x="180" y="24"/>
                  </a:cubicBezTo>
                  <a:lnTo>
                    <a:pt x="541" y="24"/>
                  </a:lnTo>
                  <a:cubicBezTo>
                    <a:pt x="548" y="24"/>
                    <a:pt x="554" y="29"/>
                    <a:pt x="554" y="36"/>
                  </a:cubicBezTo>
                  <a:lnTo>
                    <a:pt x="554" y="494"/>
                  </a:lnTo>
                  <a:lnTo>
                    <a:pt x="168" y="494"/>
                  </a:lnTo>
                  <a:lnTo>
                    <a:pt x="168" y="36"/>
                  </a:lnTo>
                  <a:close/>
                  <a:moveTo>
                    <a:pt x="108" y="205"/>
                  </a:moveTo>
                  <a:cubicBezTo>
                    <a:pt x="108" y="198"/>
                    <a:pt x="113" y="193"/>
                    <a:pt x="120" y="193"/>
                  </a:cubicBezTo>
                  <a:lnTo>
                    <a:pt x="144" y="193"/>
                  </a:lnTo>
                  <a:lnTo>
                    <a:pt x="144" y="494"/>
                  </a:lnTo>
                  <a:lnTo>
                    <a:pt x="132" y="494"/>
                  </a:lnTo>
                  <a:cubicBezTo>
                    <a:pt x="125" y="494"/>
                    <a:pt x="120" y="499"/>
                    <a:pt x="120" y="506"/>
                  </a:cubicBezTo>
                  <a:cubicBezTo>
                    <a:pt x="120" y="512"/>
                    <a:pt x="125" y="518"/>
                    <a:pt x="132" y="518"/>
                  </a:cubicBezTo>
                  <a:lnTo>
                    <a:pt x="590" y="518"/>
                  </a:lnTo>
                  <a:cubicBezTo>
                    <a:pt x="596" y="518"/>
                    <a:pt x="602" y="512"/>
                    <a:pt x="602" y="506"/>
                  </a:cubicBezTo>
                  <a:cubicBezTo>
                    <a:pt x="602" y="499"/>
                    <a:pt x="596" y="494"/>
                    <a:pt x="590" y="494"/>
                  </a:cubicBezTo>
                  <a:lnTo>
                    <a:pt x="578" y="494"/>
                  </a:lnTo>
                  <a:lnTo>
                    <a:pt x="578" y="193"/>
                  </a:lnTo>
                  <a:lnTo>
                    <a:pt x="602" y="193"/>
                  </a:lnTo>
                  <a:cubicBezTo>
                    <a:pt x="608" y="193"/>
                    <a:pt x="614" y="198"/>
                    <a:pt x="614" y="205"/>
                  </a:cubicBezTo>
                  <a:lnTo>
                    <a:pt x="614" y="542"/>
                  </a:lnTo>
                  <a:lnTo>
                    <a:pt x="108" y="542"/>
                  </a:lnTo>
                  <a:lnTo>
                    <a:pt x="108" y="205"/>
                  </a:lnTo>
                  <a:close/>
                  <a:moveTo>
                    <a:pt x="102" y="566"/>
                  </a:moveTo>
                  <a:lnTo>
                    <a:pt x="620" y="566"/>
                  </a:lnTo>
                  <a:lnTo>
                    <a:pt x="685" y="650"/>
                  </a:lnTo>
                  <a:lnTo>
                    <a:pt x="36" y="650"/>
                  </a:lnTo>
                  <a:lnTo>
                    <a:pt x="102" y="566"/>
                  </a:lnTo>
                  <a:close/>
                  <a:moveTo>
                    <a:pt x="686" y="698"/>
                  </a:moveTo>
                  <a:lnTo>
                    <a:pt x="36" y="698"/>
                  </a:lnTo>
                  <a:cubicBezTo>
                    <a:pt x="29" y="698"/>
                    <a:pt x="24" y="693"/>
                    <a:pt x="24" y="686"/>
                  </a:cubicBezTo>
                  <a:lnTo>
                    <a:pt x="24" y="674"/>
                  </a:lnTo>
                  <a:lnTo>
                    <a:pt x="698" y="674"/>
                  </a:lnTo>
                  <a:lnTo>
                    <a:pt x="698" y="686"/>
                  </a:lnTo>
                  <a:cubicBezTo>
                    <a:pt x="698" y="693"/>
                    <a:pt x="693" y="698"/>
                    <a:pt x="686" y="6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8" name="Freeform 320">
              <a:extLst>
                <a:ext uri="{FF2B5EF4-FFF2-40B4-BE49-F238E27FC236}">
                  <a16:creationId xmlns:a16="http://schemas.microsoft.com/office/drawing/2014/main" xmlns="" id="{87D9078C-C8AD-C24C-AFF0-BF13BCB54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986" y="3415792"/>
              <a:ext cx="232513" cy="15001"/>
            </a:xfrm>
            <a:custGeom>
              <a:avLst/>
              <a:gdLst>
                <a:gd name="T0" fmla="*/ 398 w 411"/>
                <a:gd name="T1" fmla="*/ 0 h 25"/>
                <a:gd name="T2" fmla="*/ 12 w 411"/>
                <a:gd name="T3" fmla="*/ 0 h 25"/>
                <a:gd name="T4" fmla="*/ 0 w 411"/>
                <a:gd name="T5" fmla="*/ 12 h 25"/>
                <a:gd name="T6" fmla="*/ 12 w 411"/>
                <a:gd name="T7" fmla="*/ 24 h 25"/>
                <a:gd name="T8" fmla="*/ 398 w 411"/>
                <a:gd name="T9" fmla="*/ 24 h 25"/>
                <a:gd name="T10" fmla="*/ 410 w 411"/>
                <a:gd name="T11" fmla="*/ 12 h 25"/>
                <a:gd name="T12" fmla="*/ 398 w 41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1" h="25">
                  <a:moveTo>
                    <a:pt x="398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398" y="24"/>
                  </a:lnTo>
                  <a:cubicBezTo>
                    <a:pt x="404" y="24"/>
                    <a:pt x="410" y="19"/>
                    <a:pt x="410" y="12"/>
                  </a:cubicBezTo>
                  <a:cubicBezTo>
                    <a:pt x="410" y="5"/>
                    <a:pt x="404" y="0"/>
                    <a:pt x="39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9" name="Freeform 321">
              <a:extLst>
                <a:ext uri="{FF2B5EF4-FFF2-40B4-BE49-F238E27FC236}">
                  <a16:creationId xmlns:a16="http://schemas.microsoft.com/office/drawing/2014/main" xmlns="" id="{58835165-F712-CD40-A104-7FC88C2AC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483" y="3415792"/>
              <a:ext cx="20001" cy="15001"/>
            </a:xfrm>
            <a:custGeom>
              <a:avLst/>
              <a:gdLst>
                <a:gd name="T0" fmla="*/ 24 w 37"/>
                <a:gd name="T1" fmla="*/ 0 h 25"/>
                <a:gd name="T2" fmla="*/ 12 w 37"/>
                <a:gd name="T3" fmla="*/ 0 h 25"/>
                <a:gd name="T4" fmla="*/ 0 w 37"/>
                <a:gd name="T5" fmla="*/ 12 h 25"/>
                <a:gd name="T6" fmla="*/ 12 w 37"/>
                <a:gd name="T7" fmla="*/ 24 h 25"/>
                <a:gd name="T8" fmla="*/ 24 w 37"/>
                <a:gd name="T9" fmla="*/ 24 h 25"/>
                <a:gd name="T10" fmla="*/ 36 w 37"/>
                <a:gd name="T11" fmla="*/ 12 h 25"/>
                <a:gd name="T12" fmla="*/ 24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24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4" y="24"/>
                  </a:lnTo>
                  <a:cubicBezTo>
                    <a:pt x="31" y="24"/>
                    <a:pt x="36" y="19"/>
                    <a:pt x="36" y="12"/>
                  </a:cubicBezTo>
                  <a:cubicBezTo>
                    <a:pt x="36" y="5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50" name="Freeform 322">
              <a:extLst>
                <a:ext uri="{FF2B5EF4-FFF2-40B4-BE49-F238E27FC236}">
                  <a16:creationId xmlns:a16="http://schemas.microsoft.com/office/drawing/2014/main" xmlns="" id="{607C1E79-A241-814E-A2D7-BDDAED759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500" y="3415792"/>
              <a:ext cx="20001" cy="15001"/>
            </a:xfrm>
            <a:custGeom>
              <a:avLst/>
              <a:gdLst>
                <a:gd name="T0" fmla="*/ 24 w 37"/>
                <a:gd name="T1" fmla="*/ 0 h 25"/>
                <a:gd name="T2" fmla="*/ 12 w 37"/>
                <a:gd name="T3" fmla="*/ 0 h 25"/>
                <a:gd name="T4" fmla="*/ 0 w 37"/>
                <a:gd name="T5" fmla="*/ 12 h 25"/>
                <a:gd name="T6" fmla="*/ 12 w 37"/>
                <a:gd name="T7" fmla="*/ 24 h 25"/>
                <a:gd name="T8" fmla="*/ 24 w 37"/>
                <a:gd name="T9" fmla="*/ 24 h 25"/>
                <a:gd name="T10" fmla="*/ 36 w 37"/>
                <a:gd name="T11" fmla="*/ 12 h 25"/>
                <a:gd name="T12" fmla="*/ 24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24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4" y="24"/>
                  </a:lnTo>
                  <a:cubicBezTo>
                    <a:pt x="30" y="24"/>
                    <a:pt x="36" y="19"/>
                    <a:pt x="36" y="12"/>
                  </a:cubicBezTo>
                  <a:cubicBezTo>
                    <a:pt x="36" y="5"/>
                    <a:pt x="30" y="0"/>
                    <a:pt x="2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51" name="Freeform 323">
              <a:extLst>
                <a:ext uri="{FF2B5EF4-FFF2-40B4-BE49-F238E27FC236}">
                  <a16:creationId xmlns:a16="http://schemas.microsoft.com/office/drawing/2014/main" xmlns="" id="{A571966F-1184-B444-A2D0-DB217B8F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989" y="3095773"/>
              <a:ext cx="145009" cy="135008"/>
            </a:xfrm>
            <a:custGeom>
              <a:avLst/>
              <a:gdLst>
                <a:gd name="T0" fmla="*/ 213 w 254"/>
                <a:gd name="T1" fmla="*/ 200 h 240"/>
                <a:gd name="T2" fmla="*/ 215 w 254"/>
                <a:gd name="T3" fmla="*/ 198 h 240"/>
                <a:gd name="T4" fmla="*/ 205 w 254"/>
                <a:gd name="T5" fmla="*/ 41 h 240"/>
                <a:gd name="T6" fmla="*/ 48 w 254"/>
                <a:gd name="T7" fmla="*/ 41 h 240"/>
                <a:gd name="T8" fmla="*/ 39 w 254"/>
                <a:gd name="T9" fmla="*/ 198 h 240"/>
                <a:gd name="T10" fmla="*/ 41 w 254"/>
                <a:gd name="T11" fmla="*/ 200 h 240"/>
                <a:gd name="T12" fmla="*/ 127 w 254"/>
                <a:gd name="T13" fmla="*/ 239 h 240"/>
                <a:gd name="T14" fmla="*/ 213 w 254"/>
                <a:gd name="T15" fmla="*/ 200 h 240"/>
                <a:gd name="T16" fmla="*/ 82 w 254"/>
                <a:gd name="T17" fmla="*/ 203 h 240"/>
                <a:gd name="T18" fmla="*/ 172 w 254"/>
                <a:gd name="T19" fmla="*/ 203 h 240"/>
                <a:gd name="T20" fmla="*/ 82 w 254"/>
                <a:gd name="T21" fmla="*/ 203 h 240"/>
                <a:gd name="T22" fmla="*/ 127 w 254"/>
                <a:gd name="T23" fmla="*/ 148 h 240"/>
                <a:gd name="T24" fmla="*/ 164 w 254"/>
                <a:gd name="T25" fmla="*/ 179 h 240"/>
                <a:gd name="T26" fmla="*/ 90 w 254"/>
                <a:gd name="T27" fmla="*/ 179 h 240"/>
                <a:gd name="T28" fmla="*/ 127 w 254"/>
                <a:gd name="T29" fmla="*/ 148 h 240"/>
                <a:gd name="T30" fmla="*/ 100 w 254"/>
                <a:gd name="T31" fmla="*/ 97 h 240"/>
                <a:gd name="T32" fmla="*/ 127 w 254"/>
                <a:gd name="T33" fmla="*/ 70 h 240"/>
                <a:gd name="T34" fmla="*/ 153 w 254"/>
                <a:gd name="T35" fmla="*/ 97 h 240"/>
                <a:gd name="T36" fmla="*/ 127 w 254"/>
                <a:gd name="T37" fmla="*/ 123 h 240"/>
                <a:gd name="T38" fmla="*/ 100 w 254"/>
                <a:gd name="T39" fmla="*/ 97 h 240"/>
                <a:gd name="T40" fmla="*/ 188 w 254"/>
                <a:gd name="T41" fmla="*/ 179 h 240"/>
                <a:gd name="T42" fmla="*/ 161 w 254"/>
                <a:gd name="T43" fmla="*/ 134 h 240"/>
                <a:gd name="T44" fmla="*/ 174 w 254"/>
                <a:gd name="T45" fmla="*/ 78 h 240"/>
                <a:gd name="T46" fmla="*/ 127 w 254"/>
                <a:gd name="T47" fmla="*/ 46 h 240"/>
                <a:gd name="T48" fmla="*/ 80 w 254"/>
                <a:gd name="T49" fmla="*/ 78 h 240"/>
                <a:gd name="T50" fmla="*/ 93 w 254"/>
                <a:gd name="T51" fmla="*/ 134 h 240"/>
                <a:gd name="T52" fmla="*/ 66 w 254"/>
                <a:gd name="T53" fmla="*/ 179 h 240"/>
                <a:gd name="T54" fmla="*/ 55 w 254"/>
                <a:gd name="T55" fmla="*/ 179 h 240"/>
                <a:gd name="T56" fmla="*/ 46 w 254"/>
                <a:gd name="T57" fmla="*/ 84 h 240"/>
                <a:gd name="T58" fmla="*/ 127 w 254"/>
                <a:gd name="T59" fmla="*/ 34 h 240"/>
                <a:gd name="T60" fmla="*/ 208 w 254"/>
                <a:gd name="T61" fmla="*/ 84 h 240"/>
                <a:gd name="T62" fmla="*/ 199 w 254"/>
                <a:gd name="T63" fmla="*/ 179 h 240"/>
                <a:gd name="T64" fmla="*/ 188 w 254"/>
                <a:gd name="T65" fmla="*/ 17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4" h="240">
                  <a:moveTo>
                    <a:pt x="213" y="200"/>
                  </a:moveTo>
                  <a:cubicBezTo>
                    <a:pt x="213" y="199"/>
                    <a:pt x="214" y="198"/>
                    <a:pt x="215" y="198"/>
                  </a:cubicBezTo>
                  <a:cubicBezTo>
                    <a:pt x="253" y="151"/>
                    <a:pt x="249" y="82"/>
                    <a:pt x="205" y="41"/>
                  </a:cubicBezTo>
                  <a:cubicBezTo>
                    <a:pt x="161" y="0"/>
                    <a:pt x="92" y="0"/>
                    <a:pt x="48" y="41"/>
                  </a:cubicBezTo>
                  <a:cubicBezTo>
                    <a:pt x="4" y="82"/>
                    <a:pt x="0" y="151"/>
                    <a:pt x="39" y="198"/>
                  </a:cubicBezTo>
                  <a:cubicBezTo>
                    <a:pt x="40" y="198"/>
                    <a:pt x="40" y="199"/>
                    <a:pt x="41" y="200"/>
                  </a:cubicBezTo>
                  <a:cubicBezTo>
                    <a:pt x="63" y="225"/>
                    <a:pt x="94" y="239"/>
                    <a:pt x="127" y="239"/>
                  </a:cubicBezTo>
                  <a:cubicBezTo>
                    <a:pt x="160" y="239"/>
                    <a:pt x="191" y="225"/>
                    <a:pt x="213" y="200"/>
                  </a:cubicBezTo>
                  <a:close/>
                  <a:moveTo>
                    <a:pt x="82" y="203"/>
                  </a:moveTo>
                  <a:lnTo>
                    <a:pt x="172" y="203"/>
                  </a:lnTo>
                  <a:cubicBezTo>
                    <a:pt x="144" y="219"/>
                    <a:pt x="110" y="219"/>
                    <a:pt x="82" y="203"/>
                  </a:cubicBezTo>
                  <a:close/>
                  <a:moveTo>
                    <a:pt x="127" y="148"/>
                  </a:moveTo>
                  <a:cubicBezTo>
                    <a:pt x="145" y="148"/>
                    <a:pt x="161" y="161"/>
                    <a:pt x="164" y="179"/>
                  </a:cubicBezTo>
                  <a:lnTo>
                    <a:pt x="90" y="179"/>
                  </a:lnTo>
                  <a:cubicBezTo>
                    <a:pt x="93" y="161"/>
                    <a:pt x="109" y="148"/>
                    <a:pt x="127" y="148"/>
                  </a:cubicBezTo>
                  <a:close/>
                  <a:moveTo>
                    <a:pt x="100" y="97"/>
                  </a:moveTo>
                  <a:cubicBezTo>
                    <a:pt x="100" y="82"/>
                    <a:pt x="112" y="70"/>
                    <a:pt x="127" y="70"/>
                  </a:cubicBezTo>
                  <a:cubicBezTo>
                    <a:pt x="142" y="70"/>
                    <a:pt x="153" y="82"/>
                    <a:pt x="153" y="97"/>
                  </a:cubicBezTo>
                  <a:cubicBezTo>
                    <a:pt x="153" y="112"/>
                    <a:pt x="142" y="123"/>
                    <a:pt x="127" y="123"/>
                  </a:cubicBezTo>
                  <a:cubicBezTo>
                    <a:pt x="112" y="123"/>
                    <a:pt x="100" y="112"/>
                    <a:pt x="100" y="97"/>
                  </a:cubicBezTo>
                  <a:close/>
                  <a:moveTo>
                    <a:pt x="188" y="179"/>
                  </a:moveTo>
                  <a:cubicBezTo>
                    <a:pt x="186" y="161"/>
                    <a:pt x="176" y="144"/>
                    <a:pt x="161" y="134"/>
                  </a:cubicBezTo>
                  <a:cubicBezTo>
                    <a:pt x="177" y="120"/>
                    <a:pt x="182" y="98"/>
                    <a:pt x="174" y="78"/>
                  </a:cubicBezTo>
                  <a:cubicBezTo>
                    <a:pt x="167" y="59"/>
                    <a:pt x="148" y="46"/>
                    <a:pt x="127" y="46"/>
                  </a:cubicBezTo>
                  <a:cubicBezTo>
                    <a:pt x="106" y="46"/>
                    <a:pt x="87" y="59"/>
                    <a:pt x="80" y="78"/>
                  </a:cubicBezTo>
                  <a:cubicBezTo>
                    <a:pt x="72" y="98"/>
                    <a:pt x="77" y="120"/>
                    <a:pt x="93" y="134"/>
                  </a:cubicBezTo>
                  <a:cubicBezTo>
                    <a:pt x="77" y="144"/>
                    <a:pt x="68" y="161"/>
                    <a:pt x="66" y="179"/>
                  </a:cubicBezTo>
                  <a:lnTo>
                    <a:pt x="55" y="179"/>
                  </a:lnTo>
                  <a:cubicBezTo>
                    <a:pt x="34" y="151"/>
                    <a:pt x="31" y="115"/>
                    <a:pt x="46" y="84"/>
                  </a:cubicBezTo>
                  <a:cubicBezTo>
                    <a:pt x="61" y="53"/>
                    <a:pt x="93" y="34"/>
                    <a:pt x="127" y="34"/>
                  </a:cubicBezTo>
                  <a:cubicBezTo>
                    <a:pt x="161" y="34"/>
                    <a:pt x="192" y="53"/>
                    <a:pt x="208" y="84"/>
                  </a:cubicBezTo>
                  <a:cubicBezTo>
                    <a:pt x="223" y="115"/>
                    <a:pt x="220" y="151"/>
                    <a:pt x="199" y="179"/>
                  </a:cubicBezTo>
                  <a:lnTo>
                    <a:pt x="188" y="1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63" name="Freeform 324">
              <a:extLst>
                <a:ext uri="{FF2B5EF4-FFF2-40B4-BE49-F238E27FC236}">
                  <a16:creationId xmlns:a16="http://schemas.microsoft.com/office/drawing/2014/main" xmlns="" id="{A0B69E79-80B1-5243-A470-8247330ED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987" y="3258284"/>
              <a:ext cx="82504" cy="67503"/>
            </a:xfrm>
            <a:custGeom>
              <a:avLst/>
              <a:gdLst>
                <a:gd name="T0" fmla="*/ 121 w 146"/>
                <a:gd name="T1" fmla="*/ 0 h 121"/>
                <a:gd name="T2" fmla="*/ 24 w 146"/>
                <a:gd name="T3" fmla="*/ 0 h 121"/>
                <a:gd name="T4" fmla="*/ 0 w 146"/>
                <a:gd name="T5" fmla="*/ 24 h 121"/>
                <a:gd name="T6" fmla="*/ 0 w 146"/>
                <a:gd name="T7" fmla="*/ 96 h 121"/>
                <a:gd name="T8" fmla="*/ 24 w 146"/>
                <a:gd name="T9" fmla="*/ 120 h 121"/>
                <a:gd name="T10" fmla="*/ 121 w 146"/>
                <a:gd name="T11" fmla="*/ 120 h 121"/>
                <a:gd name="T12" fmla="*/ 145 w 146"/>
                <a:gd name="T13" fmla="*/ 96 h 121"/>
                <a:gd name="T14" fmla="*/ 145 w 146"/>
                <a:gd name="T15" fmla="*/ 24 h 121"/>
                <a:gd name="T16" fmla="*/ 121 w 146"/>
                <a:gd name="T17" fmla="*/ 0 h 121"/>
                <a:gd name="T18" fmla="*/ 98 w 146"/>
                <a:gd name="T19" fmla="*/ 24 h 121"/>
                <a:gd name="T20" fmla="*/ 72 w 146"/>
                <a:gd name="T21" fmla="*/ 45 h 121"/>
                <a:gd name="T22" fmla="*/ 47 w 146"/>
                <a:gd name="T23" fmla="*/ 24 h 121"/>
                <a:gd name="T24" fmla="*/ 98 w 146"/>
                <a:gd name="T25" fmla="*/ 24 h 121"/>
                <a:gd name="T26" fmla="*/ 24 w 146"/>
                <a:gd name="T27" fmla="*/ 37 h 121"/>
                <a:gd name="T28" fmla="*/ 42 w 146"/>
                <a:gd name="T29" fmla="*/ 52 h 121"/>
                <a:gd name="T30" fmla="*/ 24 w 146"/>
                <a:gd name="T31" fmla="*/ 74 h 121"/>
                <a:gd name="T32" fmla="*/ 24 w 146"/>
                <a:gd name="T33" fmla="*/ 37 h 121"/>
                <a:gd name="T34" fmla="*/ 37 w 146"/>
                <a:gd name="T35" fmla="*/ 96 h 121"/>
                <a:gd name="T36" fmla="*/ 61 w 146"/>
                <a:gd name="T37" fmla="*/ 67 h 121"/>
                <a:gd name="T38" fmla="*/ 65 w 146"/>
                <a:gd name="T39" fmla="*/ 70 h 121"/>
                <a:gd name="T40" fmla="*/ 80 w 146"/>
                <a:gd name="T41" fmla="*/ 70 h 121"/>
                <a:gd name="T42" fmla="*/ 84 w 146"/>
                <a:gd name="T43" fmla="*/ 67 h 121"/>
                <a:gd name="T44" fmla="*/ 108 w 146"/>
                <a:gd name="T45" fmla="*/ 96 h 121"/>
                <a:gd name="T46" fmla="*/ 37 w 146"/>
                <a:gd name="T47" fmla="*/ 96 h 121"/>
                <a:gd name="T48" fmla="*/ 103 w 146"/>
                <a:gd name="T49" fmla="*/ 52 h 121"/>
                <a:gd name="T50" fmla="*/ 121 w 146"/>
                <a:gd name="T51" fmla="*/ 37 h 121"/>
                <a:gd name="T52" fmla="*/ 121 w 146"/>
                <a:gd name="T53" fmla="*/ 74 h 121"/>
                <a:gd name="T54" fmla="*/ 103 w 146"/>
                <a:gd name="T55" fmla="*/ 5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21">
                  <a:moveTo>
                    <a:pt x="121" y="0"/>
                  </a:moveTo>
                  <a:lnTo>
                    <a:pt x="24" y="0"/>
                  </a:lnTo>
                  <a:cubicBezTo>
                    <a:pt x="11" y="0"/>
                    <a:pt x="0" y="11"/>
                    <a:pt x="0" y="24"/>
                  </a:cubicBezTo>
                  <a:lnTo>
                    <a:pt x="0" y="96"/>
                  </a:lnTo>
                  <a:cubicBezTo>
                    <a:pt x="0" y="110"/>
                    <a:pt x="11" y="120"/>
                    <a:pt x="24" y="120"/>
                  </a:cubicBezTo>
                  <a:lnTo>
                    <a:pt x="121" y="120"/>
                  </a:lnTo>
                  <a:cubicBezTo>
                    <a:pt x="134" y="120"/>
                    <a:pt x="145" y="110"/>
                    <a:pt x="145" y="96"/>
                  </a:cubicBezTo>
                  <a:lnTo>
                    <a:pt x="145" y="24"/>
                  </a:lnTo>
                  <a:cubicBezTo>
                    <a:pt x="145" y="11"/>
                    <a:pt x="134" y="0"/>
                    <a:pt x="121" y="0"/>
                  </a:cubicBezTo>
                  <a:close/>
                  <a:moveTo>
                    <a:pt x="98" y="24"/>
                  </a:moveTo>
                  <a:lnTo>
                    <a:pt x="72" y="45"/>
                  </a:lnTo>
                  <a:lnTo>
                    <a:pt x="47" y="24"/>
                  </a:lnTo>
                  <a:lnTo>
                    <a:pt x="98" y="24"/>
                  </a:lnTo>
                  <a:close/>
                  <a:moveTo>
                    <a:pt x="24" y="37"/>
                  </a:moveTo>
                  <a:lnTo>
                    <a:pt x="42" y="52"/>
                  </a:lnTo>
                  <a:lnTo>
                    <a:pt x="24" y="74"/>
                  </a:lnTo>
                  <a:lnTo>
                    <a:pt x="24" y="37"/>
                  </a:lnTo>
                  <a:close/>
                  <a:moveTo>
                    <a:pt x="37" y="96"/>
                  </a:moveTo>
                  <a:lnTo>
                    <a:pt x="61" y="67"/>
                  </a:lnTo>
                  <a:lnTo>
                    <a:pt x="65" y="70"/>
                  </a:lnTo>
                  <a:cubicBezTo>
                    <a:pt x="69" y="73"/>
                    <a:pt x="76" y="73"/>
                    <a:pt x="80" y="70"/>
                  </a:cubicBezTo>
                  <a:lnTo>
                    <a:pt x="84" y="67"/>
                  </a:lnTo>
                  <a:lnTo>
                    <a:pt x="108" y="96"/>
                  </a:lnTo>
                  <a:lnTo>
                    <a:pt x="37" y="96"/>
                  </a:lnTo>
                  <a:close/>
                  <a:moveTo>
                    <a:pt x="103" y="52"/>
                  </a:moveTo>
                  <a:lnTo>
                    <a:pt x="121" y="37"/>
                  </a:lnTo>
                  <a:lnTo>
                    <a:pt x="121" y="74"/>
                  </a:lnTo>
                  <a:lnTo>
                    <a:pt x="103" y="5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64" name="Freeform 325">
              <a:extLst>
                <a:ext uri="{FF2B5EF4-FFF2-40B4-BE49-F238E27FC236}">
                  <a16:creationId xmlns:a16="http://schemas.microsoft.com/office/drawing/2014/main" xmlns="" id="{5145C669-2CB3-9944-88E2-4669EA02B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492" y="3258284"/>
              <a:ext cx="95006" cy="15001"/>
            </a:xfrm>
            <a:custGeom>
              <a:avLst/>
              <a:gdLst>
                <a:gd name="T0" fmla="*/ 156 w 169"/>
                <a:gd name="T1" fmla="*/ 0 h 25"/>
                <a:gd name="T2" fmla="*/ 12 w 169"/>
                <a:gd name="T3" fmla="*/ 0 h 25"/>
                <a:gd name="T4" fmla="*/ 3 w 169"/>
                <a:gd name="T5" fmla="*/ 4 h 25"/>
                <a:gd name="T6" fmla="*/ 0 w 169"/>
                <a:gd name="T7" fmla="*/ 12 h 25"/>
                <a:gd name="T8" fmla="*/ 3 w 169"/>
                <a:gd name="T9" fmla="*/ 21 h 25"/>
                <a:gd name="T10" fmla="*/ 12 w 169"/>
                <a:gd name="T11" fmla="*/ 24 h 25"/>
                <a:gd name="T12" fmla="*/ 156 w 169"/>
                <a:gd name="T13" fmla="*/ 24 h 25"/>
                <a:gd name="T14" fmla="*/ 168 w 169"/>
                <a:gd name="T15" fmla="*/ 12 h 25"/>
                <a:gd name="T16" fmla="*/ 156 w 169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5">
                  <a:moveTo>
                    <a:pt x="156" y="0"/>
                  </a:moveTo>
                  <a:lnTo>
                    <a:pt x="12" y="0"/>
                  </a:ln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5"/>
                    <a:pt x="1" y="18"/>
                    <a:pt x="3" y="21"/>
                  </a:cubicBezTo>
                  <a:cubicBezTo>
                    <a:pt x="6" y="23"/>
                    <a:pt x="9" y="24"/>
                    <a:pt x="12" y="24"/>
                  </a:cubicBezTo>
                  <a:lnTo>
                    <a:pt x="156" y="24"/>
                  </a:lnTo>
                  <a:cubicBezTo>
                    <a:pt x="163" y="24"/>
                    <a:pt x="168" y="19"/>
                    <a:pt x="168" y="12"/>
                  </a:cubicBezTo>
                  <a:cubicBezTo>
                    <a:pt x="168" y="5"/>
                    <a:pt x="163" y="0"/>
                    <a:pt x="15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65" name="Freeform 326">
              <a:extLst>
                <a:ext uri="{FF2B5EF4-FFF2-40B4-BE49-F238E27FC236}">
                  <a16:creationId xmlns:a16="http://schemas.microsoft.com/office/drawing/2014/main" xmlns="" id="{DC488289-3222-4B48-B584-D7DB65460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492" y="3285785"/>
              <a:ext cx="95006" cy="15001"/>
            </a:xfrm>
            <a:custGeom>
              <a:avLst/>
              <a:gdLst>
                <a:gd name="T0" fmla="*/ 156 w 169"/>
                <a:gd name="T1" fmla="*/ 0 h 25"/>
                <a:gd name="T2" fmla="*/ 12 w 169"/>
                <a:gd name="T3" fmla="*/ 0 h 25"/>
                <a:gd name="T4" fmla="*/ 0 w 169"/>
                <a:gd name="T5" fmla="*/ 12 h 25"/>
                <a:gd name="T6" fmla="*/ 12 w 169"/>
                <a:gd name="T7" fmla="*/ 24 h 25"/>
                <a:gd name="T8" fmla="*/ 156 w 169"/>
                <a:gd name="T9" fmla="*/ 24 h 25"/>
                <a:gd name="T10" fmla="*/ 168 w 169"/>
                <a:gd name="T11" fmla="*/ 12 h 25"/>
                <a:gd name="T12" fmla="*/ 156 w 16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25">
                  <a:moveTo>
                    <a:pt x="156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lnTo>
                    <a:pt x="156" y="24"/>
                  </a:lnTo>
                  <a:cubicBezTo>
                    <a:pt x="163" y="24"/>
                    <a:pt x="168" y="19"/>
                    <a:pt x="168" y="12"/>
                  </a:cubicBezTo>
                  <a:cubicBezTo>
                    <a:pt x="168" y="6"/>
                    <a:pt x="163" y="0"/>
                    <a:pt x="15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66" name="Freeform 327">
              <a:extLst>
                <a:ext uri="{FF2B5EF4-FFF2-40B4-BE49-F238E27FC236}">
                  <a16:creationId xmlns:a16="http://schemas.microsoft.com/office/drawing/2014/main" xmlns="" id="{90B26F5A-C30A-D347-B8A4-05434336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492" y="3310786"/>
              <a:ext cx="95006" cy="15001"/>
            </a:xfrm>
            <a:custGeom>
              <a:avLst/>
              <a:gdLst>
                <a:gd name="T0" fmla="*/ 156 w 169"/>
                <a:gd name="T1" fmla="*/ 0 h 25"/>
                <a:gd name="T2" fmla="*/ 12 w 169"/>
                <a:gd name="T3" fmla="*/ 0 h 25"/>
                <a:gd name="T4" fmla="*/ 0 w 169"/>
                <a:gd name="T5" fmla="*/ 12 h 25"/>
                <a:gd name="T6" fmla="*/ 12 w 169"/>
                <a:gd name="T7" fmla="*/ 24 h 25"/>
                <a:gd name="T8" fmla="*/ 156 w 169"/>
                <a:gd name="T9" fmla="*/ 24 h 25"/>
                <a:gd name="T10" fmla="*/ 168 w 169"/>
                <a:gd name="T11" fmla="*/ 12 h 25"/>
                <a:gd name="T12" fmla="*/ 156 w 16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25">
                  <a:moveTo>
                    <a:pt x="156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lnTo>
                    <a:pt x="156" y="24"/>
                  </a:lnTo>
                  <a:cubicBezTo>
                    <a:pt x="163" y="24"/>
                    <a:pt x="168" y="19"/>
                    <a:pt x="168" y="12"/>
                  </a:cubicBezTo>
                  <a:cubicBezTo>
                    <a:pt x="168" y="6"/>
                    <a:pt x="163" y="0"/>
                    <a:pt x="15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Group 402">
            <a:extLst>
              <a:ext uri="{FF2B5EF4-FFF2-40B4-BE49-F238E27FC236}">
                <a16:creationId xmlns:a16="http://schemas.microsoft.com/office/drawing/2014/main" xmlns="" id="{531567A1-C47F-494A-802B-8614E4B49631}"/>
              </a:ext>
            </a:extLst>
          </p:cNvPr>
          <p:cNvGrpSpPr/>
          <p:nvPr/>
        </p:nvGrpSpPr>
        <p:grpSpPr>
          <a:xfrm>
            <a:off x="820460" y="5438379"/>
            <a:ext cx="363057" cy="358655"/>
            <a:chOff x="6447271" y="713133"/>
            <a:chExt cx="412524" cy="407523"/>
          </a:xfrm>
          <a:solidFill>
            <a:schemeClr val="bg2"/>
          </a:solidFill>
        </p:grpSpPr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xmlns="" id="{B782E886-675A-D04A-AFC6-99048D718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271" y="713133"/>
              <a:ext cx="412524" cy="407523"/>
            </a:xfrm>
            <a:custGeom>
              <a:avLst/>
              <a:gdLst>
                <a:gd name="T0" fmla="*/ 601 w 728"/>
                <a:gd name="T1" fmla="*/ 1 h 718"/>
                <a:gd name="T2" fmla="*/ 475 w 728"/>
                <a:gd name="T3" fmla="*/ 193 h 718"/>
                <a:gd name="T4" fmla="*/ 368 w 728"/>
                <a:gd name="T5" fmla="*/ 299 h 718"/>
                <a:gd name="T6" fmla="*/ 201 w 728"/>
                <a:gd name="T7" fmla="*/ 132 h 718"/>
                <a:gd name="T8" fmla="*/ 121 w 728"/>
                <a:gd name="T9" fmla="*/ 53 h 718"/>
                <a:gd name="T10" fmla="*/ 5 w 728"/>
                <a:gd name="T11" fmla="*/ 19 h 718"/>
                <a:gd name="T12" fmla="*/ 57 w 728"/>
                <a:gd name="T13" fmla="*/ 122 h 718"/>
                <a:gd name="T14" fmla="*/ 10 w 728"/>
                <a:gd name="T15" fmla="*/ 697 h 718"/>
                <a:gd name="T16" fmla="*/ 103 w 728"/>
                <a:gd name="T17" fmla="*/ 664 h 718"/>
                <a:gd name="T18" fmla="*/ 178 w 728"/>
                <a:gd name="T19" fmla="*/ 705 h 718"/>
                <a:gd name="T20" fmla="*/ 153 w 728"/>
                <a:gd name="T21" fmla="*/ 614 h 718"/>
                <a:gd name="T22" fmla="*/ 228 w 728"/>
                <a:gd name="T23" fmla="*/ 623 h 718"/>
                <a:gd name="T24" fmla="*/ 244 w 728"/>
                <a:gd name="T25" fmla="*/ 573 h 718"/>
                <a:gd name="T26" fmla="*/ 516 w 728"/>
                <a:gd name="T27" fmla="*/ 581 h 718"/>
                <a:gd name="T28" fmla="*/ 575 w 728"/>
                <a:gd name="T29" fmla="*/ 640 h 718"/>
                <a:gd name="T30" fmla="*/ 700 w 728"/>
                <a:gd name="T31" fmla="*/ 631 h 718"/>
                <a:gd name="T32" fmla="*/ 650 w 728"/>
                <a:gd name="T33" fmla="*/ 531 h 718"/>
                <a:gd name="T34" fmla="*/ 500 w 728"/>
                <a:gd name="T35" fmla="*/ 347 h 718"/>
                <a:gd name="T36" fmla="*/ 475 w 728"/>
                <a:gd name="T37" fmla="*/ 356 h 718"/>
                <a:gd name="T38" fmla="*/ 633 w 728"/>
                <a:gd name="T39" fmla="*/ 514 h 718"/>
                <a:gd name="T40" fmla="*/ 583 w 728"/>
                <a:gd name="T41" fmla="*/ 514 h 718"/>
                <a:gd name="T42" fmla="*/ 525 w 728"/>
                <a:gd name="T43" fmla="*/ 292 h 718"/>
                <a:gd name="T44" fmla="*/ 693 w 728"/>
                <a:gd name="T45" fmla="*/ 189 h 718"/>
                <a:gd name="T46" fmla="*/ 96 w 728"/>
                <a:gd name="T47" fmla="*/ 67 h 718"/>
                <a:gd name="T48" fmla="*/ 181 w 728"/>
                <a:gd name="T49" fmla="*/ 212 h 718"/>
                <a:gd name="T50" fmla="*/ 116 w 728"/>
                <a:gd name="T51" fmla="*/ 80 h 718"/>
                <a:gd name="T52" fmla="*/ 228 w 728"/>
                <a:gd name="T53" fmla="*/ 260 h 718"/>
                <a:gd name="T54" fmla="*/ 228 w 728"/>
                <a:gd name="T55" fmla="*/ 193 h 718"/>
                <a:gd name="T56" fmla="*/ 194 w 728"/>
                <a:gd name="T57" fmla="*/ 557 h 718"/>
                <a:gd name="T58" fmla="*/ 186 w 728"/>
                <a:gd name="T59" fmla="*/ 581 h 718"/>
                <a:gd name="T60" fmla="*/ 136 w 728"/>
                <a:gd name="T61" fmla="*/ 631 h 718"/>
                <a:gd name="T62" fmla="*/ 112 w 728"/>
                <a:gd name="T63" fmla="*/ 639 h 718"/>
                <a:gd name="T64" fmla="*/ 38 w 728"/>
                <a:gd name="T65" fmla="*/ 688 h 718"/>
                <a:gd name="T66" fmla="*/ 318 w 728"/>
                <a:gd name="T67" fmla="*/ 383 h 718"/>
                <a:gd name="T68" fmla="*/ 684 w 728"/>
                <a:gd name="T69" fmla="*/ 648 h 718"/>
                <a:gd name="T70" fmla="*/ 592 w 728"/>
                <a:gd name="T71" fmla="*/ 623 h 718"/>
                <a:gd name="T72" fmla="*/ 600 w 728"/>
                <a:gd name="T73" fmla="*/ 531 h 718"/>
                <a:gd name="T74" fmla="*/ 533 w 728"/>
                <a:gd name="T75" fmla="*/ 598 h 718"/>
                <a:gd name="T76" fmla="*/ 567 w 728"/>
                <a:gd name="T77" fmla="*/ 565 h 718"/>
                <a:gd name="T78" fmla="*/ 533 w 728"/>
                <a:gd name="T79" fmla="*/ 565 h 718"/>
                <a:gd name="T80" fmla="*/ 360 w 728"/>
                <a:gd name="T81" fmla="*/ 391 h 718"/>
                <a:gd name="T82" fmla="*/ 326 w 728"/>
                <a:gd name="T83" fmla="*/ 358 h 718"/>
                <a:gd name="T84" fmla="*/ 567 w 728"/>
                <a:gd name="T85" fmla="*/ 531 h 718"/>
                <a:gd name="T86" fmla="*/ 442 w 728"/>
                <a:gd name="T87" fmla="*/ 259 h 718"/>
                <a:gd name="T88" fmla="*/ 508 w 728"/>
                <a:gd name="T89" fmla="*/ 275 h 718"/>
                <a:gd name="T90" fmla="*/ 443 w 728"/>
                <a:gd name="T91" fmla="*/ 209 h 718"/>
                <a:gd name="T92" fmla="*/ 500 w 728"/>
                <a:gd name="T93" fmla="*/ 251 h 718"/>
                <a:gd name="T94" fmla="*/ 535 w 728"/>
                <a:gd name="T95" fmla="*/ 199 h 718"/>
                <a:gd name="T96" fmla="*/ 518 w 728"/>
                <a:gd name="T97" fmla="*/ 184 h 718"/>
                <a:gd name="T98" fmla="*/ 601 w 728"/>
                <a:gd name="T99" fmla="*/ 25 h 718"/>
                <a:gd name="T100" fmla="*/ 550 w 728"/>
                <a:gd name="T101" fmla="*/ 197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8" h="718">
                  <a:moveTo>
                    <a:pt x="693" y="189"/>
                  </a:moveTo>
                  <a:cubicBezTo>
                    <a:pt x="727" y="143"/>
                    <a:pt x="724" y="79"/>
                    <a:pt x="684" y="38"/>
                  </a:cubicBezTo>
                  <a:cubicBezTo>
                    <a:pt x="663" y="15"/>
                    <a:pt x="633" y="2"/>
                    <a:pt x="601" y="1"/>
                  </a:cubicBezTo>
                  <a:cubicBezTo>
                    <a:pt x="569" y="1"/>
                    <a:pt x="539" y="13"/>
                    <a:pt x="517" y="36"/>
                  </a:cubicBezTo>
                  <a:cubicBezTo>
                    <a:pt x="481" y="72"/>
                    <a:pt x="472" y="127"/>
                    <a:pt x="495" y="173"/>
                  </a:cubicBezTo>
                  <a:lnTo>
                    <a:pt x="475" y="193"/>
                  </a:lnTo>
                  <a:cubicBezTo>
                    <a:pt x="462" y="179"/>
                    <a:pt x="439" y="179"/>
                    <a:pt x="426" y="193"/>
                  </a:cubicBezTo>
                  <a:cubicBezTo>
                    <a:pt x="412" y="206"/>
                    <a:pt x="412" y="228"/>
                    <a:pt x="426" y="242"/>
                  </a:cubicBezTo>
                  <a:lnTo>
                    <a:pt x="368" y="299"/>
                  </a:lnTo>
                  <a:lnTo>
                    <a:pt x="249" y="180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124" y="55"/>
                  </a:lnTo>
                  <a:cubicBezTo>
                    <a:pt x="123" y="54"/>
                    <a:pt x="123" y="54"/>
                    <a:pt x="122" y="54"/>
                  </a:cubicBezTo>
                  <a:cubicBezTo>
                    <a:pt x="122" y="53"/>
                    <a:pt x="121" y="53"/>
                    <a:pt x="121" y="53"/>
                  </a:cubicBezTo>
                  <a:lnTo>
                    <a:pt x="21" y="3"/>
                  </a:lnTo>
                  <a:cubicBezTo>
                    <a:pt x="16" y="0"/>
                    <a:pt x="10" y="1"/>
                    <a:pt x="7" y="5"/>
                  </a:cubicBezTo>
                  <a:cubicBezTo>
                    <a:pt x="3" y="8"/>
                    <a:pt x="2" y="14"/>
                    <a:pt x="5" y="19"/>
                  </a:cubicBezTo>
                  <a:lnTo>
                    <a:pt x="55" y="119"/>
                  </a:lnTo>
                  <a:cubicBezTo>
                    <a:pt x="55" y="119"/>
                    <a:pt x="55" y="119"/>
                    <a:pt x="56" y="120"/>
                  </a:cubicBezTo>
                  <a:cubicBezTo>
                    <a:pt x="56" y="120"/>
                    <a:pt x="56" y="121"/>
                    <a:pt x="57" y="122"/>
                  </a:cubicBezTo>
                  <a:lnTo>
                    <a:pt x="301" y="366"/>
                  </a:lnTo>
                  <a:lnTo>
                    <a:pt x="14" y="652"/>
                  </a:lnTo>
                  <a:cubicBezTo>
                    <a:pt x="2" y="664"/>
                    <a:pt x="0" y="683"/>
                    <a:pt x="10" y="697"/>
                  </a:cubicBezTo>
                  <a:cubicBezTo>
                    <a:pt x="16" y="706"/>
                    <a:pt x="24" y="711"/>
                    <a:pt x="35" y="712"/>
                  </a:cubicBezTo>
                  <a:cubicBezTo>
                    <a:pt x="45" y="713"/>
                    <a:pt x="56" y="709"/>
                    <a:pt x="63" y="702"/>
                  </a:cubicBezTo>
                  <a:lnTo>
                    <a:pt x="103" y="664"/>
                  </a:lnTo>
                  <a:lnTo>
                    <a:pt x="145" y="705"/>
                  </a:lnTo>
                  <a:cubicBezTo>
                    <a:pt x="149" y="710"/>
                    <a:pt x="155" y="712"/>
                    <a:pt x="161" y="712"/>
                  </a:cubicBezTo>
                  <a:cubicBezTo>
                    <a:pt x="168" y="712"/>
                    <a:pt x="174" y="710"/>
                    <a:pt x="178" y="705"/>
                  </a:cubicBezTo>
                  <a:lnTo>
                    <a:pt x="195" y="689"/>
                  </a:lnTo>
                  <a:cubicBezTo>
                    <a:pt x="204" y="679"/>
                    <a:pt x="204" y="665"/>
                    <a:pt x="195" y="655"/>
                  </a:cubicBezTo>
                  <a:lnTo>
                    <a:pt x="153" y="614"/>
                  </a:lnTo>
                  <a:lnTo>
                    <a:pt x="169" y="598"/>
                  </a:lnTo>
                  <a:lnTo>
                    <a:pt x="194" y="623"/>
                  </a:lnTo>
                  <a:cubicBezTo>
                    <a:pt x="204" y="632"/>
                    <a:pt x="218" y="632"/>
                    <a:pt x="228" y="623"/>
                  </a:cubicBezTo>
                  <a:lnTo>
                    <a:pt x="244" y="606"/>
                  </a:lnTo>
                  <a:cubicBezTo>
                    <a:pt x="248" y="602"/>
                    <a:pt x="251" y="595"/>
                    <a:pt x="251" y="589"/>
                  </a:cubicBezTo>
                  <a:cubicBezTo>
                    <a:pt x="251" y="582"/>
                    <a:pt x="249" y="577"/>
                    <a:pt x="244" y="573"/>
                  </a:cubicBezTo>
                  <a:lnTo>
                    <a:pt x="219" y="548"/>
                  </a:lnTo>
                  <a:lnTo>
                    <a:pt x="351" y="416"/>
                  </a:lnTo>
                  <a:lnTo>
                    <a:pt x="516" y="581"/>
                  </a:lnTo>
                  <a:cubicBezTo>
                    <a:pt x="507" y="591"/>
                    <a:pt x="507" y="605"/>
                    <a:pt x="516" y="615"/>
                  </a:cubicBezTo>
                  <a:lnTo>
                    <a:pt x="542" y="640"/>
                  </a:lnTo>
                  <a:cubicBezTo>
                    <a:pt x="551" y="649"/>
                    <a:pt x="566" y="649"/>
                    <a:pt x="575" y="640"/>
                  </a:cubicBezTo>
                  <a:lnTo>
                    <a:pt x="633" y="698"/>
                  </a:lnTo>
                  <a:cubicBezTo>
                    <a:pt x="652" y="717"/>
                    <a:pt x="681" y="716"/>
                    <a:pt x="700" y="698"/>
                  </a:cubicBezTo>
                  <a:cubicBezTo>
                    <a:pt x="718" y="679"/>
                    <a:pt x="719" y="650"/>
                    <a:pt x="700" y="631"/>
                  </a:cubicBezTo>
                  <a:lnTo>
                    <a:pt x="642" y="573"/>
                  </a:lnTo>
                  <a:cubicBezTo>
                    <a:pt x="651" y="564"/>
                    <a:pt x="651" y="549"/>
                    <a:pt x="642" y="540"/>
                  </a:cubicBezTo>
                  <a:lnTo>
                    <a:pt x="650" y="531"/>
                  </a:lnTo>
                  <a:cubicBezTo>
                    <a:pt x="655" y="527"/>
                    <a:pt x="657" y="521"/>
                    <a:pt x="657" y="514"/>
                  </a:cubicBezTo>
                  <a:cubicBezTo>
                    <a:pt x="657" y="508"/>
                    <a:pt x="655" y="502"/>
                    <a:pt x="650" y="498"/>
                  </a:cubicBezTo>
                  <a:lnTo>
                    <a:pt x="500" y="347"/>
                  </a:lnTo>
                  <a:cubicBezTo>
                    <a:pt x="498" y="345"/>
                    <a:pt x="495" y="344"/>
                    <a:pt x="491" y="344"/>
                  </a:cubicBezTo>
                  <a:cubicBezTo>
                    <a:pt x="488" y="344"/>
                    <a:pt x="485" y="345"/>
                    <a:pt x="483" y="347"/>
                  </a:cubicBezTo>
                  <a:lnTo>
                    <a:pt x="475" y="356"/>
                  </a:lnTo>
                  <a:cubicBezTo>
                    <a:pt x="470" y="360"/>
                    <a:pt x="470" y="368"/>
                    <a:pt x="475" y="372"/>
                  </a:cubicBezTo>
                  <a:cubicBezTo>
                    <a:pt x="479" y="377"/>
                    <a:pt x="487" y="377"/>
                    <a:pt x="491" y="372"/>
                  </a:cubicBezTo>
                  <a:lnTo>
                    <a:pt x="633" y="514"/>
                  </a:lnTo>
                  <a:lnTo>
                    <a:pt x="625" y="523"/>
                  </a:lnTo>
                  <a:lnTo>
                    <a:pt x="617" y="514"/>
                  </a:lnTo>
                  <a:cubicBezTo>
                    <a:pt x="607" y="506"/>
                    <a:pt x="593" y="505"/>
                    <a:pt x="583" y="514"/>
                  </a:cubicBezTo>
                  <a:lnTo>
                    <a:pt x="418" y="349"/>
                  </a:lnTo>
                  <a:lnTo>
                    <a:pt x="475" y="292"/>
                  </a:lnTo>
                  <a:cubicBezTo>
                    <a:pt x="489" y="306"/>
                    <a:pt x="511" y="306"/>
                    <a:pt x="525" y="292"/>
                  </a:cubicBezTo>
                  <a:cubicBezTo>
                    <a:pt x="539" y="278"/>
                    <a:pt x="539" y="256"/>
                    <a:pt x="525" y="242"/>
                  </a:cubicBezTo>
                  <a:lnTo>
                    <a:pt x="545" y="222"/>
                  </a:lnTo>
                  <a:cubicBezTo>
                    <a:pt x="596" y="249"/>
                    <a:pt x="658" y="234"/>
                    <a:pt x="693" y="189"/>
                  </a:cubicBezTo>
                  <a:close/>
                  <a:moveTo>
                    <a:pt x="69" y="93"/>
                  </a:moveTo>
                  <a:lnTo>
                    <a:pt x="42" y="40"/>
                  </a:lnTo>
                  <a:lnTo>
                    <a:pt x="96" y="67"/>
                  </a:lnTo>
                  <a:lnTo>
                    <a:pt x="82" y="80"/>
                  </a:lnTo>
                  <a:lnTo>
                    <a:pt x="69" y="93"/>
                  </a:lnTo>
                  <a:close/>
                  <a:moveTo>
                    <a:pt x="181" y="212"/>
                  </a:moveTo>
                  <a:lnTo>
                    <a:pt x="181" y="212"/>
                  </a:lnTo>
                  <a:lnTo>
                    <a:pt x="82" y="113"/>
                  </a:lnTo>
                  <a:lnTo>
                    <a:pt x="116" y="80"/>
                  </a:lnTo>
                  <a:lnTo>
                    <a:pt x="181" y="146"/>
                  </a:lnTo>
                  <a:lnTo>
                    <a:pt x="181" y="212"/>
                  </a:lnTo>
                  <a:close/>
                  <a:moveTo>
                    <a:pt x="228" y="260"/>
                  </a:moveTo>
                  <a:lnTo>
                    <a:pt x="205" y="236"/>
                  </a:lnTo>
                  <a:lnTo>
                    <a:pt x="205" y="169"/>
                  </a:lnTo>
                  <a:lnTo>
                    <a:pt x="228" y="193"/>
                  </a:lnTo>
                  <a:lnTo>
                    <a:pt x="228" y="260"/>
                  </a:lnTo>
                  <a:close/>
                  <a:moveTo>
                    <a:pt x="194" y="540"/>
                  </a:moveTo>
                  <a:cubicBezTo>
                    <a:pt x="190" y="544"/>
                    <a:pt x="190" y="552"/>
                    <a:pt x="194" y="557"/>
                  </a:cubicBezTo>
                  <a:lnTo>
                    <a:pt x="227" y="589"/>
                  </a:lnTo>
                  <a:lnTo>
                    <a:pt x="211" y="606"/>
                  </a:lnTo>
                  <a:lnTo>
                    <a:pt x="186" y="581"/>
                  </a:lnTo>
                  <a:cubicBezTo>
                    <a:pt x="177" y="572"/>
                    <a:pt x="162" y="572"/>
                    <a:pt x="153" y="581"/>
                  </a:cubicBezTo>
                  <a:lnTo>
                    <a:pt x="136" y="598"/>
                  </a:lnTo>
                  <a:cubicBezTo>
                    <a:pt x="127" y="607"/>
                    <a:pt x="127" y="622"/>
                    <a:pt x="136" y="631"/>
                  </a:cubicBezTo>
                  <a:lnTo>
                    <a:pt x="178" y="672"/>
                  </a:lnTo>
                  <a:lnTo>
                    <a:pt x="162" y="688"/>
                  </a:lnTo>
                  <a:lnTo>
                    <a:pt x="112" y="639"/>
                  </a:lnTo>
                  <a:cubicBezTo>
                    <a:pt x="107" y="634"/>
                    <a:pt x="100" y="634"/>
                    <a:pt x="95" y="639"/>
                  </a:cubicBezTo>
                  <a:lnTo>
                    <a:pt x="47" y="685"/>
                  </a:lnTo>
                  <a:cubicBezTo>
                    <a:pt x="44" y="687"/>
                    <a:pt x="41" y="689"/>
                    <a:pt x="38" y="688"/>
                  </a:cubicBezTo>
                  <a:cubicBezTo>
                    <a:pt x="34" y="688"/>
                    <a:pt x="31" y="686"/>
                    <a:pt x="29" y="683"/>
                  </a:cubicBezTo>
                  <a:cubicBezTo>
                    <a:pt x="26" y="679"/>
                    <a:pt x="27" y="673"/>
                    <a:pt x="30" y="669"/>
                  </a:cubicBezTo>
                  <a:lnTo>
                    <a:pt x="318" y="383"/>
                  </a:lnTo>
                  <a:lnTo>
                    <a:pt x="335" y="399"/>
                  </a:lnTo>
                  <a:lnTo>
                    <a:pt x="194" y="540"/>
                  </a:lnTo>
                  <a:close/>
                  <a:moveTo>
                    <a:pt x="684" y="648"/>
                  </a:moveTo>
                  <a:cubicBezTo>
                    <a:pt x="693" y="657"/>
                    <a:pt x="693" y="672"/>
                    <a:pt x="684" y="681"/>
                  </a:cubicBezTo>
                  <a:cubicBezTo>
                    <a:pt x="674" y="690"/>
                    <a:pt x="660" y="690"/>
                    <a:pt x="650" y="681"/>
                  </a:cubicBezTo>
                  <a:lnTo>
                    <a:pt x="592" y="623"/>
                  </a:lnTo>
                  <a:lnTo>
                    <a:pt x="625" y="590"/>
                  </a:lnTo>
                  <a:lnTo>
                    <a:pt x="684" y="648"/>
                  </a:lnTo>
                  <a:close/>
                  <a:moveTo>
                    <a:pt x="600" y="531"/>
                  </a:moveTo>
                  <a:lnTo>
                    <a:pt x="625" y="556"/>
                  </a:lnTo>
                  <a:lnTo>
                    <a:pt x="558" y="623"/>
                  </a:lnTo>
                  <a:lnTo>
                    <a:pt x="533" y="598"/>
                  </a:lnTo>
                  <a:lnTo>
                    <a:pt x="533" y="598"/>
                  </a:lnTo>
                  <a:lnTo>
                    <a:pt x="542" y="590"/>
                  </a:lnTo>
                  <a:lnTo>
                    <a:pt x="567" y="565"/>
                  </a:lnTo>
                  <a:lnTo>
                    <a:pt x="600" y="531"/>
                  </a:lnTo>
                  <a:close/>
                  <a:moveTo>
                    <a:pt x="567" y="531"/>
                  </a:moveTo>
                  <a:lnTo>
                    <a:pt x="533" y="565"/>
                  </a:lnTo>
                  <a:lnTo>
                    <a:pt x="360" y="391"/>
                  </a:lnTo>
                  <a:lnTo>
                    <a:pt x="360" y="391"/>
                  </a:lnTo>
                  <a:lnTo>
                    <a:pt x="360" y="391"/>
                  </a:lnTo>
                  <a:lnTo>
                    <a:pt x="326" y="358"/>
                  </a:lnTo>
                  <a:lnTo>
                    <a:pt x="326" y="358"/>
                  </a:lnTo>
                  <a:lnTo>
                    <a:pt x="326" y="358"/>
                  </a:lnTo>
                  <a:lnTo>
                    <a:pt x="252" y="284"/>
                  </a:lnTo>
                  <a:lnTo>
                    <a:pt x="252" y="217"/>
                  </a:lnTo>
                  <a:lnTo>
                    <a:pt x="567" y="531"/>
                  </a:lnTo>
                  <a:close/>
                  <a:moveTo>
                    <a:pt x="401" y="333"/>
                  </a:moveTo>
                  <a:lnTo>
                    <a:pt x="385" y="316"/>
                  </a:lnTo>
                  <a:lnTo>
                    <a:pt x="442" y="259"/>
                  </a:lnTo>
                  <a:lnTo>
                    <a:pt x="459" y="275"/>
                  </a:lnTo>
                  <a:lnTo>
                    <a:pt x="401" y="333"/>
                  </a:lnTo>
                  <a:close/>
                  <a:moveTo>
                    <a:pt x="508" y="275"/>
                  </a:moveTo>
                  <a:cubicBezTo>
                    <a:pt x="504" y="280"/>
                    <a:pt x="497" y="280"/>
                    <a:pt x="492" y="275"/>
                  </a:cubicBezTo>
                  <a:lnTo>
                    <a:pt x="442" y="226"/>
                  </a:lnTo>
                  <a:cubicBezTo>
                    <a:pt x="438" y="221"/>
                    <a:pt x="438" y="214"/>
                    <a:pt x="443" y="209"/>
                  </a:cubicBezTo>
                  <a:cubicBezTo>
                    <a:pt x="447" y="205"/>
                    <a:pt x="454" y="205"/>
                    <a:pt x="459" y="209"/>
                  </a:cubicBezTo>
                  <a:lnTo>
                    <a:pt x="500" y="251"/>
                  </a:lnTo>
                  <a:lnTo>
                    <a:pt x="500" y="251"/>
                  </a:lnTo>
                  <a:lnTo>
                    <a:pt x="508" y="259"/>
                  </a:lnTo>
                  <a:cubicBezTo>
                    <a:pt x="513" y="263"/>
                    <a:pt x="513" y="271"/>
                    <a:pt x="508" y="275"/>
                  </a:cubicBezTo>
                  <a:close/>
                  <a:moveTo>
                    <a:pt x="535" y="199"/>
                  </a:moveTo>
                  <a:lnTo>
                    <a:pt x="508" y="226"/>
                  </a:lnTo>
                  <a:lnTo>
                    <a:pt x="492" y="209"/>
                  </a:lnTo>
                  <a:lnTo>
                    <a:pt x="518" y="184"/>
                  </a:lnTo>
                  <a:cubicBezTo>
                    <a:pt x="521" y="180"/>
                    <a:pt x="522" y="174"/>
                    <a:pt x="519" y="169"/>
                  </a:cubicBezTo>
                  <a:cubicBezTo>
                    <a:pt x="497" y="132"/>
                    <a:pt x="503" y="84"/>
                    <a:pt x="533" y="52"/>
                  </a:cubicBezTo>
                  <a:cubicBezTo>
                    <a:pt x="551" y="34"/>
                    <a:pt x="575" y="25"/>
                    <a:pt x="601" y="25"/>
                  </a:cubicBezTo>
                  <a:cubicBezTo>
                    <a:pt x="626" y="25"/>
                    <a:pt x="650" y="36"/>
                    <a:pt x="667" y="54"/>
                  </a:cubicBezTo>
                  <a:cubicBezTo>
                    <a:pt x="701" y="91"/>
                    <a:pt x="700" y="149"/>
                    <a:pt x="665" y="185"/>
                  </a:cubicBezTo>
                  <a:cubicBezTo>
                    <a:pt x="634" y="215"/>
                    <a:pt x="586" y="220"/>
                    <a:pt x="550" y="197"/>
                  </a:cubicBezTo>
                  <a:cubicBezTo>
                    <a:pt x="545" y="195"/>
                    <a:pt x="539" y="195"/>
                    <a:pt x="535" y="1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75" name="Freeform 272">
              <a:extLst>
                <a:ext uri="{FF2B5EF4-FFF2-40B4-BE49-F238E27FC236}">
                  <a16:creationId xmlns:a16="http://schemas.microsoft.com/office/drawing/2014/main" xmlns="" id="{48B8FF9F-60E5-3146-8017-CA7785BC4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7289" y="735634"/>
              <a:ext cx="82504" cy="85005"/>
            </a:xfrm>
            <a:custGeom>
              <a:avLst/>
              <a:gdLst>
                <a:gd name="T0" fmla="*/ 70 w 147"/>
                <a:gd name="T1" fmla="*/ 147 h 148"/>
                <a:gd name="T2" fmla="*/ 138 w 147"/>
                <a:gd name="T3" fmla="*/ 95 h 148"/>
                <a:gd name="T4" fmla="*/ 105 w 147"/>
                <a:gd name="T5" fmla="*/ 16 h 148"/>
                <a:gd name="T6" fmla="*/ 21 w 147"/>
                <a:gd name="T7" fmla="*/ 27 h 148"/>
                <a:gd name="T8" fmla="*/ 0 w 147"/>
                <a:gd name="T9" fmla="*/ 76 h 148"/>
                <a:gd name="T10" fmla="*/ 59 w 147"/>
                <a:gd name="T11" fmla="*/ 146 h 148"/>
                <a:gd name="T12" fmla="*/ 70 w 147"/>
                <a:gd name="T13" fmla="*/ 147 h 148"/>
                <a:gd name="T14" fmla="*/ 52 w 147"/>
                <a:gd name="T15" fmla="*/ 119 h 148"/>
                <a:gd name="T16" fmla="*/ 45 w 147"/>
                <a:gd name="T17" fmla="*/ 115 h 148"/>
                <a:gd name="T18" fmla="*/ 37 w 147"/>
                <a:gd name="T19" fmla="*/ 109 h 148"/>
                <a:gd name="T20" fmla="*/ 32 w 147"/>
                <a:gd name="T21" fmla="*/ 102 h 148"/>
                <a:gd name="T22" fmla="*/ 32 w 147"/>
                <a:gd name="T23" fmla="*/ 51 h 148"/>
                <a:gd name="T24" fmla="*/ 37 w 147"/>
                <a:gd name="T25" fmla="*/ 43 h 148"/>
                <a:gd name="T26" fmla="*/ 45 w 147"/>
                <a:gd name="T27" fmla="*/ 38 h 148"/>
                <a:gd name="T28" fmla="*/ 46 w 147"/>
                <a:gd name="T29" fmla="*/ 37 h 148"/>
                <a:gd name="T30" fmla="*/ 53 w 147"/>
                <a:gd name="T31" fmla="*/ 33 h 148"/>
                <a:gd name="T32" fmla="*/ 54 w 147"/>
                <a:gd name="T33" fmla="*/ 33 h 148"/>
                <a:gd name="T34" fmla="*/ 61 w 147"/>
                <a:gd name="T35" fmla="*/ 31 h 148"/>
                <a:gd name="T36" fmla="*/ 64 w 147"/>
                <a:gd name="T37" fmla="*/ 30 h 148"/>
                <a:gd name="T38" fmla="*/ 76 w 147"/>
                <a:gd name="T39" fmla="*/ 30 h 148"/>
                <a:gd name="T40" fmla="*/ 79 w 147"/>
                <a:gd name="T41" fmla="*/ 31 h 148"/>
                <a:gd name="T42" fmla="*/ 86 w 147"/>
                <a:gd name="T43" fmla="*/ 33 h 148"/>
                <a:gd name="T44" fmla="*/ 88 w 147"/>
                <a:gd name="T45" fmla="*/ 33 h 148"/>
                <a:gd name="T46" fmla="*/ 94 w 147"/>
                <a:gd name="T47" fmla="*/ 37 h 148"/>
                <a:gd name="T48" fmla="*/ 96 w 147"/>
                <a:gd name="T49" fmla="*/ 38 h 148"/>
                <a:gd name="T50" fmla="*/ 109 w 147"/>
                <a:gd name="T51" fmla="*/ 51 h 148"/>
                <a:gd name="T52" fmla="*/ 110 w 147"/>
                <a:gd name="T53" fmla="*/ 52 h 148"/>
                <a:gd name="T54" fmla="*/ 114 w 147"/>
                <a:gd name="T55" fmla="*/ 59 h 148"/>
                <a:gd name="T56" fmla="*/ 114 w 147"/>
                <a:gd name="T57" fmla="*/ 60 h 148"/>
                <a:gd name="T58" fmla="*/ 116 w 147"/>
                <a:gd name="T59" fmla="*/ 67 h 148"/>
                <a:gd name="T60" fmla="*/ 116 w 147"/>
                <a:gd name="T61" fmla="*/ 71 h 148"/>
                <a:gd name="T62" fmla="*/ 116 w 147"/>
                <a:gd name="T63" fmla="*/ 82 h 148"/>
                <a:gd name="T64" fmla="*/ 116 w 147"/>
                <a:gd name="T65" fmla="*/ 85 h 148"/>
                <a:gd name="T66" fmla="*/ 114 w 147"/>
                <a:gd name="T67" fmla="*/ 92 h 148"/>
                <a:gd name="T68" fmla="*/ 113 w 147"/>
                <a:gd name="T69" fmla="*/ 94 h 148"/>
                <a:gd name="T70" fmla="*/ 110 w 147"/>
                <a:gd name="T71" fmla="*/ 100 h 148"/>
                <a:gd name="T72" fmla="*/ 109 w 147"/>
                <a:gd name="T73" fmla="*/ 102 h 148"/>
                <a:gd name="T74" fmla="*/ 103 w 147"/>
                <a:gd name="T75" fmla="*/ 109 h 148"/>
                <a:gd name="T76" fmla="*/ 73 w 147"/>
                <a:gd name="T77" fmla="*/ 122 h 148"/>
                <a:gd name="T78" fmla="*/ 70 w 147"/>
                <a:gd name="T79" fmla="*/ 123 h 148"/>
                <a:gd name="T80" fmla="*/ 68 w 147"/>
                <a:gd name="T81" fmla="*/ 122 h 148"/>
                <a:gd name="T82" fmla="*/ 53 w 147"/>
                <a:gd name="T83" fmla="*/ 119 h 148"/>
                <a:gd name="T84" fmla="*/ 52 w 147"/>
                <a:gd name="T85" fmla="*/ 1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48">
                  <a:moveTo>
                    <a:pt x="70" y="147"/>
                  </a:moveTo>
                  <a:cubicBezTo>
                    <a:pt x="102" y="147"/>
                    <a:pt x="130" y="125"/>
                    <a:pt x="138" y="95"/>
                  </a:cubicBezTo>
                  <a:cubicBezTo>
                    <a:pt x="146" y="64"/>
                    <a:pt x="132" y="31"/>
                    <a:pt x="105" y="16"/>
                  </a:cubicBezTo>
                  <a:cubicBezTo>
                    <a:pt x="77" y="0"/>
                    <a:pt x="43" y="4"/>
                    <a:pt x="21" y="27"/>
                  </a:cubicBezTo>
                  <a:cubicBezTo>
                    <a:pt x="7" y="40"/>
                    <a:pt x="0" y="58"/>
                    <a:pt x="0" y="76"/>
                  </a:cubicBezTo>
                  <a:cubicBezTo>
                    <a:pt x="0" y="111"/>
                    <a:pt x="25" y="140"/>
                    <a:pt x="59" y="146"/>
                  </a:cubicBezTo>
                  <a:cubicBezTo>
                    <a:pt x="63" y="146"/>
                    <a:pt x="67" y="147"/>
                    <a:pt x="70" y="147"/>
                  </a:cubicBezTo>
                  <a:close/>
                  <a:moveTo>
                    <a:pt x="52" y="119"/>
                  </a:moveTo>
                  <a:cubicBezTo>
                    <a:pt x="50" y="118"/>
                    <a:pt x="47" y="117"/>
                    <a:pt x="45" y="115"/>
                  </a:cubicBezTo>
                  <a:cubicBezTo>
                    <a:pt x="42" y="113"/>
                    <a:pt x="39" y="111"/>
                    <a:pt x="37" y="109"/>
                  </a:cubicBezTo>
                  <a:cubicBezTo>
                    <a:pt x="34" y="106"/>
                    <a:pt x="33" y="105"/>
                    <a:pt x="32" y="102"/>
                  </a:cubicBezTo>
                  <a:cubicBezTo>
                    <a:pt x="21" y="87"/>
                    <a:pt x="21" y="66"/>
                    <a:pt x="32" y="51"/>
                  </a:cubicBezTo>
                  <a:cubicBezTo>
                    <a:pt x="33" y="48"/>
                    <a:pt x="35" y="46"/>
                    <a:pt x="37" y="43"/>
                  </a:cubicBezTo>
                  <a:cubicBezTo>
                    <a:pt x="40" y="41"/>
                    <a:pt x="42" y="39"/>
                    <a:pt x="45" y="38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8" y="35"/>
                    <a:pt x="51" y="34"/>
                    <a:pt x="53" y="33"/>
                  </a:cubicBezTo>
                  <a:lnTo>
                    <a:pt x="54" y="33"/>
                  </a:lnTo>
                  <a:cubicBezTo>
                    <a:pt x="57" y="32"/>
                    <a:pt x="59" y="31"/>
                    <a:pt x="61" y="31"/>
                  </a:cubicBezTo>
                  <a:cubicBezTo>
                    <a:pt x="62" y="31"/>
                    <a:pt x="63" y="31"/>
                    <a:pt x="64" y="30"/>
                  </a:cubicBezTo>
                  <a:cubicBezTo>
                    <a:pt x="68" y="30"/>
                    <a:pt x="72" y="30"/>
                    <a:pt x="76" y="30"/>
                  </a:cubicBezTo>
                  <a:cubicBezTo>
                    <a:pt x="77" y="31"/>
                    <a:pt x="78" y="30"/>
                    <a:pt x="79" y="31"/>
                  </a:cubicBezTo>
                  <a:cubicBezTo>
                    <a:pt x="82" y="31"/>
                    <a:pt x="84" y="32"/>
                    <a:pt x="86" y="33"/>
                  </a:cubicBezTo>
                  <a:cubicBezTo>
                    <a:pt x="87" y="33"/>
                    <a:pt x="87" y="33"/>
                    <a:pt x="88" y="33"/>
                  </a:cubicBezTo>
                  <a:cubicBezTo>
                    <a:pt x="90" y="34"/>
                    <a:pt x="92" y="35"/>
                    <a:pt x="94" y="37"/>
                  </a:cubicBezTo>
                  <a:cubicBezTo>
                    <a:pt x="95" y="37"/>
                    <a:pt x="95" y="37"/>
                    <a:pt x="96" y="38"/>
                  </a:cubicBezTo>
                  <a:cubicBezTo>
                    <a:pt x="101" y="41"/>
                    <a:pt x="106" y="45"/>
                    <a:pt x="109" y="51"/>
                  </a:cubicBezTo>
                  <a:cubicBezTo>
                    <a:pt x="110" y="51"/>
                    <a:pt x="110" y="52"/>
                    <a:pt x="110" y="52"/>
                  </a:cubicBezTo>
                  <a:cubicBezTo>
                    <a:pt x="111" y="54"/>
                    <a:pt x="113" y="57"/>
                    <a:pt x="114" y="59"/>
                  </a:cubicBezTo>
                  <a:lnTo>
                    <a:pt x="114" y="60"/>
                  </a:lnTo>
                  <a:cubicBezTo>
                    <a:pt x="115" y="63"/>
                    <a:pt x="116" y="65"/>
                    <a:pt x="116" y="67"/>
                  </a:cubicBezTo>
                  <a:cubicBezTo>
                    <a:pt x="116" y="68"/>
                    <a:pt x="116" y="70"/>
                    <a:pt x="116" y="71"/>
                  </a:cubicBezTo>
                  <a:cubicBezTo>
                    <a:pt x="117" y="74"/>
                    <a:pt x="117" y="79"/>
                    <a:pt x="116" y="82"/>
                  </a:cubicBezTo>
                  <a:cubicBezTo>
                    <a:pt x="116" y="83"/>
                    <a:pt x="116" y="84"/>
                    <a:pt x="116" y="85"/>
                  </a:cubicBezTo>
                  <a:cubicBezTo>
                    <a:pt x="116" y="88"/>
                    <a:pt x="115" y="90"/>
                    <a:pt x="114" y="92"/>
                  </a:cubicBezTo>
                  <a:cubicBezTo>
                    <a:pt x="114" y="93"/>
                    <a:pt x="114" y="93"/>
                    <a:pt x="113" y="94"/>
                  </a:cubicBezTo>
                  <a:cubicBezTo>
                    <a:pt x="113" y="96"/>
                    <a:pt x="111" y="98"/>
                    <a:pt x="110" y="100"/>
                  </a:cubicBezTo>
                  <a:cubicBezTo>
                    <a:pt x="110" y="101"/>
                    <a:pt x="110" y="102"/>
                    <a:pt x="109" y="102"/>
                  </a:cubicBezTo>
                  <a:cubicBezTo>
                    <a:pt x="107" y="105"/>
                    <a:pt x="106" y="107"/>
                    <a:pt x="103" y="109"/>
                  </a:cubicBezTo>
                  <a:cubicBezTo>
                    <a:pt x="95" y="117"/>
                    <a:pt x="84" y="122"/>
                    <a:pt x="73" y="122"/>
                  </a:cubicBezTo>
                  <a:cubicBezTo>
                    <a:pt x="72" y="122"/>
                    <a:pt x="71" y="123"/>
                    <a:pt x="70" y="123"/>
                  </a:cubicBezTo>
                  <a:cubicBezTo>
                    <a:pt x="70" y="123"/>
                    <a:pt x="69" y="122"/>
                    <a:pt x="68" y="122"/>
                  </a:cubicBezTo>
                  <a:cubicBezTo>
                    <a:pt x="63" y="122"/>
                    <a:pt x="58" y="121"/>
                    <a:pt x="53" y="119"/>
                  </a:cubicBezTo>
                  <a:lnTo>
                    <a:pt x="52" y="1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sp>
        <p:nvSpPr>
          <p:cNvPr id="77" name="Rectangle 59">
            <a:extLst>
              <a:ext uri="{FF2B5EF4-FFF2-40B4-BE49-F238E27FC236}">
                <a16:creationId xmlns:a16="http://schemas.microsoft.com/office/drawing/2014/main" xmlns="" id="{16D2484C-43F5-3E4B-8ECE-7D41B6920FB7}"/>
              </a:ext>
            </a:extLst>
          </p:cNvPr>
          <p:cNvSpPr/>
          <p:nvPr/>
        </p:nvSpPr>
        <p:spPr>
          <a:xfrm>
            <a:off x="1392307" y="5309991"/>
            <a:ext cx="2762028" cy="27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Schimbarea politică și socială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xmlns="" id="{B4EBA48C-CAB3-1948-A41E-145ABD9F6315}"/>
              </a:ext>
            </a:extLst>
          </p:cNvPr>
          <p:cNvSpPr/>
          <p:nvPr/>
        </p:nvSpPr>
        <p:spPr>
          <a:xfrm>
            <a:off x="1504761" y="2157723"/>
            <a:ext cx="3315385" cy="404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Social media, servicii </a:t>
            </a:r>
            <a:r>
              <a:rPr lang="x-none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cloud</a:t>
            </a: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dispozitive mobile, Big Data și Artificial </a:t>
            </a:r>
            <a:r>
              <a:rPr lang="x-none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Inteligence</a:t>
            </a: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Rectangle 22">
            <a:extLst>
              <a:ext uri="{FF2B5EF4-FFF2-40B4-BE49-F238E27FC236}">
                <a16:creationId xmlns:a16="http://schemas.microsoft.com/office/drawing/2014/main" xmlns="" id="{B4EBA48C-CAB3-1948-A41E-145ABD9F6315}"/>
              </a:ext>
            </a:extLst>
          </p:cNvPr>
          <p:cNvSpPr/>
          <p:nvPr/>
        </p:nvSpPr>
        <p:spPr>
          <a:xfrm>
            <a:off x="1540573" y="3320333"/>
            <a:ext cx="3200376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Fragmentarea audienței, accesibilitate și interactivitatea, cerere de conținut ce rezonează, transformarea publicului în producători, probleme de securitate și confidențialitate.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Rectangle 22">
            <a:extLst>
              <a:ext uri="{FF2B5EF4-FFF2-40B4-BE49-F238E27FC236}">
                <a16:creationId xmlns:a16="http://schemas.microsoft.com/office/drawing/2014/main" xmlns="" id="{B4EBA48C-CAB3-1948-A41E-145ABD9F6315}"/>
              </a:ext>
            </a:extLst>
          </p:cNvPr>
          <p:cNvSpPr/>
          <p:nvPr/>
        </p:nvSpPr>
        <p:spPr>
          <a:xfrm>
            <a:off x="1485424" y="4527131"/>
            <a:ext cx="3192187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Radiodifuzori pe platforme noi, piețe globale, concurență pentru talent, sisteme de reglementare învechite, inegalități financiare.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Rectangle 22">
            <a:extLst>
              <a:ext uri="{FF2B5EF4-FFF2-40B4-BE49-F238E27FC236}">
                <a16:creationId xmlns:a16="http://schemas.microsoft.com/office/drawing/2014/main" xmlns="" id="{B4EBA48C-CAB3-1948-A41E-145ABD9F6315}"/>
              </a:ext>
            </a:extLst>
          </p:cNvPr>
          <p:cNvSpPr/>
          <p:nvPr/>
        </p:nvSpPr>
        <p:spPr>
          <a:xfrm>
            <a:off x="1525494" y="5531391"/>
            <a:ext cx="3213464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Declinul încrederii, creșterea inegalității, declinul finanțării, presiunea politică.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5327" y="6165669"/>
            <a:ext cx="1857084" cy="53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Freeform 115">
            <a:extLst>
              <a:ext uri="{FF2B5EF4-FFF2-40B4-BE49-F238E27FC236}">
                <a16:creationId xmlns:a16="http://schemas.microsoft.com/office/drawing/2014/main" xmlns="" id="{08B52E2E-A010-9847-AAE0-7B7255EE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81" y="3195541"/>
            <a:ext cx="360857" cy="360857"/>
          </a:xfrm>
          <a:custGeom>
            <a:avLst/>
            <a:gdLst>
              <a:gd name="T0" fmla="*/ 327 w 725"/>
              <a:gd name="T1" fmla="*/ 68 h 723"/>
              <a:gd name="T2" fmla="*/ 112 w 725"/>
              <a:gd name="T3" fmla="*/ 140 h 723"/>
              <a:gd name="T4" fmla="*/ 48 w 725"/>
              <a:gd name="T5" fmla="*/ 275 h 723"/>
              <a:gd name="T6" fmla="*/ 63 w 725"/>
              <a:gd name="T7" fmla="*/ 344 h 723"/>
              <a:gd name="T8" fmla="*/ 16 w 725"/>
              <a:gd name="T9" fmla="*/ 478 h 723"/>
              <a:gd name="T10" fmla="*/ 34 w 725"/>
              <a:gd name="T11" fmla="*/ 512 h 723"/>
              <a:gd name="T12" fmla="*/ 47 w 725"/>
              <a:gd name="T13" fmla="*/ 575 h 723"/>
              <a:gd name="T14" fmla="*/ 61 w 725"/>
              <a:gd name="T15" fmla="*/ 608 h 723"/>
              <a:gd name="T16" fmla="*/ 204 w 725"/>
              <a:gd name="T17" fmla="*/ 640 h 723"/>
              <a:gd name="T18" fmla="*/ 541 w 725"/>
              <a:gd name="T19" fmla="*/ 718 h 723"/>
              <a:gd name="T20" fmla="*/ 510 w 725"/>
              <a:gd name="T21" fmla="*/ 643 h 723"/>
              <a:gd name="T22" fmla="*/ 560 w 725"/>
              <a:gd name="T23" fmla="*/ 412 h 723"/>
              <a:gd name="T24" fmla="*/ 723 w 725"/>
              <a:gd name="T25" fmla="*/ 223 h 723"/>
              <a:gd name="T26" fmla="*/ 461 w 725"/>
              <a:gd name="T27" fmla="*/ 36 h 723"/>
              <a:gd name="T28" fmla="*/ 474 w 725"/>
              <a:gd name="T29" fmla="*/ 582 h 723"/>
              <a:gd name="T30" fmla="*/ 267 w 725"/>
              <a:gd name="T31" fmla="*/ 698 h 723"/>
              <a:gd name="T32" fmla="*/ 323 w 725"/>
              <a:gd name="T33" fmla="*/ 559 h 723"/>
              <a:gd name="T34" fmla="*/ 299 w 725"/>
              <a:gd name="T35" fmla="*/ 560 h 723"/>
              <a:gd name="T36" fmla="*/ 201 w 725"/>
              <a:gd name="T37" fmla="*/ 616 h 723"/>
              <a:gd name="T38" fmla="*/ 85 w 725"/>
              <a:gd name="T39" fmla="*/ 612 h 723"/>
              <a:gd name="T40" fmla="*/ 65 w 725"/>
              <a:gd name="T41" fmla="*/ 558 h 723"/>
              <a:gd name="T42" fmla="*/ 54 w 725"/>
              <a:gd name="T43" fmla="*/ 526 h 723"/>
              <a:gd name="T44" fmla="*/ 39 w 725"/>
              <a:gd name="T45" fmla="*/ 463 h 723"/>
              <a:gd name="T46" fmla="*/ 84 w 725"/>
              <a:gd name="T47" fmla="*/ 358 h 723"/>
              <a:gd name="T48" fmla="*/ 64 w 725"/>
              <a:gd name="T49" fmla="*/ 298 h 723"/>
              <a:gd name="T50" fmla="*/ 91 w 725"/>
              <a:gd name="T51" fmla="*/ 220 h 723"/>
              <a:gd name="T52" fmla="*/ 244 w 725"/>
              <a:gd name="T53" fmla="*/ 155 h 723"/>
              <a:gd name="T54" fmla="*/ 293 w 725"/>
              <a:gd name="T55" fmla="*/ 337 h 723"/>
              <a:gd name="T56" fmla="*/ 341 w 725"/>
              <a:gd name="T57" fmla="*/ 418 h 723"/>
              <a:gd name="T58" fmla="*/ 540 w 725"/>
              <a:gd name="T59" fmla="*/ 399 h 723"/>
              <a:gd name="T60" fmla="*/ 474 w 725"/>
              <a:gd name="T61" fmla="*/ 160 h 723"/>
              <a:gd name="T62" fmla="*/ 391 w 725"/>
              <a:gd name="T63" fmla="*/ 366 h 723"/>
              <a:gd name="T64" fmla="*/ 471 w 725"/>
              <a:gd name="T65" fmla="*/ 63 h 723"/>
              <a:gd name="T66" fmla="*/ 607 w 725"/>
              <a:gd name="T67" fmla="*/ 100 h 723"/>
              <a:gd name="T68" fmla="*/ 605 w 725"/>
              <a:gd name="T69" fmla="*/ 122 h 723"/>
              <a:gd name="T70" fmla="*/ 617 w 725"/>
              <a:gd name="T71" fmla="*/ 133 h 723"/>
              <a:gd name="T72" fmla="*/ 549 w 725"/>
              <a:gd name="T73" fmla="*/ 287 h 723"/>
              <a:gd name="T74" fmla="*/ 517 w 725"/>
              <a:gd name="T75" fmla="*/ 112 h 723"/>
              <a:gd name="T76" fmla="*/ 338 w 725"/>
              <a:gd name="T77" fmla="*/ 282 h 723"/>
              <a:gd name="T78" fmla="*/ 298 w 725"/>
              <a:gd name="T79" fmla="*/ 313 h 723"/>
              <a:gd name="T80" fmla="*/ 265 w 725"/>
              <a:gd name="T81" fmla="*/ 192 h 723"/>
              <a:gd name="T82" fmla="*/ 272 w 725"/>
              <a:gd name="T83" fmla="*/ 183 h 723"/>
              <a:gd name="T84" fmla="*/ 268 w 725"/>
              <a:gd name="T85" fmla="*/ 155 h 723"/>
              <a:gd name="T86" fmla="*/ 336 w 725"/>
              <a:gd name="T87" fmla="*/ 93 h 723"/>
              <a:gd name="T88" fmla="*/ 347 w 725"/>
              <a:gd name="T89" fmla="*/ 86 h 723"/>
              <a:gd name="T90" fmla="*/ 453 w 725"/>
              <a:gd name="T91" fmla="*/ 63 h 723"/>
              <a:gd name="T92" fmla="*/ 458 w 725"/>
              <a:gd name="T93" fmla="*/ 67 h 723"/>
              <a:gd name="T94" fmla="*/ 469 w 725"/>
              <a:gd name="T95" fmla="*/ 65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5" h="723">
                <a:moveTo>
                  <a:pt x="461" y="36"/>
                </a:moveTo>
                <a:cubicBezTo>
                  <a:pt x="446" y="22"/>
                  <a:pt x="426" y="14"/>
                  <a:pt x="405" y="13"/>
                </a:cubicBezTo>
                <a:cubicBezTo>
                  <a:pt x="371" y="14"/>
                  <a:pt x="340" y="36"/>
                  <a:pt x="328" y="68"/>
                </a:cubicBezTo>
                <a:lnTo>
                  <a:pt x="327" y="68"/>
                </a:lnTo>
                <a:cubicBezTo>
                  <a:pt x="316" y="68"/>
                  <a:pt x="306" y="70"/>
                  <a:pt x="296" y="74"/>
                </a:cubicBezTo>
                <a:cubicBezTo>
                  <a:pt x="289" y="75"/>
                  <a:pt x="282" y="75"/>
                  <a:pt x="276" y="76"/>
                </a:cubicBezTo>
                <a:cubicBezTo>
                  <a:pt x="210" y="84"/>
                  <a:pt x="160" y="100"/>
                  <a:pt x="127" y="126"/>
                </a:cubicBezTo>
                <a:cubicBezTo>
                  <a:pt x="121" y="131"/>
                  <a:pt x="116" y="135"/>
                  <a:pt x="112" y="140"/>
                </a:cubicBezTo>
                <a:cubicBezTo>
                  <a:pt x="92" y="161"/>
                  <a:pt x="78" y="185"/>
                  <a:pt x="68" y="211"/>
                </a:cubicBezTo>
                <a:cubicBezTo>
                  <a:pt x="64" y="222"/>
                  <a:pt x="61" y="233"/>
                  <a:pt x="59" y="245"/>
                </a:cubicBezTo>
                <a:lnTo>
                  <a:pt x="57" y="250"/>
                </a:lnTo>
                <a:cubicBezTo>
                  <a:pt x="55" y="259"/>
                  <a:pt x="52" y="267"/>
                  <a:pt x="48" y="275"/>
                </a:cubicBezTo>
                <a:cubicBezTo>
                  <a:pt x="46" y="280"/>
                  <a:pt x="44" y="285"/>
                  <a:pt x="42" y="290"/>
                </a:cubicBezTo>
                <a:cubicBezTo>
                  <a:pt x="39" y="296"/>
                  <a:pt x="38" y="302"/>
                  <a:pt x="39" y="308"/>
                </a:cubicBezTo>
                <a:cubicBezTo>
                  <a:pt x="41" y="318"/>
                  <a:pt x="47" y="327"/>
                  <a:pt x="55" y="333"/>
                </a:cubicBezTo>
                <a:cubicBezTo>
                  <a:pt x="59" y="337"/>
                  <a:pt x="63" y="341"/>
                  <a:pt x="63" y="344"/>
                </a:cubicBezTo>
                <a:cubicBezTo>
                  <a:pt x="63" y="345"/>
                  <a:pt x="62" y="346"/>
                  <a:pt x="62" y="348"/>
                </a:cubicBezTo>
                <a:cubicBezTo>
                  <a:pt x="49" y="375"/>
                  <a:pt x="33" y="401"/>
                  <a:pt x="15" y="424"/>
                </a:cubicBezTo>
                <a:cubicBezTo>
                  <a:pt x="6" y="433"/>
                  <a:pt x="0" y="445"/>
                  <a:pt x="0" y="457"/>
                </a:cubicBezTo>
                <a:cubicBezTo>
                  <a:pt x="2" y="466"/>
                  <a:pt x="8" y="474"/>
                  <a:pt x="16" y="478"/>
                </a:cubicBezTo>
                <a:cubicBezTo>
                  <a:pt x="20" y="481"/>
                  <a:pt x="24" y="483"/>
                  <a:pt x="28" y="485"/>
                </a:cubicBezTo>
                <a:cubicBezTo>
                  <a:pt x="32" y="487"/>
                  <a:pt x="40" y="491"/>
                  <a:pt x="40" y="493"/>
                </a:cubicBezTo>
                <a:cubicBezTo>
                  <a:pt x="41" y="496"/>
                  <a:pt x="40" y="500"/>
                  <a:pt x="39" y="503"/>
                </a:cubicBezTo>
                <a:cubicBezTo>
                  <a:pt x="37" y="506"/>
                  <a:pt x="36" y="509"/>
                  <a:pt x="34" y="512"/>
                </a:cubicBezTo>
                <a:cubicBezTo>
                  <a:pt x="30" y="519"/>
                  <a:pt x="23" y="531"/>
                  <a:pt x="34" y="541"/>
                </a:cubicBezTo>
                <a:cubicBezTo>
                  <a:pt x="36" y="542"/>
                  <a:pt x="40" y="545"/>
                  <a:pt x="43" y="548"/>
                </a:cubicBezTo>
                <a:cubicBezTo>
                  <a:pt x="41" y="553"/>
                  <a:pt x="40" y="558"/>
                  <a:pt x="40" y="563"/>
                </a:cubicBezTo>
                <a:cubicBezTo>
                  <a:pt x="41" y="568"/>
                  <a:pt x="43" y="572"/>
                  <a:pt x="47" y="575"/>
                </a:cubicBezTo>
                <a:cubicBezTo>
                  <a:pt x="49" y="576"/>
                  <a:pt x="52" y="578"/>
                  <a:pt x="55" y="580"/>
                </a:cubicBezTo>
                <a:cubicBezTo>
                  <a:pt x="61" y="583"/>
                  <a:pt x="63" y="585"/>
                  <a:pt x="64" y="588"/>
                </a:cubicBezTo>
                <a:cubicBezTo>
                  <a:pt x="64" y="592"/>
                  <a:pt x="64" y="596"/>
                  <a:pt x="62" y="600"/>
                </a:cubicBezTo>
                <a:cubicBezTo>
                  <a:pt x="62" y="603"/>
                  <a:pt x="61" y="606"/>
                  <a:pt x="61" y="608"/>
                </a:cubicBezTo>
                <a:cubicBezTo>
                  <a:pt x="60" y="619"/>
                  <a:pt x="61" y="629"/>
                  <a:pt x="65" y="638"/>
                </a:cubicBezTo>
                <a:cubicBezTo>
                  <a:pt x="70" y="656"/>
                  <a:pt x="86" y="668"/>
                  <a:pt x="104" y="668"/>
                </a:cubicBezTo>
                <a:cubicBezTo>
                  <a:pt x="107" y="668"/>
                  <a:pt x="110" y="668"/>
                  <a:pt x="113" y="667"/>
                </a:cubicBezTo>
                <a:cubicBezTo>
                  <a:pt x="144" y="660"/>
                  <a:pt x="174" y="651"/>
                  <a:pt x="204" y="640"/>
                </a:cubicBezTo>
                <a:cubicBezTo>
                  <a:pt x="227" y="655"/>
                  <a:pt x="242" y="697"/>
                  <a:pt x="246" y="713"/>
                </a:cubicBezTo>
                <a:cubicBezTo>
                  <a:pt x="248" y="719"/>
                  <a:pt x="252" y="722"/>
                  <a:pt x="258" y="722"/>
                </a:cubicBezTo>
                <a:lnTo>
                  <a:pt x="531" y="722"/>
                </a:lnTo>
                <a:cubicBezTo>
                  <a:pt x="535" y="722"/>
                  <a:pt x="538" y="721"/>
                  <a:pt x="541" y="718"/>
                </a:cubicBezTo>
                <a:cubicBezTo>
                  <a:pt x="543" y="715"/>
                  <a:pt x="544" y="711"/>
                  <a:pt x="542" y="707"/>
                </a:cubicBezTo>
                <a:cubicBezTo>
                  <a:pt x="540" y="699"/>
                  <a:pt x="535" y="692"/>
                  <a:pt x="530" y="686"/>
                </a:cubicBezTo>
                <a:cubicBezTo>
                  <a:pt x="527" y="682"/>
                  <a:pt x="525" y="678"/>
                  <a:pt x="522" y="674"/>
                </a:cubicBezTo>
                <a:cubicBezTo>
                  <a:pt x="518" y="664"/>
                  <a:pt x="514" y="654"/>
                  <a:pt x="510" y="643"/>
                </a:cubicBezTo>
                <a:cubicBezTo>
                  <a:pt x="504" y="622"/>
                  <a:pt x="500" y="601"/>
                  <a:pt x="498" y="579"/>
                </a:cubicBezTo>
                <a:cubicBezTo>
                  <a:pt x="494" y="547"/>
                  <a:pt x="499" y="515"/>
                  <a:pt x="512" y="485"/>
                </a:cubicBezTo>
                <a:cubicBezTo>
                  <a:pt x="520" y="469"/>
                  <a:pt x="529" y="453"/>
                  <a:pt x="541" y="439"/>
                </a:cubicBezTo>
                <a:cubicBezTo>
                  <a:pt x="547" y="430"/>
                  <a:pt x="554" y="421"/>
                  <a:pt x="560" y="412"/>
                </a:cubicBezTo>
                <a:cubicBezTo>
                  <a:pt x="575" y="389"/>
                  <a:pt x="584" y="364"/>
                  <a:pt x="586" y="337"/>
                </a:cubicBezTo>
                <a:lnTo>
                  <a:pt x="620" y="337"/>
                </a:lnTo>
                <a:cubicBezTo>
                  <a:pt x="620" y="337"/>
                  <a:pt x="621" y="337"/>
                  <a:pt x="622" y="337"/>
                </a:cubicBezTo>
                <a:cubicBezTo>
                  <a:pt x="680" y="331"/>
                  <a:pt x="723" y="281"/>
                  <a:pt x="723" y="223"/>
                </a:cubicBezTo>
                <a:cubicBezTo>
                  <a:pt x="724" y="168"/>
                  <a:pt x="685" y="121"/>
                  <a:pt x="631" y="111"/>
                </a:cubicBezTo>
                <a:cubicBezTo>
                  <a:pt x="631" y="107"/>
                  <a:pt x="632" y="104"/>
                  <a:pt x="632" y="100"/>
                </a:cubicBezTo>
                <a:cubicBezTo>
                  <a:pt x="633" y="46"/>
                  <a:pt x="589" y="1"/>
                  <a:pt x="535" y="0"/>
                </a:cubicBezTo>
                <a:cubicBezTo>
                  <a:pt x="506" y="0"/>
                  <a:pt x="479" y="13"/>
                  <a:pt x="461" y="36"/>
                </a:cubicBezTo>
                <a:close/>
                <a:moveTo>
                  <a:pt x="540" y="399"/>
                </a:moveTo>
                <a:cubicBezTo>
                  <a:pt x="534" y="408"/>
                  <a:pt x="528" y="416"/>
                  <a:pt x="522" y="425"/>
                </a:cubicBezTo>
                <a:cubicBezTo>
                  <a:pt x="509" y="441"/>
                  <a:pt x="498" y="458"/>
                  <a:pt x="490" y="476"/>
                </a:cubicBezTo>
                <a:cubicBezTo>
                  <a:pt x="475" y="509"/>
                  <a:pt x="469" y="546"/>
                  <a:pt x="474" y="582"/>
                </a:cubicBezTo>
                <a:cubicBezTo>
                  <a:pt x="476" y="605"/>
                  <a:pt x="481" y="628"/>
                  <a:pt x="487" y="650"/>
                </a:cubicBezTo>
                <a:cubicBezTo>
                  <a:pt x="491" y="662"/>
                  <a:pt x="495" y="673"/>
                  <a:pt x="501" y="684"/>
                </a:cubicBezTo>
                <a:cubicBezTo>
                  <a:pt x="503" y="689"/>
                  <a:pt x="506" y="694"/>
                  <a:pt x="510" y="698"/>
                </a:cubicBezTo>
                <a:lnTo>
                  <a:pt x="267" y="698"/>
                </a:lnTo>
                <a:cubicBezTo>
                  <a:pt x="260" y="674"/>
                  <a:pt x="247" y="651"/>
                  <a:pt x="230" y="631"/>
                </a:cubicBezTo>
                <a:lnTo>
                  <a:pt x="238" y="629"/>
                </a:lnTo>
                <a:cubicBezTo>
                  <a:pt x="245" y="626"/>
                  <a:pt x="251" y="624"/>
                  <a:pt x="254" y="623"/>
                </a:cubicBezTo>
                <a:cubicBezTo>
                  <a:pt x="301" y="608"/>
                  <a:pt x="324" y="587"/>
                  <a:pt x="323" y="559"/>
                </a:cubicBezTo>
                <a:cubicBezTo>
                  <a:pt x="323" y="553"/>
                  <a:pt x="318" y="548"/>
                  <a:pt x="311" y="548"/>
                </a:cubicBezTo>
                <a:lnTo>
                  <a:pt x="311" y="548"/>
                </a:lnTo>
                <a:cubicBezTo>
                  <a:pt x="308" y="548"/>
                  <a:pt x="305" y="549"/>
                  <a:pt x="303" y="551"/>
                </a:cubicBezTo>
                <a:cubicBezTo>
                  <a:pt x="300" y="554"/>
                  <a:pt x="299" y="557"/>
                  <a:pt x="299" y="560"/>
                </a:cubicBezTo>
                <a:cubicBezTo>
                  <a:pt x="300" y="571"/>
                  <a:pt x="291" y="586"/>
                  <a:pt x="246" y="600"/>
                </a:cubicBezTo>
                <a:cubicBezTo>
                  <a:pt x="243" y="601"/>
                  <a:pt x="238" y="603"/>
                  <a:pt x="230" y="606"/>
                </a:cubicBezTo>
                <a:cubicBezTo>
                  <a:pt x="222" y="609"/>
                  <a:pt x="212" y="612"/>
                  <a:pt x="201" y="616"/>
                </a:cubicBezTo>
                <a:lnTo>
                  <a:pt x="201" y="616"/>
                </a:lnTo>
                <a:lnTo>
                  <a:pt x="201" y="616"/>
                </a:lnTo>
                <a:cubicBezTo>
                  <a:pt x="170" y="627"/>
                  <a:pt x="139" y="636"/>
                  <a:pt x="108" y="644"/>
                </a:cubicBezTo>
                <a:cubicBezTo>
                  <a:pt x="99" y="646"/>
                  <a:pt x="89" y="640"/>
                  <a:pt x="87" y="630"/>
                </a:cubicBezTo>
                <a:cubicBezTo>
                  <a:pt x="85" y="624"/>
                  <a:pt x="84" y="618"/>
                  <a:pt x="85" y="612"/>
                </a:cubicBezTo>
                <a:cubicBezTo>
                  <a:pt x="85" y="610"/>
                  <a:pt x="85" y="607"/>
                  <a:pt x="86" y="605"/>
                </a:cubicBezTo>
                <a:cubicBezTo>
                  <a:pt x="88" y="598"/>
                  <a:pt x="89" y="589"/>
                  <a:pt x="87" y="581"/>
                </a:cubicBezTo>
                <a:cubicBezTo>
                  <a:pt x="84" y="571"/>
                  <a:pt x="76" y="563"/>
                  <a:pt x="67" y="559"/>
                </a:cubicBezTo>
                <a:cubicBezTo>
                  <a:pt x="66" y="558"/>
                  <a:pt x="66" y="558"/>
                  <a:pt x="65" y="558"/>
                </a:cubicBezTo>
                <a:cubicBezTo>
                  <a:pt x="66" y="556"/>
                  <a:pt x="67" y="554"/>
                  <a:pt x="69" y="553"/>
                </a:cubicBezTo>
                <a:cubicBezTo>
                  <a:pt x="71" y="550"/>
                  <a:pt x="72" y="547"/>
                  <a:pt x="71" y="543"/>
                </a:cubicBezTo>
                <a:cubicBezTo>
                  <a:pt x="71" y="540"/>
                  <a:pt x="69" y="537"/>
                  <a:pt x="66" y="535"/>
                </a:cubicBezTo>
                <a:cubicBezTo>
                  <a:pt x="64" y="534"/>
                  <a:pt x="58" y="529"/>
                  <a:pt x="54" y="526"/>
                </a:cubicBezTo>
                <a:cubicBezTo>
                  <a:pt x="54" y="525"/>
                  <a:pt x="55" y="524"/>
                  <a:pt x="55" y="524"/>
                </a:cubicBezTo>
                <a:cubicBezTo>
                  <a:pt x="57" y="521"/>
                  <a:pt x="59" y="517"/>
                  <a:pt x="61" y="513"/>
                </a:cubicBezTo>
                <a:cubicBezTo>
                  <a:pt x="64" y="506"/>
                  <a:pt x="65" y="497"/>
                  <a:pt x="64" y="489"/>
                </a:cubicBezTo>
                <a:cubicBezTo>
                  <a:pt x="61" y="475"/>
                  <a:pt x="48" y="468"/>
                  <a:pt x="39" y="463"/>
                </a:cubicBezTo>
                <a:cubicBezTo>
                  <a:pt x="36" y="462"/>
                  <a:pt x="33" y="460"/>
                  <a:pt x="30" y="458"/>
                </a:cubicBezTo>
                <a:cubicBezTo>
                  <a:pt x="28" y="457"/>
                  <a:pt x="26" y="455"/>
                  <a:pt x="24" y="453"/>
                </a:cubicBezTo>
                <a:cubicBezTo>
                  <a:pt x="26" y="448"/>
                  <a:pt x="30" y="443"/>
                  <a:pt x="34" y="439"/>
                </a:cubicBezTo>
                <a:cubicBezTo>
                  <a:pt x="53" y="414"/>
                  <a:pt x="70" y="387"/>
                  <a:pt x="84" y="358"/>
                </a:cubicBezTo>
                <a:cubicBezTo>
                  <a:pt x="86" y="354"/>
                  <a:pt x="87" y="349"/>
                  <a:pt x="88" y="343"/>
                </a:cubicBezTo>
                <a:cubicBezTo>
                  <a:pt x="86" y="332"/>
                  <a:pt x="81" y="322"/>
                  <a:pt x="71" y="315"/>
                </a:cubicBezTo>
                <a:cubicBezTo>
                  <a:pt x="67" y="312"/>
                  <a:pt x="63" y="308"/>
                  <a:pt x="63" y="305"/>
                </a:cubicBezTo>
                <a:cubicBezTo>
                  <a:pt x="63" y="303"/>
                  <a:pt x="63" y="300"/>
                  <a:pt x="64" y="298"/>
                </a:cubicBezTo>
                <a:cubicBezTo>
                  <a:pt x="66" y="294"/>
                  <a:pt x="68" y="289"/>
                  <a:pt x="70" y="285"/>
                </a:cubicBezTo>
                <a:cubicBezTo>
                  <a:pt x="75" y="275"/>
                  <a:pt x="78" y="266"/>
                  <a:pt x="81" y="256"/>
                </a:cubicBezTo>
                <a:lnTo>
                  <a:pt x="82" y="250"/>
                </a:lnTo>
                <a:cubicBezTo>
                  <a:pt x="84" y="240"/>
                  <a:pt x="87" y="230"/>
                  <a:pt x="91" y="220"/>
                </a:cubicBezTo>
                <a:cubicBezTo>
                  <a:pt x="99" y="196"/>
                  <a:pt x="112" y="175"/>
                  <a:pt x="129" y="157"/>
                </a:cubicBezTo>
                <a:cubicBezTo>
                  <a:pt x="133" y="153"/>
                  <a:pt x="137" y="149"/>
                  <a:pt x="142" y="145"/>
                </a:cubicBezTo>
                <a:cubicBezTo>
                  <a:pt x="168" y="124"/>
                  <a:pt x="208" y="110"/>
                  <a:pt x="261" y="102"/>
                </a:cubicBezTo>
                <a:cubicBezTo>
                  <a:pt x="250" y="118"/>
                  <a:pt x="244" y="136"/>
                  <a:pt x="244" y="155"/>
                </a:cubicBezTo>
                <a:cubicBezTo>
                  <a:pt x="244" y="162"/>
                  <a:pt x="244" y="169"/>
                  <a:pt x="246" y="175"/>
                </a:cubicBezTo>
                <a:cubicBezTo>
                  <a:pt x="220" y="191"/>
                  <a:pt x="204" y="220"/>
                  <a:pt x="205" y="250"/>
                </a:cubicBezTo>
                <a:cubicBezTo>
                  <a:pt x="204" y="297"/>
                  <a:pt x="241" y="336"/>
                  <a:pt x="288" y="337"/>
                </a:cubicBezTo>
                <a:cubicBezTo>
                  <a:pt x="290" y="337"/>
                  <a:pt x="291" y="337"/>
                  <a:pt x="293" y="337"/>
                </a:cubicBezTo>
                <a:cubicBezTo>
                  <a:pt x="294" y="337"/>
                  <a:pt x="294" y="337"/>
                  <a:pt x="295" y="337"/>
                </a:cubicBezTo>
                <a:lnTo>
                  <a:pt x="381" y="337"/>
                </a:lnTo>
                <a:lnTo>
                  <a:pt x="339" y="403"/>
                </a:lnTo>
                <a:cubicBezTo>
                  <a:pt x="336" y="408"/>
                  <a:pt x="337" y="414"/>
                  <a:pt x="341" y="418"/>
                </a:cubicBezTo>
                <a:cubicBezTo>
                  <a:pt x="345" y="422"/>
                  <a:pt x="351" y="422"/>
                  <a:pt x="356" y="419"/>
                </a:cubicBezTo>
                <a:lnTo>
                  <a:pt x="476" y="337"/>
                </a:lnTo>
                <a:lnTo>
                  <a:pt x="561" y="337"/>
                </a:lnTo>
                <a:cubicBezTo>
                  <a:pt x="559" y="359"/>
                  <a:pt x="552" y="380"/>
                  <a:pt x="540" y="399"/>
                </a:cubicBezTo>
                <a:close/>
                <a:moveTo>
                  <a:pt x="444" y="271"/>
                </a:moveTo>
                <a:cubicBezTo>
                  <a:pt x="442" y="267"/>
                  <a:pt x="438" y="265"/>
                  <a:pt x="433" y="265"/>
                </a:cubicBezTo>
                <a:lnTo>
                  <a:pt x="377" y="265"/>
                </a:lnTo>
                <a:lnTo>
                  <a:pt x="474" y="160"/>
                </a:lnTo>
                <a:lnTo>
                  <a:pt x="446" y="237"/>
                </a:lnTo>
                <a:cubicBezTo>
                  <a:pt x="444" y="243"/>
                  <a:pt x="447" y="249"/>
                  <a:pt x="453" y="252"/>
                </a:cubicBezTo>
                <a:lnTo>
                  <a:pt x="517" y="279"/>
                </a:lnTo>
                <a:lnTo>
                  <a:pt x="391" y="366"/>
                </a:lnTo>
                <a:lnTo>
                  <a:pt x="444" y="283"/>
                </a:lnTo>
                <a:cubicBezTo>
                  <a:pt x="446" y="280"/>
                  <a:pt x="446" y="275"/>
                  <a:pt x="444" y="271"/>
                </a:cubicBezTo>
                <a:close/>
                <a:moveTo>
                  <a:pt x="469" y="65"/>
                </a:moveTo>
                <a:cubicBezTo>
                  <a:pt x="470" y="65"/>
                  <a:pt x="471" y="64"/>
                  <a:pt x="471" y="63"/>
                </a:cubicBezTo>
                <a:cubicBezTo>
                  <a:pt x="472" y="63"/>
                  <a:pt x="472" y="62"/>
                  <a:pt x="473" y="62"/>
                </a:cubicBezTo>
                <a:lnTo>
                  <a:pt x="473" y="61"/>
                </a:lnTo>
                <a:cubicBezTo>
                  <a:pt x="485" y="39"/>
                  <a:pt x="509" y="24"/>
                  <a:pt x="535" y="24"/>
                </a:cubicBezTo>
                <a:cubicBezTo>
                  <a:pt x="576" y="25"/>
                  <a:pt x="608" y="59"/>
                  <a:pt x="607" y="100"/>
                </a:cubicBezTo>
                <a:cubicBezTo>
                  <a:pt x="607" y="106"/>
                  <a:pt x="607" y="112"/>
                  <a:pt x="605" y="118"/>
                </a:cubicBezTo>
                <a:cubicBezTo>
                  <a:pt x="605" y="119"/>
                  <a:pt x="605" y="119"/>
                  <a:pt x="605" y="119"/>
                </a:cubicBezTo>
                <a:cubicBezTo>
                  <a:pt x="605" y="120"/>
                  <a:pt x="605" y="120"/>
                  <a:pt x="605" y="121"/>
                </a:cubicBezTo>
                <a:cubicBezTo>
                  <a:pt x="605" y="121"/>
                  <a:pt x="605" y="121"/>
                  <a:pt x="605" y="122"/>
                </a:cubicBezTo>
                <a:cubicBezTo>
                  <a:pt x="606" y="127"/>
                  <a:pt x="609" y="131"/>
                  <a:pt x="613" y="132"/>
                </a:cubicBezTo>
                <a:cubicBezTo>
                  <a:pt x="614" y="132"/>
                  <a:pt x="614" y="133"/>
                  <a:pt x="614" y="133"/>
                </a:cubicBezTo>
                <a:cubicBezTo>
                  <a:pt x="615" y="133"/>
                  <a:pt x="616" y="133"/>
                  <a:pt x="616" y="133"/>
                </a:cubicBezTo>
                <a:lnTo>
                  <a:pt x="617" y="133"/>
                </a:lnTo>
                <a:cubicBezTo>
                  <a:pt x="664" y="136"/>
                  <a:pt x="700" y="176"/>
                  <a:pt x="698" y="223"/>
                </a:cubicBezTo>
                <a:cubicBezTo>
                  <a:pt x="700" y="271"/>
                  <a:pt x="661" y="312"/>
                  <a:pt x="613" y="313"/>
                </a:cubicBezTo>
                <a:lnTo>
                  <a:pt x="511" y="313"/>
                </a:lnTo>
                <a:lnTo>
                  <a:pt x="549" y="287"/>
                </a:lnTo>
                <a:cubicBezTo>
                  <a:pt x="552" y="284"/>
                  <a:pt x="555" y="280"/>
                  <a:pt x="554" y="276"/>
                </a:cubicBezTo>
                <a:cubicBezTo>
                  <a:pt x="554" y="271"/>
                  <a:pt x="551" y="268"/>
                  <a:pt x="547" y="266"/>
                </a:cubicBezTo>
                <a:lnTo>
                  <a:pt x="473" y="234"/>
                </a:lnTo>
                <a:lnTo>
                  <a:pt x="517" y="112"/>
                </a:lnTo>
                <a:cubicBezTo>
                  <a:pt x="519" y="107"/>
                  <a:pt x="517" y="101"/>
                  <a:pt x="512" y="98"/>
                </a:cubicBezTo>
                <a:cubicBezTo>
                  <a:pt x="507" y="95"/>
                  <a:pt x="501" y="96"/>
                  <a:pt x="497" y="100"/>
                </a:cubicBezTo>
                <a:lnTo>
                  <a:pt x="340" y="269"/>
                </a:lnTo>
                <a:cubicBezTo>
                  <a:pt x="337" y="272"/>
                  <a:pt x="336" y="277"/>
                  <a:pt x="338" y="282"/>
                </a:cubicBezTo>
                <a:cubicBezTo>
                  <a:pt x="340" y="286"/>
                  <a:pt x="344" y="289"/>
                  <a:pt x="349" y="289"/>
                </a:cubicBezTo>
                <a:lnTo>
                  <a:pt x="412" y="289"/>
                </a:lnTo>
                <a:lnTo>
                  <a:pt x="396" y="313"/>
                </a:lnTo>
                <a:lnTo>
                  <a:pt x="298" y="313"/>
                </a:lnTo>
                <a:cubicBezTo>
                  <a:pt x="296" y="313"/>
                  <a:pt x="295" y="312"/>
                  <a:pt x="293" y="313"/>
                </a:cubicBezTo>
                <a:cubicBezTo>
                  <a:pt x="291" y="313"/>
                  <a:pt x="290" y="313"/>
                  <a:pt x="288" y="313"/>
                </a:cubicBezTo>
                <a:cubicBezTo>
                  <a:pt x="254" y="312"/>
                  <a:pt x="228" y="284"/>
                  <a:pt x="229" y="250"/>
                </a:cubicBezTo>
                <a:cubicBezTo>
                  <a:pt x="228" y="225"/>
                  <a:pt x="243" y="203"/>
                  <a:pt x="265" y="192"/>
                </a:cubicBezTo>
                <a:cubicBezTo>
                  <a:pt x="266" y="192"/>
                  <a:pt x="266" y="191"/>
                  <a:pt x="267" y="191"/>
                </a:cubicBezTo>
                <a:cubicBezTo>
                  <a:pt x="268" y="191"/>
                  <a:pt x="268" y="190"/>
                  <a:pt x="269" y="190"/>
                </a:cubicBezTo>
                <a:cubicBezTo>
                  <a:pt x="269" y="189"/>
                  <a:pt x="270" y="188"/>
                  <a:pt x="270" y="188"/>
                </a:cubicBezTo>
                <a:cubicBezTo>
                  <a:pt x="271" y="186"/>
                  <a:pt x="272" y="185"/>
                  <a:pt x="272" y="183"/>
                </a:cubicBezTo>
                <a:cubicBezTo>
                  <a:pt x="272" y="183"/>
                  <a:pt x="272" y="182"/>
                  <a:pt x="272" y="181"/>
                </a:cubicBezTo>
                <a:cubicBezTo>
                  <a:pt x="272" y="180"/>
                  <a:pt x="272" y="180"/>
                  <a:pt x="272" y="179"/>
                </a:cubicBezTo>
                <a:cubicBezTo>
                  <a:pt x="272" y="178"/>
                  <a:pt x="272" y="177"/>
                  <a:pt x="272" y="177"/>
                </a:cubicBezTo>
                <a:cubicBezTo>
                  <a:pt x="269" y="170"/>
                  <a:pt x="268" y="162"/>
                  <a:pt x="268" y="155"/>
                </a:cubicBezTo>
                <a:cubicBezTo>
                  <a:pt x="267" y="121"/>
                  <a:pt x="293" y="93"/>
                  <a:pt x="327" y="92"/>
                </a:cubicBezTo>
                <a:cubicBezTo>
                  <a:pt x="330" y="92"/>
                  <a:pt x="332" y="92"/>
                  <a:pt x="335" y="93"/>
                </a:cubicBezTo>
                <a:lnTo>
                  <a:pt x="335" y="93"/>
                </a:lnTo>
                <a:lnTo>
                  <a:pt x="336" y="93"/>
                </a:lnTo>
                <a:cubicBezTo>
                  <a:pt x="337" y="92"/>
                  <a:pt x="339" y="92"/>
                  <a:pt x="340" y="92"/>
                </a:cubicBezTo>
                <a:cubicBezTo>
                  <a:pt x="341" y="92"/>
                  <a:pt x="342" y="91"/>
                  <a:pt x="343" y="90"/>
                </a:cubicBezTo>
                <a:cubicBezTo>
                  <a:pt x="343" y="90"/>
                  <a:pt x="343" y="90"/>
                  <a:pt x="344" y="90"/>
                </a:cubicBezTo>
                <a:cubicBezTo>
                  <a:pt x="345" y="89"/>
                  <a:pt x="346" y="88"/>
                  <a:pt x="347" y="86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4" y="57"/>
                  <a:pt x="378" y="38"/>
                  <a:pt x="405" y="38"/>
                </a:cubicBezTo>
                <a:cubicBezTo>
                  <a:pt x="424" y="38"/>
                  <a:pt x="442" y="47"/>
                  <a:pt x="452" y="63"/>
                </a:cubicBezTo>
                <a:lnTo>
                  <a:pt x="453" y="63"/>
                </a:lnTo>
                <a:lnTo>
                  <a:pt x="454" y="64"/>
                </a:lnTo>
                <a:cubicBezTo>
                  <a:pt x="455" y="65"/>
                  <a:pt x="456" y="65"/>
                  <a:pt x="456" y="66"/>
                </a:cubicBezTo>
                <a:lnTo>
                  <a:pt x="456" y="66"/>
                </a:lnTo>
                <a:cubicBezTo>
                  <a:pt x="457" y="66"/>
                  <a:pt x="458" y="66"/>
                  <a:pt x="458" y="67"/>
                </a:cubicBezTo>
                <a:cubicBezTo>
                  <a:pt x="459" y="67"/>
                  <a:pt x="460" y="67"/>
                  <a:pt x="461" y="67"/>
                </a:cubicBezTo>
                <a:cubicBezTo>
                  <a:pt x="462" y="67"/>
                  <a:pt x="464" y="67"/>
                  <a:pt x="465" y="67"/>
                </a:cubicBezTo>
                <a:cubicBezTo>
                  <a:pt x="466" y="67"/>
                  <a:pt x="467" y="67"/>
                  <a:pt x="468" y="66"/>
                </a:cubicBezTo>
                <a:cubicBezTo>
                  <a:pt x="468" y="66"/>
                  <a:pt x="469" y="66"/>
                  <a:pt x="469" y="6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2" grpId="0" animBg="1"/>
      <p:bldP spid="53" grpId="0"/>
      <p:bldP spid="55" grpId="0" animBg="1"/>
      <p:bldP spid="57" grpId="0"/>
      <p:bldP spid="58" grpId="0" animBg="1"/>
      <p:bldP spid="60" grpId="0"/>
      <p:bldP spid="77" grpId="0"/>
      <p:bldP spid="78" grpId="0"/>
      <p:bldP spid="79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dirty="0"/>
              <a:t>Obiective de transformare digitală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sz="1200" dirty="0"/>
              <a:t>pentru radiodifuzorul public</a:t>
            </a:r>
            <a:endParaRPr lang="en-US" sz="12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041B029-FFDF-3043-86BE-5EAB50F1C273}"/>
              </a:ext>
            </a:extLst>
          </p:cNvPr>
          <p:cNvGrpSpPr/>
          <p:nvPr/>
        </p:nvGrpSpPr>
        <p:grpSpPr>
          <a:xfrm>
            <a:off x="2556994" y="1982007"/>
            <a:ext cx="3645576" cy="3462086"/>
            <a:chOff x="4509688" y="2651853"/>
            <a:chExt cx="3172624" cy="3012938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xmlns="" id="{CADB5BAA-D179-C04A-BED1-2CF6185F5514}"/>
                </a:ext>
              </a:extLst>
            </p:cNvPr>
            <p:cNvSpPr/>
            <p:nvPr/>
          </p:nvSpPr>
          <p:spPr>
            <a:xfrm>
              <a:off x="5669277" y="2651853"/>
              <a:ext cx="874508" cy="87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0" h="20151" extrusionOk="0">
                  <a:moveTo>
                    <a:pt x="17182" y="17206"/>
                  </a:moveTo>
                  <a:cubicBezTo>
                    <a:pt x="14683" y="19715"/>
                    <a:pt x="11173" y="20617"/>
                    <a:pt x="7936" y="19927"/>
                  </a:cubicBezTo>
                  <a:cubicBezTo>
                    <a:pt x="6105" y="19537"/>
                    <a:pt x="4378" y="18614"/>
                    <a:pt x="2950" y="17206"/>
                  </a:cubicBezTo>
                  <a:cubicBezTo>
                    <a:pt x="-983" y="13269"/>
                    <a:pt x="-983" y="6885"/>
                    <a:pt x="2950" y="2947"/>
                  </a:cubicBezTo>
                  <a:cubicBezTo>
                    <a:pt x="6877" y="-983"/>
                    <a:pt x="13255" y="-983"/>
                    <a:pt x="17182" y="2947"/>
                  </a:cubicBezTo>
                  <a:cubicBezTo>
                    <a:pt x="18589" y="4355"/>
                    <a:pt x="19477" y="6058"/>
                    <a:pt x="19886" y="7869"/>
                  </a:cubicBezTo>
                  <a:cubicBezTo>
                    <a:pt x="20617" y="11109"/>
                    <a:pt x="19709" y="14656"/>
                    <a:pt x="17182" y="17206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xmlns="" id="{99439989-13DA-8446-BAD4-11D31527496A}"/>
                </a:ext>
              </a:extLst>
            </p:cNvPr>
            <p:cNvSpPr/>
            <p:nvPr/>
          </p:nvSpPr>
          <p:spPr>
            <a:xfrm>
              <a:off x="6807923" y="3435001"/>
              <a:ext cx="874389" cy="8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8" h="20146" extrusionOk="0">
                  <a:moveTo>
                    <a:pt x="17183" y="17198"/>
                  </a:moveTo>
                  <a:cubicBezTo>
                    <a:pt x="14685" y="19707"/>
                    <a:pt x="11176" y="20616"/>
                    <a:pt x="7940" y="19919"/>
                  </a:cubicBezTo>
                  <a:cubicBezTo>
                    <a:pt x="6110" y="19536"/>
                    <a:pt x="4376" y="18606"/>
                    <a:pt x="2949" y="17198"/>
                  </a:cubicBezTo>
                  <a:cubicBezTo>
                    <a:pt x="-983" y="13268"/>
                    <a:pt x="-983" y="6884"/>
                    <a:pt x="2949" y="2953"/>
                  </a:cubicBezTo>
                  <a:cubicBezTo>
                    <a:pt x="6881" y="-984"/>
                    <a:pt x="13258" y="-984"/>
                    <a:pt x="17183" y="2953"/>
                  </a:cubicBezTo>
                  <a:cubicBezTo>
                    <a:pt x="18589" y="4361"/>
                    <a:pt x="19477" y="6057"/>
                    <a:pt x="19880" y="7868"/>
                  </a:cubicBezTo>
                  <a:cubicBezTo>
                    <a:pt x="20617" y="11122"/>
                    <a:pt x="19709" y="14676"/>
                    <a:pt x="17183" y="17198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1CF7F0F5-2549-C442-B7D5-9755CF2DEA8A}"/>
                </a:ext>
              </a:extLst>
            </p:cNvPr>
            <p:cNvSpPr/>
            <p:nvPr/>
          </p:nvSpPr>
          <p:spPr>
            <a:xfrm>
              <a:off x="6353107" y="4790782"/>
              <a:ext cx="874434" cy="87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0147" extrusionOk="0">
                  <a:moveTo>
                    <a:pt x="17186" y="17202"/>
                  </a:moveTo>
                  <a:cubicBezTo>
                    <a:pt x="14680" y="19711"/>
                    <a:pt x="11176" y="20613"/>
                    <a:pt x="7933" y="19923"/>
                  </a:cubicBezTo>
                  <a:cubicBezTo>
                    <a:pt x="6102" y="19533"/>
                    <a:pt x="4368" y="18610"/>
                    <a:pt x="2947" y="17202"/>
                  </a:cubicBezTo>
                  <a:cubicBezTo>
                    <a:pt x="-986" y="13265"/>
                    <a:pt x="-979" y="6881"/>
                    <a:pt x="2947" y="2950"/>
                  </a:cubicBezTo>
                  <a:cubicBezTo>
                    <a:pt x="6881" y="-987"/>
                    <a:pt x="13252" y="-980"/>
                    <a:pt x="17186" y="2950"/>
                  </a:cubicBezTo>
                  <a:cubicBezTo>
                    <a:pt x="18593" y="4358"/>
                    <a:pt x="19480" y="6060"/>
                    <a:pt x="19883" y="7872"/>
                  </a:cubicBezTo>
                  <a:cubicBezTo>
                    <a:pt x="20614" y="11132"/>
                    <a:pt x="19713" y="14673"/>
                    <a:pt x="17186" y="17202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AB514744-998D-F04D-B2F3-49AA66E16A9A}"/>
                </a:ext>
              </a:extLst>
            </p:cNvPr>
            <p:cNvSpPr/>
            <p:nvPr/>
          </p:nvSpPr>
          <p:spPr>
            <a:xfrm>
              <a:off x="4967257" y="4786749"/>
              <a:ext cx="874688" cy="87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0149" extrusionOk="0">
                  <a:moveTo>
                    <a:pt x="17196" y="17205"/>
                  </a:moveTo>
                  <a:cubicBezTo>
                    <a:pt x="14689" y="19707"/>
                    <a:pt x="11179" y="20616"/>
                    <a:pt x="7942" y="19926"/>
                  </a:cubicBezTo>
                  <a:cubicBezTo>
                    <a:pt x="6112" y="19536"/>
                    <a:pt x="4378" y="18613"/>
                    <a:pt x="2950" y="17205"/>
                  </a:cubicBezTo>
                  <a:cubicBezTo>
                    <a:pt x="-983" y="13275"/>
                    <a:pt x="-983" y="6890"/>
                    <a:pt x="2950" y="2953"/>
                  </a:cubicBezTo>
                  <a:cubicBezTo>
                    <a:pt x="6884" y="-984"/>
                    <a:pt x="13262" y="-984"/>
                    <a:pt x="17196" y="2953"/>
                  </a:cubicBezTo>
                  <a:cubicBezTo>
                    <a:pt x="18602" y="4361"/>
                    <a:pt x="19483" y="6057"/>
                    <a:pt x="19893" y="7875"/>
                  </a:cubicBezTo>
                  <a:cubicBezTo>
                    <a:pt x="20617" y="11135"/>
                    <a:pt x="19716" y="14655"/>
                    <a:pt x="17196" y="17205"/>
                  </a:cubicBez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xmlns="" id="{116AB800-E9B6-9745-87EF-D2EF2DA0E352}"/>
                </a:ext>
              </a:extLst>
            </p:cNvPr>
            <p:cNvSpPr/>
            <p:nvPr/>
          </p:nvSpPr>
          <p:spPr>
            <a:xfrm>
              <a:off x="4509688" y="3435001"/>
              <a:ext cx="874531" cy="8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20146" extrusionOk="0">
                  <a:moveTo>
                    <a:pt x="17190" y="17198"/>
                  </a:moveTo>
                  <a:cubicBezTo>
                    <a:pt x="14685" y="19707"/>
                    <a:pt x="11176" y="20616"/>
                    <a:pt x="7940" y="19919"/>
                  </a:cubicBezTo>
                  <a:cubicBezTo>
                    <a:pt x="6110" y="19536"/>
                    <a:pt x="4376" y="18606"/>
                    <a:pt x="2949" y="17198"/>
                  </a:cubicBezTo>
                  <a:cubicBezTo>
                    <a:pt x="-983" y="13268"/>
                    <a:pt x="-983" y="6884"/>
                    <a:pt x="2949" y="2953"/>
                  </a:cubicBezTo>
                  <a:cubicBezTo>
                    <a:pt x="6881" y="-984"/>
                    <a:pt x="13258" y="-984"/>
                    <a:pt x="17190" y="2953"/>
                  </a:cubicBezTo>
                  <a:cubicBezTo>
                    <a:pt x="18596" y="4361"/>
                    <a:pt x="19484" y="6057"/>
                    <a:pt x="19887" y="7868"/>
                  </a:cubicBezTo>
                  <a:cubicBezTo>
                    <a:pt x="20617" y="11122"/>
                    <a:pt x="19709" y="14676"/>
                    <a:pt x="17190" y="17198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05545E74-7ABB-8047-8D4C-4BFD258A4F79}"/>
                </a:ext>
              </a:extLst>
            </p:cNvPr>
            <p:cNvSpPr/>
            <p:nvPr/>
          </p:nvSpPr>
          <p:spPr>
            <a:xfrm>
              <a:off x="6095879" y="4269499"/>
              <a:ext cx="1148821" cy="120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80"/>
                  </a:moveTo>
                  <a:cubicBezTo>
                    <a:pt x="21126" y="8060"/>
                    <a:pt x="20530" y="9377"/>
                    <a:pt x="19822" y="10593"/>
                  </a:cubicBezTo>
                  <a:cubicBezTo>
                    <a:pt x="18077" y="8958"/>
                    <a:pt x="15686" y="7938"/>
                    <a:pt x="13044" y="7938"/>
                  </a:cubicBezTo>
                  <a:cubicBezTo>
                    <a:pt x="7692" y="7938"/>
                    <a:pt x="3367" y="12058"/>
                    <a:pt x="3367" y="17156"/>
                  </a:cubicBezTo>
                  <a:cubicBezTo>
                    <a:pt x="3367" y="18621"/>
                    <a:pt x="3729" y="19996"/>
                    <a:pt x="4376" y="21223"/>
                  </a:cubicBezTo>
                  <a:cubicBezTo>
                    <a:pt x="3857" y="21313"/>
                    <a:pt x="3322" y="21388"/>
                    <a:pt x="2787" y="21451"/>
                  </a:cubicBezTo>
                  <a:cubicBezTo>
                    <a:pt x="1873" y="21552"/>
                    <a:pt x="948" y="21600"/>
                    <a:pt x="0" y="21600"/>
                  </a:cubicBezTo>
                  <a:lnTo>
                    <a:pt x="0" y="0"/>
                  </a:lnTo>
                  <a:lnTo>
                    <a:pt x="2787" y="850"/>
                  </a:lnTo>
                  <a:lnTo>
                    <a:pt x="21600" y="6680"/>
                  </a:ln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7D86B8C1-711F-9E44-BD57-E4208E8A1460}"/>
                </a:ext>
              </a:extLst>
            </p:cNvPr>
            <p:cNvSpPr/>
            <p:nvPr/>
          </p:nvSpPr>
          <p:spPr>
            <a:xfrm>
              <a:off x="4946761" y="4269498"/>
              <a:ext cx="1148822" cy="120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cubicBezTo>
                    <a:pt x="20105" y="21600"/>
                    <a:pt x="18644" y="21462"/>
                    <a:pt x="17228" y="21208"/>
                  </a:cubicBezTo>
                  <a:cubicBezTo>
                    <a:pt x="17886" y="19967"/>
                    <a:pt x="18265" y="18567"/>
                    <a:pt x="18265" y="17067"/>
                  </a:cubicBezTo>
                  <a:cubicBezTo>
                    <a:pt x="18265" y="11982"/>
                    <a:pt x="13943" y="7868"/>
                    <a:pt x="8589" y="7868"/>
                  </a:cubicBezTo>
                  <a:cubicBezTo>
                    <a:pt x="5928" y="7868"/>
                    <a:pt x="3508" y="8886"/>
                    <a:pt x="1762" y="10546"/>
                  </a:cubicBezTo>
                  <a:cubicBezTo>
                    <a:pt x="1054" y="9331"/>
                    <a:pt x="468" y="8032"/>
                    <a:pt x="0" y="6670"/>
                  </a:cubicBezTo>
                  <a:lnTo>
                    <a:pt x="21600" y="0"/>
                  </a:ln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E8BF48E0-DDB8-8149-B375-1CFA2BB84A3F}"/>
                </a:ext>
              </a:extLst>
            </p:cNvPr>
            <p:cNvSpPr/>
            <p:nvPr/>
          </p:nvSpPr>
          <p:spPr>
            <a:xfrm>
              <a:off x="4891855" y="3291638"/>
              <a:ext cx="1203728" cy="135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33"/>
                  </a:moveTo>
                  <a:lnTo>
                    <a:pt x="995" y="21600"/>
                  </a:lnTo>
                  <a:cubicBezTo>
                    <a:pt x="495" y="20225"/>
                    <a:pt x="165" y="18844"/>
                    <a:pt x="0" y="17464"/>
                  </a:cubicBezTo>
                  <a:cubicBezTo>
                    <a:pt x="330" y="17492"/>
                    <a:pt x="660" y="17516"/>
                    <a:pt x="995" y="17516"/>
                  </a:cubicBezTo>
                  <a:cubicBezTo>
                    <a:pt x="6097" y="17516"/>
                    <a:pt x="10225" y="13836"/>
                    <a:pt x="10225" y="9287"/>
                  </a:cubicBezTo>
                  <a:cubicBezTo>
                    <a:pt x="10225" y="6346"/>
                    <a:pt x="8502" y="3761"/>
                    <a:pt x="5889" y="2305"/>
                  </a:cubicBezTo>
                  <a:cubicBezTo>
                    <a:pt x="6789" y="1475"/>
                    <a:pt x="7778" y="697"/>
                    <a:pt x="8874" y="0"/>
                  </a:cubicBezTo>
                  <a:lnTo>
                    <a:pt x="21600" y="15633"/>
                  </a:ln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3789F464-8CB6-9D41-BFB5-84A9F99C6A39}"/>
                </a:ext>
              </a:extLst>
            </p:cNvPr>
            <p:cNvSpPr/>
            <p:nvPr/>
          </p:nvSpPr>
          <p:spPr>
            <a:xfrm>
              <a:off x="5386014" y="3167444"/>
              <a:ext cx="1420741" cy="110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441"/>
                  </a:moveTo>
                  <a:lnTo>
                    <a:pt x="10798" y="21600"/>
                  </a:lnTo>
                  <a:lnTo>
                    <a:pt x="0" y="2441"/>
                  </a:lnTo>
                  <a:cubicBezTo>
                    <a:pt x="1032" y="1476"/>
                    <a:pt x="2114" y="657"/>
                    <a:pt x="3219" y="0"/>
                  </a:cubicBezTo>
                  <a:cubicBezTo>
                    <a:pt x="3792" y="4836"/>
                    <a:pt x="7038" y="8545"/>
                    <a:pt x="10951" y="8545"/>
                  </a:cubicBezTo>
                  <a:cubicBezTo>
                    <a:pt x="14819" y="8545"/>
                    <a:pt x="18025" y="4935"/>
                    <a:pt x="18660" y="180"/>
                  </a:cubicBezTo>
                  <a:cubicBezTo>
                    <a:pt x="19679" y="820"/>
                    <a:pt x="20662" y="1575"/>
                    <a:pt x="21600" y="2441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C667CD71-74CB-9442-A3DD-58B7E46FA03C}"/>
                </a:ext>
              </a:extLst>
            </p:cNvPr>
            <p:cNvSpPr/>
            <p:nvPr/>
          </p:nvSpPr>
          <p:spPr>
            <a:xfrm>
              <a:off x="6095879" y="3292945"/>
              <a:ext cx="1203729" cy="135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64"/>
                  </a:moveTo>
                  <a:cubicBezTo>
                    <a:pt x="21435" y="18844"/>
                    <a:pt x="21121" y="20220"/>
                    <a:pt x="20611" y="21600"/>
                  </a:cubicBezTo>
                  <a:lnTo>
                    <a:pt x="0" y="15628"/>
                  </a:lnTo>
                  <a:lnTo>
                    <a:pt x="12744" y="0"/>
                  </a:lnTo>
                  <a:cubicBezTo>
                    <a:pt x="13824" y="711"/>
                    <a:pt x="14829" y="1475"/>
                    <a:pt x="15733" y="2305"/>
                  </a:cubicBezTo>
                  <a:cubicBezTo>
                    <a:pt x="13122" y="3761"/>
                    <a:pt x="11393" y="6346"/>
                    <a:pt x="11393" y="9287"/>
                  </a:cubicBezTo>
                  <a:cubicBezTo>
                    <a:pt x="11393" y="13836"/>
                    <a:pt x="15521" y="17516"/>
                    <a:pt x="20627" y="17516"/>
                  </a:cubicBezTo>
                  <a:cubicBezTo>
                    <a:pt x="20940" y="17502"/>
                    <a:pt x="21270" y="17492"/>
                    <a:pt x="21600" y="17464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xmlns="" id="{7DD43502-D310-2546-803C-7D8C4ED13FED}"/>
                </a:ext>
              </a:extLst>
            </p:cNvPr>
            <p:cNvSpPr/>
            <p:nvPr/>
          </p:nvSpPr>
          <p:spPr>
            <a:xfrm>
              <a:off x="5736059" y="2718478"/>
              <a:ext cx="740944" cy="7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6"/>
                  </a:moveTo>
                  <a:cubicBezTo>
                    <a:pt x="21600" y="12791"/>
                    <a:pt x="21142" y="14475"/>
                    <a:pt x="20148" y="16202"/>
                  </a:cubicBezTo>
                  <a:cubicBezTo>
                    <a:pt x="19155" y="17921"/>
                    <a:pt x="17928" y="19156"/>
                    <a:pt x="16200" y="20149"/>
                  </a:cubicBezTo>
                  <a:cubicBezTo>
                    <a:pt x="14481" y="21142"/>
                    <a:pt x="12787" y="21600"/>
                    <a:pt x="10791" y="21600"/>
                  </a:cubicBezTo>
                  <a:cubicBezTo>
                    <a:pt x="8804" y="21600"/>
                    <a:pt x="7119" y="21142"/>
                    <a:pt x="5391" y="20149"/>
                  </a:cubicBezTo>
                  <a:cubicBezTo>
                    <a:pt x="3672" y="19156"/>
                    <a:pt x="2445" y="17921"/>
                    <a:pt x="1452" y="16202"/>
                  </a:cubicBezTo>
                  <a:cubicBezTo>
                    <a:pt x="458" y="14475"/>
                    <a:pt x="0" y="12782"/>
                    <a:pt x="0" y="10796"/>
                  </a:cubicBezTo>
                  <a:cubicBezTo>
                    <a:pt x="0" y="8809"/>
                    <a:pt x="458" y="7125"/>
                    <a:pt x="1452" y="5398"/>
                  </a:cubicBezTo>
                  <a:cubicBezTo>
                    <a:pt x="2445" y="3679"/>
                    <a:pt x="3672" y="2444"/>
                    <a:pt x="5391" y="1451"/>
                  </a:cubicBezTo>
                  <a:cubicBezTo>
                    <a:pt x="7119" y="458"/>
                    <a:pt x="8804" y="0"/>
                    <a:pt x="10791" y="0"/>
                  </a:cubicBezTo>
                  <a:cubicBezTo>
                    <a:pt x="12787" y="0"/>
                    <a:pt x="14481" y="458"/>
                    <a:pt x="16200" y="1451"/>
                  </a:cubicBezTo>
                  <a:cubicBezTo>
                    <a:pt x="17928" y="2444"/>
                    <a:pt x="19155" y="3679"/>
                    <a:pt x="20148" y="5398"/>
                  </a:cubicBezTo>
                  <a:cubicBezTo>
                    <a:pt x="21142" y="7125"/>
                    <a:pt x="21600" y="8809"/>
                    <a:pt x="21600" y="1079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xmlns="" id="{54FFE2DF-A230-0848-BB67-4DCBC719A7C9}"/>
                </a:ext>
              </a:extLst>
            </p:cNvPr>
            <p:cNvSpPr/>
            <p:nvPr/>
          </p:nvSpPr>
          <p:spPr>
            <a:xfrm>
              <a:off x="6874645" y="3501500"/>
              <a:ext cx="740944" cy="74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6"/>
                  </a:moveTo>
                  <a:cubicBezTo>
                    <a:pt x="21600" y="12784"/>
                    <a:pt x="21142" y="14478"/>
                    <a:pt x="20149" y="16198"/>
                  </a:cubicBezTo>
                  <a:cubicBezTo>
                    <a:pt x="19156" y="17918"/>
                    <a:pt x="17912" y="19154"/>
                    <a:pt x="16194" y="20148"/>
                  </a:cubicBezTo>
                  <a:cubicBezTo>
                    <a:pt x="14466" y="21151"/>
                    <a:pt x="12782" y="21600"/>
                    <a:pt x="10796" y="21600"/>
                  </a:cubicBezTo>
                  <a:cubicBezTo>
                    <a:pt x="8809" y="21600"/>
                    <a:pt x="7125" y="21151"/>
                    <a:pt x="5398" y="20148"/>
                  </a:cubicBezTo>
                  <a:cubicBezTo>
                    <a:pt x="3679" y="19154"/>
                    <a:pt x="2444" y="17918"/>
                    <a:pt x="1451" y="16198"/>
                  </a:cubicBezTo>
                  <a:cubicBezTo>
                    <a:pt x="458" y="14478"/>
                    <a:pt x="0" y="12784"/>
                    <a:pt x="0" y="10796"/>
                  </a:cubicBezTo>
                  <a:cubicBezTo>
                    <a:pt x="0" y="8816"/>
                    <a:pt x="458" y="7122"/>
                    <a:pt x="1451" y="5402"/>
                  </a:cubicBezTo>
                  <a:cubicBezTo>
                    <a:pt x="2444" y="3673"/>
                    <a:pt x="3679" y="2437"/>
                    <a:pt x="5398" y="1443"/>
                  </a:cubicBezTo>
                  <a:cubicBezTo>
                    <a:pt x="7125" y="449"/>
                    <a:pt x="8809" y="0"/>
                    <a:pt x="10796" y="0"/>
                  </a:cubicBezTo>
                  <a:cubicBezTo>
                    <a:pt x="12791" y="0"/>
                    <a:pt x="14466" y="449"/>
                    <a:pt x="16194" y="1443"/>
                  </a:cubicBezTo>
                  <a:cubicBezTo>
                    <a:pt x="17912" y="2437"/>
                    <a:pt x="19156" y="3673"/>
                    <a:pt x="20149" y="5402"/>
                  </a:cubicBezTo>
                  <a:cubicBezTo>
                    <a:pt x="21142" y="7122"/>
                    <a:pt x="21600" y="8816"/>
                    <a:pt x="21600" y="1079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xmlns="" id="{3E7D2546-9B36-3744-83B6-A01F33EC3CD8}"/>
                </a:ext>
              </a:extLst>
            </p:cNvPr>
            <p:cNvSpPr/>
            <p:nvPr/>
          </p:nvSpPr>
          <p:spPr>
            <a:xfrm>
              <a:off x="6419852" y="4857314"/>
              <a:ext cx="740944" cy="7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96"/>
                    <a:pt x="21151" y="14481"/>
                    <a:pt x="20157" y="16200"/>
                  </a:cubicBezTo>
                  <a:cubicBezTo>
                    <a:pt x="19164" y="17928"/>
                    <a:pt x="17928" y="19155"/>
                    <a:pt x="16200" y="20148"/>
                  </a:cubicBezTo>
                  <a:cubicBezTo>
                    <a:pt x="14481" y="21142"/>
                    <a:pt x="12787" y="21600"/>
                    <a:pt x="10800" y="21600"/>
                  </a:cubicBezTo>
                  <a:cubicBezTo>
                    <a:pt x="8813" y="21600"/>
                    <a:pt x="7119" y="21142"/>
                    <a:pt x="5400" y="20148"/>
                  </a:cubicBezTo>
                  <a:cubicBezTo>
                    <a:pt x="3681" y="19155"/>
                    <a:pt x="2436" y="17928"/>
                    <a:pt x="1443" y="16200"/>
                  </a:cubicBezTo>
                  <a:cubicBezTo>
                    <a:pt x="449" y="14481"/>
                    <a:pt x="0" y="12787"/>
                    <a:pt x="0" y="10800"/>
                  </a:cubicBezTo>
                  <a:cubicBezTo>
                    <a:pt x="0" y="8804"/>
                    <a:pt x="449" y="7119"/>
                    <a:pt x="1443" y="5400"/>
                  </a:cubicBezTo>
                  <a:cubicBezTo>
                    <a:pt x="2436" y="3672"/>
                    <a:pt x="3681" y="2445"/>
                    <a:pt x="5400" y="1452"/>
                  </a:cubicBezTo>
                  <a:cubicBezTo>
                    <a:pt x="7119" y="458"/>
                    <a:pt x="8813" y="0"/>
                    <a:pt x="10800" y="0"/>
                  </a:cubicBezTo>
                  <a:cubicBezTo>
                    <a:pt x="12787" y="0"/>
                    <a:pt x="14481" y="458"/>
                    <a:pt x="16200" y="1452"/>
                  </a:cubicBezTo>
                  <a:cubicBezTo>
                    <a:pt x="17928" y="2445"/>
                    <a:pt x="19164" y="3672"/>
                    <a:pt x="20157" y="5400"/>
                  </a:cubicBezTo>
                  <a:cubicBezTo>
                    <a:pt x="21151" y="7119"/>
                    <a:pt x="21600" y="8813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xmlns="" id="{A1E3268C-B011-A343-AF81-E3A9DC0D8388}"/>
                </a:ext>
              </a:extLst>
            </p:cNvPr>
            <p:cNvSpPr/>
            <p:nvPr/>
          </p:nvSpPr>
          <p:spPr>
            <a:xfrm>
              <a:off x="5034129" y="4853321"/>
              <a:ext cx="740944" cy="74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4"/>
                  </a:moveTo>
                  <a:cubicBezTo>
                    <a:pt x="21600" y="12792"/>
                    <a:pt x="21142" y="14478"/>
                    <a:pt x="20149" y="16198"/>
                  </a:cubicBezTo>
                  <a:cubicBezTo>
                    <a:pt x="19156" y="17927"/>
                    <a:pt x="17921" y="19163"/>
                    <a:pt x="16202" y="20157"/>
                  </a:cubicBezTo>
                  <a:cubicBezTo>
                    <a:pt x="14475" y="21151"/>
                    <a:pt x="12791" y="21600"/>
                    <a:pt x="10804" y="21600"/>
                  </a:cubicBezTo>
                  <a:cubicBezTo>
                    <a:pt x="8809" y="21600"/>
                    <a:pt x="7117" y="21151"/>
                    <a:pt x="5398" y="20157"/>
                  </a:cubicBezTo>
                  <a:cubicBezTo>
                    <a:pt x="3671" y="19163"/>
                    <a:pt x="2444" y="17927"/>
                    <a:pt x="1451" y="16198"/>
                  </a:cubicBezTo>
                  <a:cubicBezTo>
                    <a:pt x="458" y="14478"/>
                    <a:pt x="0" y="12792"/>
                    <a:pt x="0" y="10804"/>
                  </a:cubicBezTo>
                  <a:cubicBezTo>
                    <a:pt x="0" y="8816"/>
                    <a:pt x="458" y="7122"/>
                    <a:pt x="1451" y="5402"/>
                  </a:cubicBezTo>
                  <a:cubicBezTo>
                    <a:pt x="2444" y="3682"/>
                    <a:pt x="3671" y="2446"/>
                    <a:pt x="5398" y="1452"/>
                  </a:cubicBezTo>
                  <a:cubicBezTo>
                    <a:pt x="7117" y="449"/>
                    <a:pt x="8809" y="0"/>
                    <a:pt x="10804" y="0"/>
                  </a:cubicBezTo>
                  <a:cubicBezTo>
                    <a:pt x="12791" y="0"/>
                    <a:pt x="14475" y="449"/>
                    <a:pt x="16202" y="1452"/>
                  </a:cubicBezTo>
                  <a:cubicBezTo>
                    <a:pt x="17921" y="2446"/>
                    <a:pt x="19156" y="3682"/>
                    <a:pt x="20149" y="5402"/>
                  </a:cubicBezTo>
                  <a:cubicBezTo>
                    <a:pt x="21142" y="7122"/>
                    <a:pt x="21600" y="8816"/>
                    <a:pt x="21600" y="1080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xmlns="" id="{DB240D4E-AD7F-1248-AE8D-294866A8C4B2}"/>
                </a:ext>
              </a:extLst>
            </p:cNvPr>
            <p:cNvSpPr/>
            <p:nvPr/>
          </p:nvSpPr>
          <p:spPr>
            <a:xfrm>
              <a:off x="4576707" y="3501794"/>
              <a:ext cx="740492" cy="74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7" h="19674" extrusionOk="0">
                  <a:moveTo>
                    <a:pt x="16797" y="16791"/>
                  </a:moveTo>
                  <a:cubicBezTo>
                    <a:pt x="12955" y="20634"/>
                    <a:pt x="6729" y="20634"/>
                    <a:pt x="2887" y="16791"/>
                  </a:cubicBezTo>
                  <a:cubicBezTo>
                    <a:pt x="-962" y="12948"/>
                    <a:pt x="-962" y="6727"/>
                    <a:pt x="2887" y="2885"/>
                  </a:cubicBezTo>
                  <a:cubicBezTo>
                    <a:pt x="6729" y="-966"/>
                    <a:pt x="12955" y="-958"/>
                    <a:pt x="16797" y="2885"/>
                  </a:cubicBezTo>
                  <a:cubicBezTo>
                    <a:pt x="20638" y="6712"/>
                    <a:pt x="20638" y="12948"/>
                    <a:pt x="16797" y="167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9D8E839-C139-024A-841E-B15CE9E15183}"/>
              </a:ext>
            </a:extLst>
          </p:cNvPr>
          <p:cNvGrpSpPr/>
          <p:nvPr/>
        </p:nvGrpSpPr>
        <p:grpSpPr>
          <a:xfrm>
            <a:off x="4900115" y="4628407"/>
            <a:ext cx="567160" cy="565196"/>
            <a:chOff x="9561212" y="4411275"/>
            <a:chExt cx="732588" cy="730052"/>
          </a:xfrm>
          <a:solidFill>
            <a:schemeClr val="accent3"/>
          </a:solidFill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xmlns="" id="{7938F435-1280-1242-B107-2220207A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1212" y="4411275"/>
              <a:ext cx="732588" cy="730052"/>
            </a:xfrm>
            <a:custGeom>
              <a:avLst/>
              <a:gdLst>
                <a:gd name="T0" fmla="*/ 259 w 1273"/>
                <a:gd name="T1" fmla="*/ 856 h 1272"/>
                <a:gd name="T2" fmla="*/ 444 w 1273"/>
                <a:gd name="T3" fmla="*/ 923 h 1272"/>
                <a:gd name="T4" fmla="*/ 494 w 1273"/>
                <a:gd name="T5" fmla="*/ 926 h 1272"/>
                <a:gd name="T6" fmla="*/ 728 w 1273"/>
                <a:gd name="T7" fmla="*/ 856 h 1272"/>
                <a:gd name="T8" fmla="*/ 784 w 1273"/>
                <a:gd name="T9" fmla="*/ 911 h 1272"/>
                <a:gd name="T10" fmla="*/ 1106 w 1273"/>
                <a:gd name="T11" fmla="*/ 1234 h 1272"/>
                <a:gd name="T12" fmla="*/ 1235 w 1273"/>
                <a:gd name="T13" fmla="*/ 1236 h 1272"/>
                <a:gd name="T14" fmla="*/ 1237 w 1273"/>
                <a:gd name="T15" fmla="*/ 1107 h 1272"/>
                <a:gd name="T16" fmla="*/ 1235 w 1273"/>
                <a:gd name="T17" fmla="*/ 1105 h 1272"/>
                <a:gd name="T18" fmla="*/ 857 w 1273"/>
                <a:gd name="T19" fmla="*/ 727 h 1272"/>
                <a:gd name="T20" fmla="*/ 728 w 1273"/>
                <a:gd name="T21" fmla="*/ 130 h 1272"/>
                <a:gd name="T22" fmla="*/ 130 w 1273"/>
                <a:gd name="T23" fmla="*/ 259 h 1272"/>
                <a:gd name="T24" fmla="*/ 259 w 1273"/>
                <a:gd name="T25" fmla="*/ 856 h 1272"/>
                <a:gd name="T26" fmla="*/ 1203 w 1273"/>
                <a:gd name="T27" fmla="*/ 1137 h 1272"/>
                <a:gd name="T28" fmla="*/ 1216 w 1273"/>
                <a:gd name="T29" fmla="*/ 1169 h 1272"/>
                <a:gd name="T30" fmla="*/ 1203 w 1273"/>
                <a:gd name="T31" fmla="*/ 1202 h 1272"/>
                <a:gd name="T32" fmla="*/ 1138 w 1273"/>
                <a:gd name="T33" fmla="*/ 1202 h 1272"/>
                <a:gd name="T34" fmla="*/ 832 w 1273"/>
                <a:gd name="T35" fmla="*/ 895 h 1272"/>
                <a:gd name="T36" fmla="*/ 896 w 1273"/>
                <a:gd name="T37" fmla="*/ 831 h 1272"/>
                <a:gd name="T38" fmla="*/ 1203 w 1273"/>
                <a:gd name="T39" fmla="*/ 1137 h 1272"/>
                <a:gd name="T40" fmla="*/ 864 w 1273"/>
                <a:gd name="T41" fmla="*/ 799 h 1272"/>
                <a:gd name="T42" fmla="*/ 800 w 1273"/>
                <a:gd name="T43" fmla="*/ 863 h 1272"/>
                <a:gd name="T44" fmla="*/ 766 w 1273"/>
                <a:gd name="T45" fmla="*/ 829 h 1272"/>
                <a:gd name="T46" fmla="*/ 830 w 1273"/>
                <a:gd name="T47" fmla="*/ 765 h 1272"/>
                <a:gd name="T48" fmla="*/ 864 w 1273"/>
                <a:gd name="T49" fmla="*/ 799 h 1272"/>
                <a:gd name="T50" fmla="*/ 109 w 1273"/>
                <a:gd name="T51" fmla="*/ 448 h 1272"/>
                <a:gd name="T52" fmla="*/ 538 w 1273"/>
                <a:gd name="T53" fmla="*/ 109 h 1272"/>
                <a:gd name="T54" fmla="*/ 878 w 1273"/>
                <a:gd name="T55" fmla="*/ 537 h 1272"/>
                <a:gd name="T56" fmla="*/ 449 w 1273"/>
                <a:gd name="T57" fmla="*/ 877 h 1272"/>
                <a:gd name="T58" fmla="*/ 109 w 1273"/>
                <a:gd name="T59" fmla="*/ 4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3" h="1272">
                  <a:moveTo>
                    <a:pt x="259" y="856"/>
                  </a:moveTo>
                  <a:cubicBezTo>
                    <a:pt x="315" y="892"/>
                    <a:pt x="378" y="915"/>
                    <a:pt x="444" y="923"/>
                  </a:cubicBezTo>
                  <a:cubicBezTo>
                    <a:pt x="461" y="925"/>
                    <a:pt x="478" y="926"/>
                    <a:pt x="494" y="926"/>
                  </a:cubicBezTo>
                  <a:cubicBezTo>
                    <a:pt x="577" y="926"/>
                    <a:pt x="659" y="901"/>
                    <a:pt x="728" y="856"/>
                  </a:cubicBezTo>
                  <a:lnTo>
                    <a:pt x="784" y="911"/>
                  </a:lnTo>
                  <a:lnTo>
                    <a:pt x="1106" y="1234"/>
                  </a:lnTo>
                  <a:cubicBezTo>
                    <a:pt x="1141" y="1270"/>
                    <a:pt x="1199" y="1271"/>
                    <a:pt x="1235" y="1236"/>
                  </a:cubicBezTo>
                  <a:cubicBezTo>
                    <a:pt x="1271" y="1201"/>
                    <a:pt x="1272" y="1143"/>
                    <a:pt x="1237" y="1107"/>
                  </a:cubicBezTo>
                  <a:cubicBezTo>
                    <a:pt x="1236" y="1106"/>
                    <a:pt x="1236" y="1105"/>
                    <a:pt x="1235" y="1105"/>
                  </a:cubicBezTo>
                  <a:lnTo>
                    <a:pt x="857" y="727"/>
                  </a:lnTo>
                  <a:cubicBezTo>
                    <a:pt x="987" y="526"/>
                    <a:pt x="929" y="259"/>
                    <a:pt x="728" y="130"/>
                  </a:cubicBezTo>
                  <a:cubicBezTo>
                    <a:pt x="527" y="0"/>
                    <a:pt x="259" y="58"/>
                    <a:pt x="130" y="259"/>
                  </a:cubicBezTo>
                  <a:cubicBezTo>
                    <a:pt x="0" y="459"/>
                    <a:pt x="58" y="727"/>
                    <a:pt x="259" y="856"/>
                  </a:cubicBezTo>
                  <a:close/>
                  <a:moveTo>
                    <a:pt x="1203" y="1137"/>
                  </a:moveTo>
                  <a:cubicBezTo>
                    <a:pt x="1211" y="1146"/>
                    <a:pt x="1216" y="1157"/>
                    <a:pt x="1216" y="1169"/>
                  </a:cubicBezTo>
                  <a:cubicBezTo>
                    <a:pt x="1216" y="1181"/>
                    <a:pt x="1211" y="1193"/>
                    <a:pt x="1203" y="1202"/>
                  </a:cubicBezTo>
                  <a:cubicBezTo>
                    <a:pt x="1185" y="1219"/>
                    <a:pt x="1156" y="1219"/>
                    <a:pt x="1138" y="1202"/>
                  </a:cubicBezTo>
                  <a:lnTo>
                    <a:pt x="832" y="895"/>
                  </a:lnTo>
                  <a:lnTo>
                    <a:pt x="896" y="831"/>
                  </a:lnTo>
                  <a:lnTo>
                    <a:pt x="1203" y="1137"/>
                  </a:lnTo>
                  <a:close/>
                  <a:moveTo>
                    <a:pt x="864" y="799"/>
                  </a:moveTo>
                  <a:lnTo>
                    <a:pt x="800" y="863"/>
                  </a:lnTo>
                  <a:lnTo>
                    <a:pt x="766" y="829"/>
                  </a:lnTo>
                  <a:cubicBezTo>
                    <a:pt x="789" y="810"/>
                    <a:pt x="811" y="788"/>
                    <a:pt x="830" y="765"/>
                  </a:cubicBezTo>
                  <a:lnTo>
                    <a:pt x="864" y="799"/>
                  </a:lnTo>
                  <a:close/>
                  <a:moveTo>
                    <a:pt x="109" y="448"/>
                  </a:moveTo>
                  <a:cubicBezTo>
                    <a:pt x="134" y="236"/>
                    <a:pt x="326" y="84"/>
                    <a:pt x="538" y="109"/>
                  </a:cubicBezTo>
                  <a:cubicBezTo>
                    <a:pt x="751" y="133"/>
                    <a:pt x="903" y="325"/>
                    <a:pt x="878" y="537"/>
                  </a:cubicBezTo>
                  <a:cubicBezTo>
                    <a:pt x="854" y="750"/>
                    <a:pt x="661" y="902"/>
                    <a:pt x="449" y="877"/>
                  </a:cubicBezTo>
                  <a:cubicBezTo>
                    <a:pt x="237" y="852"/>
                    <a:pt x="84" y="660"/>
                    <a:pt x="109" y="4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xmlns="" id="{3CDC2854-1316-9441-8481-9A6400FB3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398" y="4487322"/>
              <a:ext cx="233211" cy="225606"/>
            </a:xfrm>
            <a:custGeom>
              <a:avLst/>
              <a:gdLst>
                <a:gd name="T0" fmla="*/ 159 w 404"/>
                <a:gd name="T1" fmla="*/ 129 h 393"/>
                <a:gd name="T2" fmla="*/ 377 w 404"/>
                <a:gd name="T3" fmla="*/ 67 h 393"/>
                <a:gd name="T4" fmla="*/ 401 w 404"/>
                <a:gd name="T5" fmla="*/ 47 h 393"/>
                <a:gd name="T6" fmla="*/ 382 w 404"/>
                <a:gd name="T7" fmla="*/ 22 h 393"/>
                <a:gd name="T8" fmla="*/ 3 w 404"/>
                <a:gd name="T9" fmla="*/ 321 h 393"/>
                <a:gd name="T10" fmla="*/ 3 w 404"/>
                <a:gd name="T11" fmla="*/ 321 h 393"/>
                <a:gd name="T12" fmla="*/ 1 w 404"/>
                <a:gd name="T13" fmla="*/ 370 h 393"/>
                <a:gd name="T14" fmla="*/ 24 w 404"/>
                <a:gd name="T15" fmla="*/ 392 h 393"/>
                <a:gd name="T16" fmla="*/ 24 w 404"/>
                <a:gd name="T17" fmla="*/ 392 h 393"/>
                <a:gd name="T18" fmla="*/ 46 w 404"/>
                <a:gd name="T19" fmla="*/ 369 h 393"/>
                <a:gd name="T20" fmla="*/ 48 w 404"/>
                <a:gd name="T21" fmla="*/ 326 h 393"/>
                <a:gd name="T22" fmla="*/ 159 w 404"/>
                <a:gd name="T23" fmla="*/ 12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4" h="393">
                  <a:moveTo>
                    <a:pt x="159" y="129"/>
                  </a:moveTo>
                  <a:cubicBezTo>
                    <a:pt x="220" y="80"/>
                    <a:pt x="299" y="58"/>
                    <a:pt x="377" y="67"/>
                  </a:cubicBezTo>
                  <a:cubicBezTo>
                    <a:pt x="389" y="68"/>
                    <a:pt x="400" y="59"/>
                    <a:pt x="401" y="47"/>
                  </a:cubicBezTo>
                  <a:cubicBezTo>
                    <a:pt x="403" y="35"/>
                    <a:pt x="394" y="24"/>
                    <a:pt x="382" y="22"/>
                  </a:cubicBezTo>
                  <a:cubicBezTo>
                    <a:pt x="195" y="0"/>
                    <a:pt x="25" y="135"/>
                    <a:pt x="3" y="321"/>
                  </a:cubicBezTo>
                  <a:lnTo>
                    <a:pt x="3" y="321"/>
                  </a:lnTo>
                  <a:cubicBezTo>
                    <a:pt x="1" y="337"/>
                    <a:pt x="0" y="354"/>
                    <a:pt x="1" y="370"/>
                  </a:cubicBezTo>
                  <a:cubicBezTo>
                    <a:pt x="1" y="382"/>
                    <a:pt x="11" y="392"/>
                    <a:pt x="24" y="392"/>
                  </a:cubicBezTo>
                  <a:lnTo>
                    <a:pt x="24" y="392"/>
                  </a:lnTo>
                  <a:cubicBezTo>
                    <a:pt x="37" y="392"/>
                    <a:pt x="47" y="381"/>
                    <a:pt x="46" y="369"/>
                  </a:cubicBezTo>
                  <a:cubicBezTo>
                    <a:pt x="46" y="355"/>
                    <a:pt x="47" y="340"/>
                    <a:pt x="48" y="326"/>
                  </a:cubicBezTo>
                  <a:cubicBezTo>
                    <a:pt x="57" y="248"/>
                    <a:pt x="97" y="178"/>
                    <a:pt x="159" y="12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ED4232DD-179F-9F42-A43C-1382B9332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0493" y="4619137"/>
              <a:ext cx="332072" cy="167304"/>
            </a:xfrm>
            <a:custGeom>
              <a:avLst/>
              <a:gdLst>
                <a:gd name="T0" fmla="*/ 310 w 579"/>
                <a:gd name="T1" fmla="*/ 155 h 293"/>
                <a:gd name="T2" fmla="*/ 254 w 579"/>
                <a:gd name="T3" fmla="*/ 176 h 293"/>
                <a:gd name="T4" fmla="*/ 174 w 579"/>
                <a:gd name="T5" fmla="*/ 138 h 293"/>
                <a:gd name="T6" fmla="*/ 114 w 579"/>
                <a:gd name="T7" fmla="*/ 63 h 293"/>
                <a:gd name="T8" fmla="*/ 39 w 579"/>
                <a:gd name="T9" fmla="*/ 124 h 293"/>
                <a:gd name="T10" fmla="*/ 49 w 579"/>
                <a:gd name="T11" fmla="*/ 169 h 293"/>
                <a:gd name="T12" fmla="*/ 7 w 579"/>
                <a:gd name="T13" fmla="*/ 223 h 293"/>
                <a:gd name="T14" fmla="*/ 12 w 579"/>
                <a:gd name="T15" fmla="*/ 255 h 293"/>
                <a:gd name="T16" fmla="*/ 44 w 579"/>
                <a:gd name="T17" fmla="*/ 251 h 293"/>
                <a:gd name="T18" fmla="*/ 85 w 579"/>
                <a:gd name="T19" fmla="*/ 197 h 293"/>
                <a:gd name="T20" fmla="*/ 99 w 579"/>
                <a:gd name="T21" fmla="*/ 200 h 293"/>
                <a:gd name="T22" fmla="*/ 107 w 579"/>
                <a:gd name="T23" fmla="*/ 200 h 293"/>
                <a:gd name="T24" fmla="*/ 155 w 579"/>
                <a:gd name="T25" fmla="*/ 180 h 293"/>
                <a:gd name="T26" fmla="*/ 234 w 579"/>
                <a:gd name="T27" fmla="*/ 217 h 293"/>
                <a:gd name="T28" fmla="*/ 294 w 579"/>
                <a:gd name="T29" fmla="*/ 291 h 293"/>
                <a:gd name="T30" fmla="*/ 302 w 579"/>
                <a:gd name="T31" fmla="*/ 292 h 293"/>
                <a:gd name="T32" fmla="*/ 371 w 579"/>
                <a:gd name="T33" fmla="*/ 224 h 293"/>
                <a:gd name="T34" fmla="*/ 362 w 579"/>
                <a:gd name="T35" fmla="*/ 191 h 293"/>
                <a:gd name="T36" fmla="*/ 408 w 579"/>
                <a:gd name="T37" fmla="*/ 141 h 293"/>
                <a:gd name="T38" fmla="*/ 496 w 579"/>
                <a:gd name="T39" fmla="*/ 108 h 293"/>
                <a:gd name="T40" fmla="*/ 502 w 579"/>
                <a:gd name="T41" fmla="*/ 83 h 293"/>
                <a:gd name="T42" fmla="*/ 558 w 579"/>
                <a:gd name="T43" fmla="*/ 68 h 293"/>
                <a:gd name="T44" fmla="*/ 574 w 579"/>
                <a:gd name="T45" fmla="*/ 40 h 293"/>
                <a:gd name="T46" fmla="*/ 546 w 579"/>
                <a:gd name="T47" fmla="*/ 24 h 293"/>
                <a:gd name="T48" fmla="*/ 490 w 579"/>
                <a:gd name="T49" fmla="*/ 39 h 293"/>
                <a:gd name="T50" fmla="*/ 395 w 579"/>
                <a:gd name="T51" fmla="*/ 21 h 293"/>
                <a:gd name="T52" fmla="*/ 374 w 579"/>
                <a:gd name="T53" fmla="*/ 110 h 293"/>
                <a:gd name="T54" fmla="*/ 329 w 579"/>
                <a:gd name="T55" fmla="*/ 161 h 293"/>
                <a:gd name="T56" fmla="*/ 310 w 579"/>
                <a:gd name="T57" fmla="*/ 155 h 293"/>
                <a:gd name="T58" fmla="*/ 104 w 579"/>
                <a:gd name="T59" fmla="*/ 154 h 293"/>
                <a:gd name="T60" fmla="*/ 84 w 579"/>
                <a:gd name="T61" fmla="*/ 129 h 293"/>
                <a:gd name="T62" fmla="*/ 107 w 579"/>
                <a:gd name="T63" fmla="*/ 109 h 293"/>
                <a:gd name="T64" fmla="*/ 109 w 579"/>
                <a:gd name="T65" fmla="*/ 109 h 293"/>
                <a:gd name="T66" fmla="*/ 129 w 579"/>
                <a:gd name="T67" fmla="*/ 134 h 293"/>
                <a:gd name="T68" fmla="*/ 104 w 579"/>
                <a:gd name="T69" fmla="*/ 154 h 293"/>
                <a:gd name="T70" fmla="*/ 317 w 579"/>
                <a:gd name="T71" fmla="*/ 241 h 293"/>
                <a:gd name="T72" fmla="*/ 285 w 579"/>
                <a:gd name="T73" fmla="*/ 237 h 293"/>
                <a:gd name="T74" fmla="*/ 288 w 579"/>
                <a:gd name="T75" fmla="*/ 205 h 293"/>
                <a:gd name="T76" fmla="*/ 302 w 579"/>
                <a:gd name="T77" fmla="*/ 201 h 293"/>
                <a:gd name="T78" fmla="*/ 305 w 579"/>
                <a:gd name="T79" fmla="*/ 201 h 293"/>
                <a:gd name="T80" fmla="*/ 325 w 579"/>
                <a:gd name="T81" fmla="*/ 226 h 293"/>
                <a:gd name="T82" fmla="*/ 316 w 579"/>
                <a:gd name="T83" fmla="*/ 241 h 293"/>
                <a:gd name="T84" fmla="*/ 317 w 579"/>
                <a:gd name="T85" fmla="*/ 241 h 293"/>
                <a:gd name="T86" fmla="*/ 412 w 579"/>
                <a:gd name="T87" fmla="*/ 73 h 293"/>
                <a:gd name="T88" fmla="*/ 439 w 579"/>
                <a:gd name="T89" fmla="*/ 56 h 293"/>
                <a:gd name="T90" fmla="*/ 456 w 579"/>
                <a:gd name="T91" fmla="*/ 83 h 293"/>
                <a:gd name="T92" fmla="*/ 429 w 579"/>
                <a:gd name="T93" fmla="*/ 100 h 293"/>
                <a:gd name="T94" fmla="*/ 415 w 579"/>
                <a:gd name="T95" fmla="*/ 90 h 293"/>
                <a:gd name="T96" fmla="*/ 412 w 579"/>
                <a:gd name="T97" fmla="*/ 7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9" h="293">
                  <a:moveTo>
                    <a:pt x="310" y="155"/>
                  </a:moveTo>
                  <a:cubicBezTo>
                    <a:pt x="289" y="153"/>
                    <a:pt x="269" y="161"/>
                    <a:pt x="254" y="176"/>
                  </a:cubicBezTo>
                  <a:lnTo>
                    <a:pt x="174" y="138"/>
                  </a:lnTo>
                  <a:cubicBezTo>
                    <a:pt x="178" y="101"/>
                    <a:pt x="152" y="67"/>
                    <a:pt x="114" y="63"/>
                  </a:cubicBezTo>
                  <a:cubicBezTo>
                    <a:pt x="77" y="59"/>
                    <a:pt x="43" y="86"/>
                    <a:pt x="39" y="124"/>
                  </a:cubicBezTo>
                  <a:cubicBezTo>
                    <a:pt x="37" y="140"/>
                    <a:pt x="41" y="156"/>
                    <a:pt x="49" y="169"/>
                  </a:cubicBezTo>
                  <a:lnTo>
                    <a:pt x="7" y="223"/>
                  </a:lnTo>
                  <a:cubicBezTo>
                    <a:pt x="0" y="233"/>
                    <a:pt x="2" y="248"/>
                    <a:pt x="12" y="255"/>
                  </a:cubicBezTo>
                  <a:cubicBezTo>
                    <a:pt x="22" y="262"/>
                    <a:pt x="36" y="261"/>
                    <a:pt x="44" y="251"/>
                  </a:cubicBezTo>
                  <a:lnTo>
                    <a:pt x="85" y="197"/>
                  </a:lnTo>
                  <a:cubicBezTo>
                    <a:pt x="90" y="198"/>
                    <a:pt x="94" y="199"/>
                    <a:pt x="99" y="200"/>
                  </a:cubicBezTo>
                  <a:cubicBezTo>
                    <a:pt x="101" y="200"/>
                    <a:pt x="104" y="200"/>
                    <a:pt x="107" y="200"/>
                  </a:cubicBezTo>
                  <a:cubicBezTo>
                    <a:pt x="125" y="200"/>
                    <a:pt x="142" y="193"/>
                    <a:pt x="155" y="180"/>
                  </a:cubicBezTo>
                  <a:lnTo>
                    <a:pt x="234" y="217"/>
                  </a:lnTo>
                  <a:cubicBezTo>
                    <a:pt x="231" y="254"/>
                    <a:pt x="258" y="287"/>
                    <a:pt x="294" y="291"/>
                  </a:cubicBezTo>
                  <a:cubicBezTo>
                    <a:pt x="297" y="292"/>
                    <a:pt x="300" y="292"/>
                    <a:pt x="302" y="292"/>
                  </a:cubicBezTo>
                  <a:cubicBezTo>
                    <a:pt x="340" y="292"/>
                    <a:pt x="371" y="261"/>
                    <a:pt x="371" y="224"/>
                  </a:cubicBezTo>
                  <a:cubicBezTo>
                    <a:pt x="371" y="212"/>
                    <a:pt x="368" y="201"/>
                    <a:pt x="362" y="191"/>
                  </a:cubicBezTo>
                  <a:lnTo>
                    <a:pt x="408" y="141"/>
                  </a:lnTo>
                  <a:cubicBezTo>
                    <a:pt x="441" y="156"/>
                    <a:pt x="481" y="141"/>
                    <a:pt x="496" y="108"/>
                  </a:cubicBezTo>
                  <a:cubicBezTo>
                    <a:pt x="499" y="100"/>
                    <a:pt x="501" y="92"/>
                    <a:pt x="502" y="83"/>
                  </a:cubicBezTo>
                  <a:lnTo>
                    <a:pt x="558" y="68"/>
                  </a:lnTo>
                  <a:cubicBezTo>
                    <a:pt x="570" y="65"/>
                    <a:pt x="578" y="53"/>
                    <a:pt x="574" y="40"/>
                  </a:cubicBezTo>
                  <a:cubicBezTo>
                    <a:pt x="571" y="28"/>
                    <a:pt x="559" y="21"/>
                    <a:pt x="546" y="24"/>
                  </a:cubicBezTo>
                  <a:lnTo>
                    <a:pt x="490" y="39"/>
                  </a:lnTo>
                  <a:cubicBezTo>
                    <a:pt x="469" y="8"/>
                    <a:pt x="426" y="0"/>
                    <a:pt x="395" y="21"/>
                  </a:cubicBezTo>
                  <a:cubicBezTo>
                    <a:pt x="366" y="41"/>
                    <a:pt x="357" y="80"/>
                    <a:pt x="374" y="110"/>
                  </a:cubicBezTo>
                  <a:lnTo>
                    <a:pt x="329" y="161"/>
                  </a:lnTo>
                  <a:cubicBezTo>
                    <a:pt x="323" y="158"/>
                    <a:pt x="317" y="156"/>
                    <a:pt x="310" y="155"/>
                  </a:cubicBezTo>
                  <a:close/>
                  <a:moveTo>
                    <a:pt x="104" y="154"/>
                  </a:moveTo>
                  <a:cubicBezTo>
                    <a:pt x="91" y="153"/>
                    <a:pt x="83" y="142"/>
                    <a:pt x="84" y="129"/>
                  </a:cubicBezTo>
                  <a:cubicBezTo>
                    <a:pt x="85" y="118"/>
                    <a:pt x="95" y="109"/>
                    <a:pt x="107" y="109"/>
                  </a:cubicBezTo>
                  <a:cubicBezTo>
                    <a:pt x="107" y="109"/>
                    <a:pt x="108" y="109"/>
                    <a:pt x="109" y="109"/>
                  </a:cubicBezTo>
                  <a:cubicBezTo>
                    <a:pt x="122" y="111"/>
                    <a:pt x="131" y="122"/>
                    <a:pt x="129" y="134"/>
                  </a:cubicBezTo>
                  <a:cubicBezTo>
                    <a:pt x="128" y="147"/>
                    <a:pt x="116" y="156"/>
                    <a:pt x="104" y="154"/>
                  </a:cubicBezTo>
                  <a:close/>
                  <a:moveTo>
                    <a:pt x="317" y="241"/>
                  </a:moveTo>
                  <a:cubicBezTo>
                    <a:pt x="307" y="249"/>
                    <a:pt x="292" y="247"/>
                    <a:pt x="285" y="237"/>
                  </a:cubicBezTo>
                  <a:cubicBezTo>
                    <a:pt x="277" y="228"/>
                    <a:pt x="278" y="213"/>
                    <a:pt x="288" y="205"/>
                  </a:cubicBezTo>
                  <a:cubicBezTo>
                    <a:pt x="292" y="202"/>
                    <a:pt x="297" y="201"/>
                    <a:pt x="302" y="201"/>
                  </a:cubicBezTo>
                  <a:cubicBezTo>
                    <a:pt x="303" y="201"/>
                    <a:pt x="304" y="201"/>
                    <a:pt x="305" y="201"/>
                  </a:cubicBezTo>
                  <a:cubicBezTo>
                    <a:pt x="318" y="202"/>
                    <a:pt x="326" y="214"/>
                    <a:pt x="325" y="226"/>
                  </a:cubicBezTo>
                  <a:cubicBezTo>
                    <a:pt x="324" y="232"/>
                    <a:pt x="321" y="238"/>
                    <a:pt x="316" y="241"/>
                  </a:cubicBezTo>
                  <a:lnTo>
                    <a:pt x="317" y="241"/>
                  </a:lnTo>
                  <a:close/>
                  <a:moveTo>
                    <a:pt x="412" y="73"/>
                  </a:moveTo>
                  <a:cubicBezTo>
                    <a:pt x="414" y="61"/>
                    <a:pt x="427" y="53"/>
                    <a:pt x="439" y="56"/>
                  </a:cubicBezTo>
                  <a:cubicBezTo>
                    <a:pt x="451" y="59"/>
                    <a:pt x="459" y="71"/>
                    <a:pt x="456" y="83"/>
                  </a:cubicBezTo>
                  <a:cubicBezTo>
                    <a:pt x="453" y="95"/>
                    <a:pt x="441" y="103"/>
                    <a:pt x="429" y="100"/>
                  </a:cubicBezTo>
                  <a:cubicBezTo>
                    <a:pt x="423" y="99"/>
                    <a:pt x="418" y="95"/>
                    <a:pt x="415" y="90"/>
                  </a:cubicBezTo>
                  <a:cubicBezTo>
                    <a:pt x="411" y="85"/>
                    <a:pt x="410" y="79"/>
                    <a:pt x="412" y="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233FFAC-DDEE-094D-AD49-2D8676177B6E}"/>
              </a:ext>
            </a:extLst>
          </p:cNvPr>
          <p:cNvGrpSpPr/>
          <p:nvPr/>
        </p:nvGrpSpPr>
        <p:grpSpPr>
          <a:xfrm>
            <a:off x="5480883" y="3113168"/>
            <a:ext cx="533798" cy="535759"/>
            <a:chOff x="7021239" y="4299739"/>
            <a:chExt cx="689494" cy="692028"/>
          </a:xfrm>
          <a:solidFill>
            <a:schemeClr val="accent2"/>
          </a:solidFill>
        </p:grpSpPr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xmlns="" id="{CC524ED6-FB7F-CA41-B2D1-4BE3DDDFA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239" y="4299739"/>
              <a:ext cx="618516" cy="692028"/>
            </a:xfrm>
            <a:custGeom>
              <a:avLst/>
              <a:gdLst>
                <a:gd name="T0" fmla="*/ 966 w 1074"/>
                <a:gd name="T1" fmla="*/ 85 h 1202"/>
                <a:gd name="T2" fmla="*/ 936 w 1074"/>
                <a:gd name="T3" fmla="*/ 66 h 1202"/>
                <a:gd name="T4" fmla="*/ 515 w 1074"/>
                <a:gd name="T5" fmla="*/ 193 h 1202"/>
                <a:gd name="T6" fmla="*/ 515 w 1074"/>
                <a:gd name="T7" fmla="*/ 450 h 1202"/>
                <a:gd name="T8" fmla="*/ 527 w 1074"/>
                <a:gd name="T9" fmla="*/ 521 h 1202"/>
                <a:gd name="T10" fmla="*/ 429 w 1074"/>
                <a:gd name="T11" fmla="*/ 535 h 1202"/>
                <a:gd name="T12" fmla="*/ 129 w 1074"/>
                <a:gd name="T13" fmla="*/ 515 h 1202"/>
                <a:gd name="T14" fmla="*/ 65 w 1074"/>
                <a:gd name="T15" fmla="*/ 0 h 1202"/>
                <a:gd name="T16" fmla="*/ 0 w 1074"/>
                <a:gd name="T17" fmla="*/ 1179 h 1202"/>
                <a:gd name="T18" fmla="*/ 1052 w 1074"/>
                <a:gd name="T19" fmla="*/ 1201 h 1202"/>
                <a:gd name="T20" fmla="*/ 1073 w 1074"/>
                <a:gd name="T21" fmla="*/ 1050 h 1202"/>
                <a:gd name="T22" fmla="*/ 129 w 1074"/>
                <a:gd name="T23" fmla="*/ 986 h 1202"/>
                <a:gd name="T24" fmla="*/ 408 w 1074"/>
                <a:gd name="T25" fmla="*/ 814 h 1202"/>
                <a:gd name="T26" fmla="*/ 429 w 1074"/>
                <a:gd name="T27" fmla="*/ 763 h 1202"/>
                <a:gd name="T28" fmla="*/ 587 w 1074"/>
                <a:gd name="T29" fmla="*/ 814 h 1202"/>
                <a:gd name="T30" fmla="*/ 733 w 1074"/>
                <a:gd name="T31" fmla="*/ 797 h 1202"/>
                <a:gd name="T32" fmla="*/ 816 w 1074"/>
                <a:gd name="T33" fmla="*/ 692 h 1202"/>
                <a:gd name="T34" fmla="*/ 708 w 1074"/>
                <a:gd name="T35" fmla="*/ 535 h 1202"/>
                <a:gd name="T36" fmla="*/ 692 w 1074"/>
                <a:gd name="T37" fmla="*/ 465 h 1202"/>
                <a:gd name="T38" fmla="*/ 964 w 1074"/>
                <a:gd name="T39" fmla="*/ 566 h 1202"/>
                <a:gd name="T40" fmla="*/ 966 w 1074"/>
                <a:gd name="T41" fmla="*/ 427 h 1202"/>
                <a:gd name="T42" fmla="*/ 966 w 1074"/>
                <a:gd name="T43" fmla="*/ 216 h 1202"/>
                <a:gd name="T44" fmla="*/ 429 w 1074"/>
                <a:gd name="T45" fmla="*/ 322 h 1202"/>
                <a:gd name="T46" fmla="*/ 515 w 1074"/>
                <a:gd name="T47" fmla="*/ 407 h 1202"/>
                <a:gd name="T48" fmla="*/ 65 w 1074"/>
                <a:gd name="T49" fmla="*/ 43 h 1202"/>
                <a:gd name="T50" fmla="*/ 86 w 1074"/>
                <a:gd name="T51" fmla="*/ 986 h 1202"/>
                <a:gd name="T52" fmla="*/ 43 w 1074"/>
                <a:gd name="T53" fmla="*/ 64 h 1202"/>
                <a:gd name="T54" fmla="*/ 1030 w 1074"/>
                <a:gd name="T55" fmla="*/ 1050 h 1202"/>
                <a:gd name="T56" fmla="*/ 43 w 1074"/>
                <a:gd name="T57" fmla="*/ 1158 h 1202"/>
                <a:gd name="T58" fmla="*/ 1009 w 1074"/>
                <a:gd name="T59" fmla="*/ 1029 h 1202"/>
                <a:gd name="T60" fmla="*/ 129 w 1074"/>
                <a:gd name="T61" fmla="*/ 771 h 1202"/>
                <a:gd name="T62" fmla="*/ 215 w 1074"/>
                <a:gd name="T63" fmla="*/ 557 h 1202"/>
                <a:gd name="T64" fmla="*/ 387 w 1074"/>
                <a:gd name="T65" fmla="*/ 771 h 1202"/>
                <a:gd name="T66" fmla="*/ 258 w 1074"/>
                <a:gd name="T67" fmla="*/ 557 h 1202"/>
                <a:gd name="T68" fmla="*/ 387 w 1074"/>
                <a:gd name="T69" fmla="*/ 771 h 1202"/>
                <a:gd name="T70" fmla="*/ 568 w 1074"/>
                <a:gd name="T71" fmla="*/ 503 h 1202"/>
                <a:gd name="T72" fmla="*/ 647 w 1074"/>
                <a:gd name="T73" fmla="*/ 450 h 1202"/>
                <a:gd name="T74" fmla="*/ 558 w 1074"/>
                <a:gd name="T75" fmla="*/ 236 h 1202"/>
                <a:gd name="T76" fmla="*/ 644 w 1074"/>
                <a:gd name="T77" fmla="*/ 407 h 1202"/>
                <a:gd name="T78" fmla="*/ 558 w 1074"/>
                <a:gd name="T79" fmla="*/ 236 h 1202"/>
                <a:gd name="T80" fmla="*/ 773 w 1074"/>
                <a:gd name="T81" fmla="*/ 643 h 1202"/>
                <a:gd name="T82" fmla="*/ 732 w 1074"/>
                <a:gd name="T83" fmla="*/ 751 h 1202"/>
                <a:gd name="T84" fmla="*/ 646 w 1074"/>
                <a:gd name="T85" fmla="*/ 771 h 1202"/>
                <a:gd name="T86" fmla="*/ 501 w 1074"/>
                <a:gd name="T87" fmla="*/ 751 h 1202"/>
                <a:gd name="T88" fmla="*/ 429 w 1074"/>
                <a:gd name="T89" fmla="*/ 578 h 1202"/>
                <a:gd name="T90" fmla="*/ 528 w 1074"/>
                <a:gd name="T91" fmla="*/ 574 h 1202"/>
                <a:gd name="T92" fmla="*/ 639 w 1074"/>
                <a:gd name="T93" fmla="*/ 560 h 1202"/>
                <a:gd name="T94" fmla="*/ 666 w 1074"/>
                <a:gd name="T95" fmla="*/ 578 h 1202"/>
                <a:gd name="T96" fmla="*/ 923 w 1074"/>
                <a:gd name="T97" fmla="*/ 523 h 1202"/>
                <a:gd name="T98" fmla="*/ 687 w 1074"/>
                <a:gd name="T99" fmla="*/ 228 h 1202"/>
                <a:gd name="T100" fmla="*/ 794 w 1074"/>
                <a:gd name="T101" fmla="*/ 343 h 1202"/>
                <a:gd name="T102" fmla="*/ 837 w 1074"/>
                <a:gd name="T103" fmla="*/ 159 h 1202"/>
                <a:gd name="T104" fmla="*/ 923 w 1074"/>
                <a:gd name="T105" fmla="*/ 523 h 1202"/>
                <a:gd name="T106" fmla="*/ 966 w 1074"/>
                <a:gd name="T107" fmla="*/ 261 h 1202"/>
                <a:gd name="T108" fmla="*/ 966 w 1074"/>
                <a:gd name="T109" fmla="*/ 38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4" h="1202">
                  <a:moveTo>
                    <a:pt x="966" y="216"/>
                  </a:moveTo>
                  <a:lnTo>
                    <a:pt x="966" y="85"/>
                  </a:lnTo>
                  <a:cubicBezTo>
                    <a:pt x="966" y="74"/>
                    <a:pt x="956" y="64"/>
                    <a:pt x="945" y="64"/>
                  </a:cubicBezTo>
                  <a:cubicBezTo>
                    <a:pt x="941" y="64"/>
                    <a:pt x="938" y="65"/>
                    <a:pt x="936" y="66"/>
                  </a:cubicBezTo>
                  <a:lnTo>
                    <a:pt x="661" y="193"/>
                  </a:lnTo>
                  <a:lnTo>
                    <a:pt x="515" y="193"/>
                  </a:lnTo>
                  <a:cubicBezTo>
                    <a:pt x="444" y="193"/>
                    <a:pt x="386" y="250"/>
                    <a:pt x="386" y="322"/>
                  </a:cubicBezTo>
                  <a:cubicBezTo>
                    <a:pt x="386" y="393"/>
                    <a:pt x="444" y="450"/>
                    <a:pt x="515" y="450"/>
                  </a:cubicBezTo>
                  <a:lnTo>
                    <a:pt x="518" y="450"/>
                  </a:lnTo>
                  <a:lnTo>
                    <a:pt x="527" y="521"/>
                  </a:lnTo>
                  <a:lnTo>
                    <a:pt x="508" y="535"/>
                  </a:lnTo>
                  <a:lnTo>
                    <a:pt x="429" y="535"/>
                  </a:lnTo>
                  <a:cubicBezTo>
                    <a:pt x="429" y="523"/>
                    <a:pt x="420" y="515"/>
                    <a:pt x="408" y="515"/>
                  </a:cubicBezTo>
                  <a:lnTo>
                    <a:pt x="129" y="515"/>
                  </a:lnTo>
                  <a:lnTo>
                    <a:pt x="129" y="64"/>
                  </a:lnTo>
                  <a:cubicBezTo>
                    <a:pt x="129" y="28"/>
                    <a:pt x="101" y="0"/>
                    <a:pt x="65" y="0"/>
                  </a:cubicBezTo>
                  <a:cubicBezTo>
                    <a:pt x="30" y="0"/>
                    <a:pt x="0" y="28"/>
                    <a:pt x="0" y="64"/>
                  </a:cubicBezTo>
                  <a:lnTo>
                    <a:pt x="0" y="1179"/>
                  </a:lnTo>
                  <a:cubicBezTo>
                    <a:pt x="0" y="1191"/>
                    <a:pt x="10" y="1201"/>
                    <a:pt x="22" y="1201"/>
                  </a:cubicBezTo>
                  <a:lnTo>
                    <a:pt x="1052" y="1201"/>
                  </a:lnTo>
                  <a:cubicBezTo>
                    <a:pt x="1064" y="1201"/>
                    <a:pt x="1073" y="1191"/>
                    <a:pt x="1073" y="1179"/>
                  </a:cubicBezTo>
                  <a:lnTo>
                    <a:pt x="1073" y="1050"/>
                  </a:lnTo>
                  <a:cubicBezTo>
                    <a:pt x="1073" y="1015"/>
                    <a:pt x="1045" y="986"/>
                    <a:pt x="1009" y="986"/>
                  </a:cubicBezTo>
                  <a:lnTo>
                    <a:pt x="129" y="986"/>
                  </a:lnTo>
                  <a:lnTo>
                    <a:pt x="129" y="814"/>
                  </a:lnTo>
                  <a:lnTo>
                    <a:pt x="408" y="814"/>
                  </a:lnTo>
                  <a:cubicBezTo>
                    <a:pt x="420" y="814"/>
                    <a:pt x="429" y="805"/>
                    <a:pt x="429" y="793"/>
                  </a:cubicBezTo>
                  <a:lnTo>
                    <a:pt x="429" y="763"/>
                  </a:lnTo>
                  <a:lnTo>
                    <a:pt x="482" y="789"/>
                  </a:lnTo>
                  <a:cubicBezTo>
                    <a:pt x="515" y="806"/>
                    <a:pt x="551" y="814"/>
                    <a:pt x="587" y="814"/>
                  </a:cubicBezTo>
                  <a:lnTo>
                    <a:pt x="646" y="814"/>
                  </a:lnTo>
                  <a:cubicBezTo>
                    <a:pt x="676" y="814"/>
                    <a:pt x="705" y="809"/>
                    <a:pt x="733" y="797"/>
                  </a:cubicBezTo>
                  <a:lnTo>
                    <a:pt x="748" y="791"/>
                  </a:lnTo>
                  <a:cubicBezTo>
                    <a:pt x="789" y="775"/>
                    <a:pt x="816" y="736"/>
                    <a:pt x="816" y="692"/>
                  </a:cubicBezTo>
                  <a:lnTo>
                    <a:pt x="816" y="643"/>
                  </a:lnTo>
                  <a:cubicBezTo>
                    <a:pt x="816" y="583"/>
                    <a:pt x="768" y="535"/>
                    <a:pt x="708" y="535"/>
                  </a:cubicBezTo>
                  <a:lnTo>
                    <a:pt x="701" y="535"/>
                  </a:lnTo>
                  <a:lnTo>
                    <a:pt x="692" y="465"/>
                  </a:lnTo>
                  <a:lnTo>
                    <a:pt x="936" y="576"/>
                  </a:lnTo>
                  <a:cubicBezTo>
                    <a:pt x="946" y="581"/>
                    <a:pt x="959" y="576"/>
                    <a:pt x="964" y="566"/>
                  </a:cubicBezTo>
                  <a:cubicBezTo>
                    <a:pt x="965" y="563"/>
                    <a:pt x="966" y="560"/>
                    <a:pt x="966" y="557"/>
                  </a:cubicBezTo>
                  <a:lnTo>
                    <a:pt x="966" y="427"/>
                  </a:lnTo>
                  <a:cubicBezTo>
                    <a:pt x="1024" y="415"/>
                    <a:pt x="1062" y="358"/>
                    <a:pt x="1050" y="300"/>
                  </a:cubicBezTo>
                  <a:cubicBezTo>
                    <a:pt x="1041" y="258"/>
                    <a:pt x="1008" y="225"/>
                    <a:pt x="966" y="216"/>
                  </a:cubicBezTo>
                  <a:close/>
                  <a:moveTo>
                    <a:pt x="515" y="407"/>
                  </a:moveTo>
                  <a:cubicBezTo>
                    <a:pt x="468" y="407"/>
                    <a:pt x="429" y="369"/>
                    <a:pt x="429" y="322"/>
                  </a:cubicBezTo>
                  <a:cubicBezTo>
                    <a:pt x="429" y="274"/>
                    <a:pt x="468" y="236"/>
                    <a:pt x="515" y="236"/>
                  </a:cubicBezTo>
                  <a:lnTo>
                    <a:pt x="515" y="407"/>
                  </a:lnTo>
                  <a:close/>
                  <a:moveTo>
                    <a:pt x="43" y="64"/>
                  </a:moveTo>
                  <a:cubicBezTo>
                    <a:pt x="43" y="52"/>
                    <a:pt x="54" y="43"/>
                    <a:pt x="65" y="43"/>
                  </a:cubicBezTo>
                  <a:cubicBezTo>
                    <a:pt x="77" y="43"/>
                    <a:pt x="86" y="52"/>
                    <a:pt x="86" y="64"/>
                  </a:cubicBezTo>
                  <a:lnTo>
                    <a:pt x="86" y="986"/>
                  </a:lnTo>
                  <a:lnTo>
                    <a:pt x="43" y="986"/>
                  </a:lnTo>
                  <a:lnTo>
                    <a:pt x="43" y="64"/>
                  </a:lnTo>
                  <a:close/>
                  <a:moveTo>
                    <a:pt x="1009" y="1029"/>
                  </a:moveTo>
                  <a:cubicBezTo>
                    <a:pt x="1021" y="1029"/>
                    <a:pt x="1030" y="1038"/>
                    <a:pt x="1030" y="1050"/>
                  </a:cubicBezTo>
                  <a:lnTo>
                    <a:pt x="1030" y="1158"/>
                  </a:lnTo>
                  <a:lnTo>
                    <a:pt x="43" y="1158"/>
                  </a:lnTo>
                  <a:lnTo>
                    <a:pt x="43" y="1029"/>
                  </a:lnTo>
                  <a:lnTo>
                    <a:pt x="1009" y="1029"/>
                  </a:lnTo>
                  <a:close/>
                  <a:moveTo>
                    <a:pt x="215" y="771"/>
                  </a:moveTo>
                  <a:lnTo>
                    <a:pt x="129" y="771"/>
                  </a:lnTo>
                  <a:lnTo>
                    <a:pt x="129" y="557"/>
                  </a:lnTo>
                  <a:lnTo>
                    <a:pt x="215" y="557"/>
                  </a:lnTo>
                  <a:lnTo>
                    <a:pt x="215" y="771"/>
                  </a:lnTo>
                  <a:close/>
                  <a:moveTo>
                    <a:pt x="387" y="771"/>
                  </a:moveTo>
                  <a:lnTo>
                    <a:pt x="258" y="771"/>
                  </a:lnTo>
                  <a:lnTo>
                    <a:pt x="258" y="557"/>
                  </a:lnTo>
                  <a:lnTo>
                    <a:pt x="387" y="557"/>
                  </a:lnTo>
                  <a:lnTo>
                    <a:pt x="387" y="771"/>
                  </a:lnTo>
                  <a:close/>
                  <a:moveTo>
                    <a:pt x="655" y="518"/>
                  </a:moveTo>
                  <a:cubicBezTo>
                    <a:pt x="630" y="501"/>
                    <a:pt x="598" y="495"/>
                    <a:pt x="568" y="503"/>
                  </a:cubicBezTo>
                  <a:lnTo>
                    <a:pt x="561" y="450"/>
                  </a:lnTo>
                  <a:lnTo>
                    <a:pt x="647" y="450"/>
                  </a:lnTo>
                  <a:lnTo>
                    <a:pt x="655" y="518"/>
                  </a:lnTo>
                  <a:close/>
                  <a:moveTo>
                    <a:pt x="558" y="236"/>
                  </a:moveTo>
                  <a:lnTo>
                    <a:pt x="644" y="236"/>
                  </a:lnTo>
                  <a:lnTo>
                    <a:pt x="644" y="407"/>
                  </a:lnTo>
                  <a:lnTo>
                    <a:pt x="558" y="407"/>
                  </a:lnTo>
                  <a:lnTo>
                    <a:pt x="558" y="236"/>
                  </a:lnTo>
                  <a:close/>
                  <a:moveTo>
                    <a:pt x="708" y="578"/>
                  </a:moveTo>
                  <a:cubicBezTo>
                    <a:pt x="744" y="578"/>
                    <a:pt x="773" y="607"/>
                    <a:pt x="773" y="643"/>
                  </a:cubicBezTo>
                  <a:lnTo>
                    <a:pt x="773" y="692"/>
                  </a:lnTo>
                  <a:cubicBezTo>
                    <a:pt x="773" y="718"/>
                    <a:pt x="757" y="742"/>
                    <a:pt x="732" y="751"/>
                  </a:cubicBezTo>
                  <a:lnTo>
                    <a:pt x="717" y="757"/>
                  </a:lnTo>
                  <a:cubicBezTo>
                    <a:pt x="695" y="767"/>
                    <a:pt x="670" y="771"/>
                    <a:pt x="646" y="771"/>
                  </a:cubicBezTo>
                  <a:lnTo>
                    <a:pt x="587" y="771"/>
                  </a:lnTo>
                  <a:cubicBezTo>
                    <a:pt x="557" y="771"/>
                    <a:pt x="528" y="764"/>
                    <a:pt x="501" y="751"/>
                  </a:cubicBezTo>
                  <a:lnTo>
                    <a:pt x="429" y="715"/>
                  </a:lnTo>
                  <a:lnTo>
                    <a:pt x="429" y="578"/>
                  </a:lnTo>
                  <a:lnTo>
                    <a:pt x="515" y="578"/>
                  </a:lnTo>
                  <a:cubicBezTo>
                    <a:pt x="520" y="578"/>
                    <a:pt x="524" y="577"/>
                    <a:pt x="528" y="574"/>
                  </a:cubicBezTo>
                  <a:lnTo>
                    <a:pt x="554" y="554"/>
                  </a:lnTo>
                  <a:cubicBezTo>
                    <a:pt x="580" y="535"/>
                    <a:pt x="616" y="538"/>
                    <a:pt x="639" y="560"/>
                  </a:cubicBezTo>
                  <a:lnTo>
                    <a:pt x="650" y="572"/>
                  </a:lnTo>
                  <a:cubicBezTo>
                    <a:pt x="654" y="576"/>
                    <a:pt x="660" y="578"/>
                    <a:pt x="666" y="578"/>
                  </a:cubicBezTo>
                  <a:lnTo>
                    <a:pt x="708" y="578"/>
                  </a:lnTo>
                  <a:close/>
                  <a:moveTo>
                    <a:pt x="923" y="523"/>
                  </a:moveTo>
                  <a:lnTo>
                    <a:pt x="687" y="415"/>
                  </a:lnTo>
                  <a:lnTo>
                    <a:pt x="687" y="228"/>
                  </a:lnTo>
                  <a:lnTo>
                    <a:pt x="794" y="178"/>
                  </a:lnTo>
                  <a:lnTo>
                    <a:pt x="794" y="343"/>
                  </a:lnTo>
                  <a:lnTo>
                    <a:pt x="837" y="343"/>
                  </a:lnTo>
                  <a:lnTo>
                    <a:pt x="837" y="159"/>
                  </a:lnTo>
                  <a:lnTo>
                    <a:pt x="923" y="119"/>
                  </a:lnTo>
                  <a:lnTo>
                    <a:pt x="923" y="523"/>
                  </a:lnTo>
                  <a:close/>
                  <a:moveTo>
                    <a:pt x="966" y="382"/>
                  </a:moveTo>
                  <a:lnTo>
                    <a:pt x="966" y="261"/>
                  </a:lnTo>
                  <a:cubicBezTo>
                    <a:pt x="992" y="270"/>
                    <a:pt x="1009" y="294"/>
                    <a:pt x="1009" y="322"/>
                  </a:cubicBezTo>
                  <a:cubicBezTo>
                    <a:pt x="1009" y="349"/>
                    <a:pt x="992" y="373"/>
                    <a:pt x="966" y="38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xmlns="" id="{E99EF0C2-AC88-064E-968F-4BFA582EB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961" y="4915720"/>
              <a:ext cx="159700" cy="25349"/>
            </a:xfrm>
            <a:custGeom>
              <a:avLst/>
              <a:gdLst>
                <a:gd name="T0" fmla="*/ 139 w 280"/>
                <a:gd name="T1" fmla="*/ 43 h 44"/>
                <a:gd name="T2" fmla="*/ 0 w 280"/>
                <a:gd name="T3" fmla="*/ 43 h 44"/>
                <a:gd name="T4" fmla="*/ 0 w 280"/>
                <a:gd name="T5" fmla="*/ 0 h 44"/>
                <a:gd name="T6" fmla="*/ 279 w 280"/>
                <a:gd name="T7" fmla="*/ 0 h 44"/>
                <a:gd name="T8" fmla="*/ 279 w 280"/>
                <a:gd name="T9" fmla="*/ 43 h 44"/>
                <a:gd name="T10" fmla="*/ 139 w 280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44">
                  <a:moveTo>
                    <a:pt x="139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9" y="43"/>
                  </a:lnTo>
                  <a:lnTo>
                    <a:pt x="139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xmlns="" id="{038C5326-E5A0-5E4E-8D19-757F78751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0101" y="4915720"/>
              <a:ext cx="25349" cy="25349"/>
            </a:xfrm>
            <a:custGeom>
              <a:avLst/>
              <a:gdLst>
                <a:gd name="T0" fmla="*/ 21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1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1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xmlns="" id="{53BA27A4-E80B-AD4D-883E-193A784B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99" y="4915720"/>
              <a:ext cx="25349" cy="25349"/>
            </a:xfrm>
            <a:custGeom>
              <a:avLst/>
              <a:gdLst>
                <a:gd name="T0" fmla="*/ 21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1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1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xmlns="" id="{0037F80B-0F2C-EF48-85E7-71D97B752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9895" y="4472113"/>
              <a:ext cx="60838" cy="25349"/>
            </a:xfrm>
            <a:custGeom>
              <a:avLst/>
              <a:gdLst>
                <a:gd name="T0" fmla="*/ 86 w 108"/>
                <a:gd name="T1" fmla="*/ 0 h 44"/>
                <a:gd name="T2" fmla="*/ 21 w 108"/>
                <a:gd name="T3" fmla="*/ 0 h 44"/>
                <a:gd name="T4" fmla="*/ 0 w 108"/>
                <a:gd name="T5" fmla="*/ 22 h 44"/>
                <a:gd name="T6" fmla="*/ 21 w 108"/>
                <a:gd name="T7" fmla="*/ 43 h 44"/>
                <a:gd name="T8" fmla="*/ 86 w 108"/>
                <a:gd name="T9" fmla="*/ 43 h 44"/>
                <a:gd name="T10" fmla="*/ 107 w 108"/>
                <a:gd name="T11" fmla="*/ 22 h 44"/>
                <a:gd name="T12" fmla="*/ 86 w 108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4">
                  <a:moveTo>
                    <a:pt x="86" y="0"/>
                  </a:moveTo>
                  <a:lnTo>
                    <a:pt x="21" y="0"/>
                  </a:lnTo>
                  <a:cubicBezTo>
                    <a:pt x="9" y="0"/>
                    <a:pt x="0" y="10"/>
                    <a:pt x="0" y="22"/>
                  </a:cubicBezTo>
                  <a:cubicBezTo>
                    <a:pt x="0" y="33"/>
                    <a:pt x="9" y="43"/>
                    <a:pt x="21" y="43"/>
                  </a:cubicBezTo>
                  <a:lnTo>
                    <a:pt x="86" y="43"/>
                  </a:lnTo>
                  <a:cubicBezTo>
                    <a:pt x="98" y="43"/>
                    <a:pt x="107" y="33"/>
                    <a:pt x="107" y="22"/>
                  </a:cubicBezTo>
                  <a:cubicBezTo>
                    <a:pt x="107" y="10"/>
                    <a:pt x="98" y="0"/>
                    <a:pt x="8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xmlns="" id="{04BE4BFD-7F49-8443-B4B2-CE2E4115C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361" y="4370717"/>
              <a:ext cx="53232" cy="53232"/>
            </a:xfrm>
            <a:custGeom>
              <a:avLst/>
              <a:gdLst>
                <a:gd name="T0" fmla="*/ 24 w 94"/>
                <a:gd name="T1" fmla="*/ 90 h 91"/>
                <a:gd name="T2" fmla="*/ 39 w 94"/>
                <a:gd name="T3" fmla="*/ 84 h 91"/>
                <a:gd name="T4" fmla="*/ 84 w 94"/>
                <a:gd name="T5" fmla="*/ 38 h 91"/>
                <a:gd name="T6" fmla="*/ 84 w 94"/>
                <a:gd name="T7" fmla="*/ 8 h 91"/>
                <a:gd name="T8" fmla="*/ 54 w 94"/>
                <a:gd name="T9" fmla="*/ 8 h 91"/>
                <a:gd name="T10" fmla="*/ 9 w 94"/>
                <a:gd name="T11" fmla="*/ 54 h 91"/>
                <a:gd name="T12" fmla="*/ 9 w 94"/>
                <a:gd name="T13" fmla="*/ 84 h 91"/>
                <a:gd name="T14" fmla="*/ 24 w 94"/>
                <a:gd name="T15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1">
                  <a:moveTo>
                    <a:pt x="24" y="90"/>
                  </a:moveTo>
                  <a:cubicBezTo>
                    <a:pt x="29" y="90"/>
                    <a:pt x="35" y="88"/>
                    <a:pt x="39" y="84"/>
                  </a:cubicBezTo>
                  <a:lnTo>
                    <a:pt x="84" y="38"/>
                  </a:lnTo>
                  <a:cubicBezTo>
                    <a:pt x="93" y="30"/>
                    <a:pt x="92" y="16"/>
                    <a:pt x="84" y="8"/>
                  </a:cubicBezTo>
                  <a:cubicBezTo>
                    <a:pt x="76" y="0"/>
                    <a:pt x="62" y="0"/>
                    <a:pt x="54" y="8"/>
                  </a:cubicBezTo>
                  <a:lnTo>
                    <a:pt x="9" y="54"/>
                  </a:lnTo>
                  <a:cubicBezTo>
                    <a:pt x="0" y="62"/>
                    <a:pt x="0" y="76"/>
                    <a:pt x="9" y="84"/>
                  </a:cubicBezTo>
                  <a:cubicBezTo>
                    <a:pt x="13" y="88"/>
                    <a:pt x="18" y="90"/>
                    <a:pt x="24" y="9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xmlns="" id="{C9A7E908-50C7-9540-B253-EB5857500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9895" y="4543090"/>
              <a:ext cx="53234" cy="53232"/>
            </a:xfrm>
            <a:custGeom>
              <a:avLst/>
              <a:gdLst>
                <a:gd name="T0" fmla="*/ 83 w 93"/>
                <a:gd name="T1" fmla="*/ 54 h 93"/>
                <a:gd name="T2" fmla="*/ 38 w 93"/>
                <a:gd name="T3" fmla="*/ 8 h 93"/>
                <a:gd name="T4" fmla="*/ 8 w 93"/>
                <a:gd name="T5" fmla="*/ 9 h 93"/>
                <a:gd name="T6" fmla="*/ 8 w 93"/>
                <a:gd name="T7" fmla="*/ 39 h 93"/>
                <a:gd name="T8" fmla="*/ 53 w 93"/>
                <a:gd name="T9" fmla="*/ 84 h 93"/>
                <a:gd name="T10" fmla="*/ 83 w 93"/>
                <a:gd name="T11" fmla="*/ 85 h 93"/>
                <a:gd name="T12" fmla="*/ 84 w 93"/>
                <a:gd name="T13" fmla="*/ 54 h 93"/>
                <a:gd name="T14" fmla="*/ 83 w 93"/>
                <a:gd name="T15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3">
                  <a:moveTo>
                    <a:pt x="83" y="54"/>
                  </a:moveTo>
                  <a:lnTo>
                    <a:pt x="38" y="8"/>
                  </a:lnTo>
                  <a:cubicBezTo>
                    <a:pt x="29" y="0"/>
                    <a:pt x="16" y="0"/>
                    <a:pt x="8" y="9"/>
                  </a:cubicBezTo>
                  <a:cubicBezTo>
                    <a:pt x="0" y="17"/>
                    <a:pt x="0" y="30"/>
                    <a:pt x="8" y="39"/>
                  </a:cubicBezTo>
                  <a:lnTo>
                    <a:pt x="53" y="84"/>
                  </a:lnTo>
                  <a:cubicBezTo>
                    <a:pt x="61" y="92"/>
                    <a:pt x="75" y="92"/>
                    <a:pt x="83" y="85"/>
                  </a:cubicBezTo>
                  <a:cubicBezTo>
                    <a:pt x="92" y="76"/>
                    <a:pt x="92" y="63"/>
                    <a:pt x="84" y="54"/>
                  </a:cubicBezTo>
                  <a:cubicBezTo>
                    <a:pt x="84" y="54"/>
                    <a:pt x="84" y="54"/>
                    <a:pt x="83" y="5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xmlns="" id="{07F439DF-B99B-8546-AD7E-76E51F15C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3612" y="4692649"/>
              <a:ext cx="25349" cy="25349"/>
            </a:xfrm>
            <a:custGeom>
              <a:avLst/>
              <a:gdLst>
                <a:gd name="T0" fmla="*/ 21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1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1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xmlns="" id="{CEB1B205-C870-D943-886C-E79507E66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521" y="4520275"/>
              <a:ext cx="25349" cy="25349"/>
            </a:xfrm>
            <a:custGeom>
              <a:avLst/>
              <a:gdLst>
                <a:gd name="T0" fmla="*/ 22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  <a:gd name="T6" fmla="*/ 43 w 44"/>
                <a:gd name="T7" fmla="*/ 0 h 44"/>
                <a:gd name="T8" fmla="*/ 43 w 44"/>
                <a:gd name="T9" fmla="*/ 43 h 44"/>
                <a:gd name="T10" fmla="*/ 22 w 44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22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22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DF3BE3D-08DA-6E41-BA8B-185BEC875509}"/>
              </a:ext>
            </a:extLst>
          </p:cNvPr>
          <p:cNvGrpSpPr/>
          <p:nvPr/>
        </p:nvGrpSpPr>
        <p:grpSpPr>
          <a:xfrm>
            <a:off x="2760924" y="3113167"/>
            <a:ext cx="596597" cy="535759"/>
            <a:chOff x="5705625" y="5283282"/>
            <a:chExt cx="770610" cy="692028"/>
          </a:xfrm>
          <a:solidFill>
            <a:schemeClr val="accent4"/>
          </a:soli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xmlns="" id="{4E6F51E0-B853-A240-8235-9B769D5D2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9651" y="5295955"/>
              <a:ext cx="296584" cy="626122"/>
            </a:xfrm>
            <a:custGeom>
              <a:avLst/>
              <a:gdLst>
                <a:gd name="T0" fmla="*/ 18 w 516"/>
                <a:gd name="T1" fmla="*/ 46 h 1087"/>
                <a:gd name="T2" fmla="*/ 26 w 516"/>
                <a:gd name="T3" fmla="*/ 48 h 1087"/>
                <a:gd name="T4" fmla="*/ 385 w 516"/>
                <a:gd name="T5" fmla="*/ 749 h 1087"/>
                <a:gd name="T6" fmla="*/ 303 w 516"/>
                <a:gd name="T7" fmla="*/ 908 h 1087"/>
                <a:gd name="T8" fmla="*/ 202 w 516"/>
                <a:gd name="T9" fmla="*/ 925 h 1087"/>
                <a:gd name="T10" fmla="*/ 201 w 516"/>
                <a:gd name="T11" fmla="*/ 1051 h 1087"/>
                <a:gd name="T12" fmla="*/ 327 w 516"/>
                <a:gd name="T13" fmla="*/ 1051 h 1087"/>
                <a:gd name="T14" fmla="*/ 337 w 516"/>
                <a:gd name="T15" fmla="*/ 936 h 1087"/>
                <a:gd name="T16" fmla="*/ 280 w 516"/>
                <a:gd name="T17" fmla="*/ 153 h 1087"/>
                <a:gd name="T18" fmla="*/ 40 w 516"/>
                <a:gd name="T19" fmla="*/ 6 h 1087"/>
                <a:gd name="T20" fmla="*/ 31 w 516"/>
                <a:gd name="T21" fmla="*/ 3 h 1087"/>
                <a:gd name="T22" fmla="*/ 3 w 516"/>
                <a:gd name="T23" fmla="*/ 18 h 1087"/>
                <a:gd name="T24" fmla="*/ 18 w 516"/>
                <a:gd name="T25" fmla="*/ 46 h 1087"/>
                <a:gd name="T26" fmla="*/ 296 w 516"/>
                <a:gd name="T27" fmla="*/ 1019 h 1087"/>
                <a:gd name="T28" fmla="*/ 233 w 516"/>
                <a:gd name="T29" fmla="*/ 1019 h 1087"/>
                <a:gd name="T30" fmla="*/ 233 w 516"/>
                <a:gd name="T31" fmla="*/ 956 h 1087"/>
                <a:gd name="T32" fmla="*/ 296 w 516"/>
                <a:gd name="T33" fmla="*/ 956 h 1087"/>
                <a:gd name="T34" fmla="*/ 296 w 516"/>
                <a:gd name="T35" fmla="*/ 1019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1087">
                  <a:moveTo>
                    <a:pt x="18" y="46"/>
                  </a:moveTo>
                  <a:lnTo>
                    <a:pt x="26" y="48"/>
                  </a:lnTo>
                  <a:cubicBezTo>
                    <a:pt x="319" y="143"/>
                    <a:pt x="479" y="457"/>
                    <a:pt x="385" y="749"/>
                  </a:cubicBezTo>
                  <a:cubicBezTo>
                    <a:pt x="366" y="806"/>
                    <a:pt x="339" y="860"/>
                    <a:pt x="303" y="908"/>
                  </a:cubicBezTo>
                  <a:cubicBezTo>
                    <a:pt x="269" y="892"/>
                    <a:pt x="229" y="899"/>
                    <a:pt x="202" y="925"/>
                  </a:cubicBezTo>
                  <a:cubicBezTo>
                    <a:pt x="167" y="959"/>
                    <a:pt x="166" y="1016"/>
                    <a:pt x="201" y="1051"/>
                  </a:cubicBezTo>
                  <a:cubicBezTo>
                    <a:pt x="236" y="1086"/>
                    <a:pt x="292" y="1086"/>
                    <a:pt x="327" y="1051"/>
                  </a:cubicBezTo>
                  <a:cubicBezTo>
                    <a:pt x="358" y="1020"/>
                    <a:pt x="362" y="972"/>
                    <a:pt x="337" y="936"/>
                  </a:cubicBezTo>
                  <a:cubicBezTo>
                    <a:pt x="515" y="697"/>
                    <a:pt x="491" y="364"/>
                    <a:pt x="280" y="153"/>
                  </a:cubicBezTo>
                  <a:cubicBezTo>
                    <a:pt x="213" y="86"/>
                    <a:pt x="131" y="35"/>
                    <a:pt x="40" y="6"/>
                  </a:cubicBezTo>
                  <a:lnTo>
                    <a:pt x="31" y="3"/>
                  </a:lnTo>
                  <a:cubicBezTo>
                    <a:pt x="19" y="0"/>
                    <a:pt x="7" y="6"/>
                    <a:pt x="3" y="18"/>
                  </a:cubicBezTo>
                  <a:cubicBezTo>
                    <a:pt x="0" y="30"/>
                    <a:pt x="6" y="42"/>
                    <a:pt x="18" y="46"/>
                  </a:cubicBezTo>
                  <a:close/>
                  <a:moveTo>
                    <a:pt x="296" y="1019"/>
                  </a:moveTo>
                  <a:cubicBezTo>
                    <a:pt x="278" y="1036"/>
                    <a:pt x="251" y="1036"/>
                    <a:pt x="233" y="1019"/>
                  </a:cubicBezTo>
                  <a:cubicBezTo>
                    <a:pt x="216" y="1002"/>
                    <a:pt x="216" y="973"/>
                    <a:pt x="233" y="956"/>
                  </a:cubicBezTo>
                  <a:cubicBezTo>
                    <a:pt x="251" y="939"/>
                    <a:pt x="279" y="939"/>
                    <a:pt x="296" y="956"/>
                  </a:cubicBezTo>
                  <a:cubicBezTo>
                    <a:pt x="313" y="973"/>
                    <a:pt x="313" y="1002"/>
                    <a:pt x="296" y="101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xmlns="" id="{5451E247-2588-1942-AB4F-B0A39294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045" y="5298491"/>
              <a:ext cx="53232" cy="38023"/>
            </a:xfrm>
            <a:custGeom>
              <a:avLst/>
              <a:gdLst>
                <a:gd name="T0" fmla="*/ 25 w 93"/>
                <a:gd name="T1" fmla="*/ 63 h 64"/>
                <a:gd name="T2" fmla="*/ 34 w 93"/>
                <a:gd name="T3" fmla="*/ 61 h 64"/>
                <a:gd name="T4" fmla="*/ 74 w 93"/>
                <a:gd name="T5" fmla="*/ 46 h 64"/>
                <a:gd name="T6" fmla="*/ 88 w 93"/>
                <a:gd name="T7" fmla="*/ 18 h 64"/>
                <a:gd name="T8" fmla="*/ 60 w 93"/>
                <a:gd name="T9" fmla="*/ 4 h 64"/>
                <a:gd name="T10" fmla="*/ 17 w 93"/>
                <a:gd name="T11" fmla="*/ 20 h 64"/>
                <a:gd name="T12" fmla="*/ 5 w 93"/>
                <a:gd name="T13" fmla="*/ 49 h 64"/>
                <a:gd name="T14" fmla="*/ 25 w 93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64">
                  <a:moveTo>
                    <a:pt x="25" y="63"/>
                  </a:moveTo>
                  <a:cubicBezTo>
                    <a:pt x="28" y="63"/>
                    <a:pt x="31" y="63"/>
                    <a:pt x="34" y="61"/>
                  </a:cubicBezTo>
                  <a:cubicBezTo>
                    <a:pt x="47" y="56"/>
                    <a:pt x="60" y="51"/>
                    <a:pt x="74" y="46"/>
                  </a:cubicBezTo>
                  <a:cubicBezTo>
                    <a:pt x="85" y="43"/>
                    <a:pt x="92" y="30"/>
                    <a:pt x="88" y="18"/>
                  </a:cubicBezTo>
                  <a:cubicBezTo>
                    <a:pt x="84" y="7"/>
                    <a:pt x="72" y="0"/>
                    <a:pt x="60" y="4"/>
                  </a:cubicBezTo>
                  <a:cubicBezTo>
                    <a:pt x="45" y="9"/>
                    <a:pt x="31" y="14"/>
                    <a:pt x="17" y="20"/>
                  </a:cubicBezTo>
                  <a:cubicBezTo>
                    <a:pt x="5" y="25"/>
                    <a:pt x="0" y="38"/>
                    <a:pt x="5" y="49"/>
                  </a:cubicBezTo>
                  <a:cubicBezTo>
                    <a:pt x="8" y="58"/>
                    <a:pt x="16" y="63"/>
                    <a:pt x="25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xmlns="" id="{D617645C-AF9D-4C4A-B73B-305BCBFED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140" y="5283282"/>
              <a:ext cx="53232" cy="30419"/>
            </a:xfrm>
            <a:custGeom>
              <a:avLst/>
              <a:gdLst>
                <a:gd name="T0" fmla="*/ 22 w 93"/>
                <a:gd name="T1" fmla="*/ 45 h 52"/>
                <a:gd name="T2" fmla="*/ 22 w 93"/>
                <a:gd name="T3" fmla="*/ 45 h 52"/>
                <a:gd name="T4" fmla="*/ 65 w 93"/>
                <a:gd name="T5" fmla="*/ 49 h 52"/>
                <a:gd name="T6" fmla="*/ 90 w 93"/>
                <a:gd name="T7" fmla="*/ 30 h 52"/>
                <a:gd name="T8" fmla="*/ 71 w 93"/>
                <a:gd name="T9" fmla="*/ 5 h 52"/>
                <a:gd name="T10" fmla="*/ 25 w 93"/>
                <a:gd name="T11" fmla="*/ 0 h 52"/>
                <a:gd name="T12" fmla="*/ 1 w 93"/>
                <a:gd name="T13" fmla="*/ 21 h 52"/>
                <a:gd name="T14" fmla="*/ 22 w 93"/>
                <a:gd name="T1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52">
                  <a:moveTo>
                    <a:pt x="22" y="45"/>
                  </a:moveTo>
                  <a:lnTo>
                    <a:pt x="22" y="45"/>
                  </a:lnTo>
                  <a:cubicBezTo>
                    <a:pt x="36" y="46"/>
                    <a:pt x="50" y="47"/>
                    <a:pt x="65" y="49"/>
                  </a:cubicBezTo>
                  <a:cubicBezTo>
                    <a:pt x="77" y="51"/>
                    <a:pt x="88" y="42"/>
                    <a:pt x="90" y="30"/>
                  </a:cubicBezTo>
                  <a:cubicBezTo>
                    <a:pt x="92" y="18"/>
                    <a:pt x="83" y="7"/>
                    <a:pt x="71" y="5"/>
                  </a:cubicBezTo>
                  <a:cubicBezTo>
                    <a:pt x="56" y="3"/>
                    <a:pt x="40" y="1"/>
                    <a:pt x="25" y="0"/>
                  </a:cubicBezTo>
                  <a:cubicBezTo>
                    <a:pt x="13" y="0"/>
                    <a:pt x="2" y="9"/>
                    <a:pt x="1" y="21"/>
                  </a:cubicBezTo>
                  <a:cubicBezTo>
                    <a:pt x="0" y="33"/>
                    <a:pt x="10" y="44"/>
                    <a:pt x="22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xmlns="" id="{5C74A00A-9A65-CC41-8F55-F80498EE4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557" y="5283282"/>
              <a:ext cx="53234" cy="30419"/>
            </a:xfrm>
            <a:custGeom>
              <a:avLst/>
              <a:gdLst>
                <a:gd name="T0" fmla="*/ 24 w 93"/>
                <a:gd name="T1" fmla="*/ 51 h 52"/>
                <a:gd name="T2" fmla="*/ 24 w 93"/>
                <a:gd name="T3" fmla="*/ 51 h 52"/>
                <a:gd name="T4" fmla="*/ 28 w 93"/>
                <a:gd name="T5" fmla="*/ 51 h 52"/>
                <a:gd name="T6" fmla="*/ 70 w 93"/>
                <a:gd name="T7" fmla="*/ 46 h 52"/>
                <a:gd name="T8" fmla="*/ 91 w 93"/>
                <a:gd name="T9" fmla="*/ 21 h 52"/>
                <a:gd name="T10" fmla="*/ 67 w 93"/>
                <a:gd name="T11" fmla="*/ 1 h 52"/>
                <a:gd name="T12" fmla="*/ 21 w 93"/>
                <a:gd name="T13" fmla="*/ 7 h 52"/>
                <a:gd name="T14" fmla="*/ 2 w 93"/>
                <a:gd name="T15" fmla="*/ 33 h 52"/>
                <a:gd name="T16" fmla="*/ 24 w 93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2">
                  <a:moveTo>
                    <a:pt x="24" y="51"/>
                  </a:moveTo>
                  <a:lnTo>
                    <a:pt x="24" y="51"/>
                  </a:lnTo>
                  <a:cubicBezTo>
                    <a:pt x="26" y="51"/>
                    <a:pt x="27" y="51"/>
                    <a:pt x="28" y="51"/>
                  </a:cubicBezTo>
                  <a:cubicBezTo>
                    <a:pt x="42" y="49"/>
                    <a:pt x="56" y="47"/>
                    <a:pt x="70" y="46"/>
                  </a:cubicBezTo>
                  <a:cubicBezTo>
                    <a:pt x="83" y="45"/>
                    <a:pt x="92" y="34"/>
                    <a:pt x="91" y="21"/>
                  </a:cubicBezTo>
                  <a:cubicBezTo>
                    <a:pt x="90" y="9"/>
                    <a:pt x="79" y="0"/>
                    <a:pt x="67" y="1"/>
                  </a:cubicBezTo>
                  <a:cubicBezTo>
                    <a:pt x="51" y="3"/>
                    <a:pt x="36" y="5"/>
                    <a:pt x="21" y="7"/>
                  </a:cubicBezTo>
                  <a:cubicBezTo>
                    <a:pt x="9" y="9"/>
                    <a:pt x="0" y="20"/>
                    <a:pt x="2" y="33"/>
                  </a:cubicBezTo>
                  <a:cubicBezTo>
                    <a:pt x="4" y="43"/>
                    <a:pt x="13" y="51"/>
                    <a:pt x="24" y="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xmlns="" id="{2DD7E7FA-3349-A742-A8C8-03EF12A8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209" y="5942356"/>
              <a:ext cx="53232" cy="30419"/>
            </a:xfrm>
            <a:custGeom>
              <a:avLst/>
              <a:gdLst>
                <a:gd name="T0" fmla="*/ 65 w 93"/>
                <a:gd name="T1" fmla="*/ 1 h 53"/>
                <a:gd name="T2" fmla="*/ 64 w 93"/>
                <a:gd name="T3" fmla="*/ 1 h 53"/>
                <a:gd name="T4" fmla="*/ 22 w 93"/>
                <a:gd name="T5" fmla="*/ 7 h 53"/>
                <a:gd name="T6" fmla="*/ 0 w 93"/>
                <a:gd name="T7" fmla="*/ 30 h 53"/>
                <a:gd name="T8" fmla="*/ 24 w 93"/>
                <a:gd name="T9" fmla="*/ 51 h 53"/>
                <a:gd name="T10" fmla="*/ 25 w 93"/>
                <a:gd name="T11" fmla="*/ 51 h 53"/>
                <a:gd name="T12" fmla="*/ 71 w 93"/>
                <a:gd name="T13" fmla="*/ 46 h 53"/>
                <a:gd name="T14" fmla="*/ 90 w 93"/>
                <a:gd name="T15" fmla="*/ 20 h 53"/>
                <a:gd name="T16" fmla="*/ 65 w 93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3">
                  <a:moveTo>
                    <a:pt x="65" y="1"/>
                  </a:moveTo>
                  <a:lnTo>
                    <a:pt x="64" y="1"/>
                  </a:lnTo>
                  <a:cubicBezTo>
                    <a:pt x="50" y="4"/>
                    <a:pt x="36" y="6"/>
                    <a:pt x="22" y="7"/>
                  </a:cubicBezTo>
                  <a:cubicBezTo>
                    <a:pt x="9" y="7"/>
                    <a:pt x="0" y="18"/>
                    <a:pt x="0" y="30"/>
                  </a:cubicBezTo>
                  <a:cubicBezTo>
                    <a:pt x="1" y="42"/>
                    <a:pt x="11" y="52"/>
                    <a:pt x="24" y="51"/>
                  </a:cubicBezTo>
                  <a:lnTo>
                    <a:pt x="25" y="51"/>
                  </a:lnTo>
                  <a:cubicBezTo>
                    <a:pt x="41" y="50"/>
                    <a:pt x="56" y="48"/>
                    <a:pt x="71" y="46"/>
                  </a:cubicBezTo>
                  <a:cubicBezTo>
                    <a:pt x="84" y="44"/>
                    <a:pt x="92" y="32"/>
                    <a:pt x="90" y="20"/>
                  </a:cubicBezTo>
                  <a:cubicBezTo>
                    <a:pt x="88" y="8"/>
                    <a:pt x="77" y="0"/>
                    <a:pt x="65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xmlns="" id="{F51486E2-D226-3246-8B1D-1F8E46E7A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257" y="5919541"/>
              <a:ext cx="53232" cy="38024"/>
            </a:xfrm>
            <a:custGeom>
              <a:avLst/>
              <a:gdLst>
                <a:gd name="T0" fmla="*/ 58 w 93"/>
                <a:gd name="T1" fmla="*/ 5 h 67"/>
                <a:gd name="T2" fmla="*/ 58 w 93"/>
                <a:gd name="T3" fmla="*/ 5 h 67"/>
                <a:gd name="T4" fmla="*/ 18 w 93"/>
                <a:gd name="T5" fmla="*/ 20 h 67"/>
                <a:gd name="T6" fmla="*/ 3 w 93"/>
                <a:gd name="T7" fmla="*/ 48 h 67"/>
                <a:gd name="T8" fmla="*/ 31 w 93"/>
                <a:gd name="T9" fmla="*/ 63 h 67"/>
                <a:gd name="T10" fmla="*/ 32 w 93"/>
                <a:gd name="T11" fmla="*/ 62 h 67"/>
                <a:gd name="T12" fmla="*/ 75 w 93"/>
                <a:gd name="T13" fmla="*/ 46 h 67"/>
                <a:gd name="T14" fmla="*/ 87 w 93"/>
                <a:gd name="T15" fmla="*/ 17 h 67"/>
                <a:gd name="T16" fmla="*/ 58 w 93"/>
                <a:gd name="T17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7">
                  <a:moveTo>
                    <a:pt x="58" y="5"/>
                  </a:moveTo>
                  <a:lnTo>
                    <a:pt x="58" y="5"/>
                  </a:lnTo>
                  <a:cubicBezTo>
                    <a:pt x="45" y="11"/>
                    <a:pt x="32" y="16"/>
                    <a:pt x="18" y="20"/>
                  </a:cubicBezTo>
                  <a:cubicBezTo>
                    <a:pt x="6" y="24"/>
                    <a:pt x="0" y="36"/>
                    <a:pt x="3" y="48"/>
                  </a:cubicBezTo>
                  <a:cubicBezTo>
                    <a:pt x="7" y="60"/>
                    <a:pt x="19" y="66"/>
                    <a:pt x="31" y="63"/>
                  </a:cubicBezTo>
                  <a:cubicBezTo>
                    <a:pt x="32" y="63"/>
                    <a:pt x="32" y="62"/>
                    <a:pt x="32" y="62"/>
                  </a:cubicBezTo>
                  <a:cubicBezTo>
                    <a:pt x="47" y="58"/>
                    <a:pt x="61" y="52"/>
                    <a:pt x="75" y="46"/>
                  </a:cubicBezTo>
                  <a:cubicBezTo>
                    <a:pt x="87" y="42"/>
                    <a:pt x="92" y="29"/>
                    <a:pt x="87" y="17"/>
                  </a:cubicBezTo>
                  <a:cubicBezTo>
                    <a:pt x="83" y="6"/>
                    <a:pt x="70" y="0"/>
                    <a:pt x="58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xmlns="" id="{0736FB1F-1B2B-A948-BC9F-80B1AD604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162" y="5944891"/>
              <a:ext cx="53232" cy="30419"/>
            </a:xfrm>
            <a:custGeom>
              <a:avLst/>
              <a:gdLst>
                <a:gd name="T0" fmla="*/ 69 w 92"/>
                <a:gd name="T1" fmla="*/ 5 h 51"/>
                <a:gd name="T2" fmla="*/ 69 w 92"/>
                <a:gd name="T3" fmla="*/ 6 h 51"/>
                <a:gd name="T4" fmla="*/ 26 w 92"/>
                <a:gd name="T5" fmla="*/ 1 h 51"/>
                <a:gd name="T6" fmla="*/ 2 w 92"/>
                <a:gd name="T7" fmla="*/ 20 h 51"/>
                <a:gd name="T8" fmla="*/ 20 w 92"/>
                <a:gd name="T9" fmla="*/ 45 h 51"/>
                <a:gd name="T10" fmla="*/ 66 w 92"/>
                <a:gd name="T11" fmla="*/ 50 h 51"/>
                <a:gd name="T12" fmla="*/ 68 w 92"/>
                <a:gd name="T13" fmla="*/ 50 h 51"/>
                <a:gd name="T14" fmla="*/ 91 w 92"/>
                <a:gd name="T15" fmla="*/ 28 h 51"/>
                <a:gd name="T16" fmla="*/ 69 w 92"/>
                <a:gd name="T17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51">
                  <a:moveTo>
                    <a:pt x="69" y="5"/>
                  </a:moveTo>
                  <a:lnTo>
                    <a:pt x="69" y="6"/>
                  </a:lnTo>
                  <a:cubicBezTo>
                    <a:pt x="55" y="5"/>
                    <a:pt x="40" y="3"/>
                    <a:pt x="26" y="1"/>
                  </a:cubicBezTo>
                  <a:cubicBezTo>
                    <a:pt x="14" y="0"/>
                    <a:pt x="3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5" y="47"/>
                    <a:pt x="51" y="49"/>
                    <a:pt x="66" y="50"/>
                  </a:cubicBezTo>
                  <a:lnTo>
                    <a:pt x="68" y="50"/>
                  </a:lnTo>
                  <a:cubicBezTo>
                    <a:pt x="80" y="50"/>
                    <a:pt x="90" y="41"/>
                    <a:pt x="91" y="28"/>
                  </a:cubicBezTo>
                  <a:cubicBezTo>
                    <a:pt x="91" y="16"/>
                    <a:pt x="81" y="6"/>
                    <a:pt x="69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xmlns="" id="{20104153-1292-5842-8DB3-564DD06D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625" y="5336514"/>
              <a:ext cx="306722" cy="623586"/>
            </a:xfrm>
            <a:custGeom>
              <a:avLst/>
              <a:gdLst>
                <a:gd name="T0" fmla="*/ 322 w 534"/>
                <a:gd name="T1" fmla="*/ 989 h 1083"/>
                <a:gd name="T2" fmla="*/ 472 w 534"/>
                <a:gd name="T3" fmla="*/ 1070 h 1083"/>
                <a:gd name="T4" fmla="*/ 504 w 534"/>
                <a:gd name="T5" fmla="*/ 1081 h 1083"/>
                <a:gd name="T6" fmla="*/ 510 w 534"/>
                <a:gd name="T7" fmla="*/ 1082 h 1083"/>
                <a:gd name="T8" fmla="*/ 533 w 534"/>
                <a:gd name="T9" fmla="*/ 1060 h 1083"/>
                <a:gd name="T10" fmla="*/ 517 w 534"/>
                <a:gd name="T11" fmla="*/ 1038 h 1083"/>
                <a:gd name="T12" fmla="*/ 517 w 534"/>
                <a:gd name="T13" fmla="*/ 1038 h 1083"/>
                <a:gd name="T14" fmla="*/ 488 w 534"/>
                <a:gd name="T15" fmla="*/ 1029 h 1083"/>
                <a:gd name="T16" fmla="*/ 158 w 534"/>
                <a:gd name="T17" fmla="*/ 314 h 1083"/>
                <a:gd name="T18" fmla="*/ 232 w 534"/>
                <a:gd name="T19" fmla="*/ 177 h 1083"/>
                <a:gd name="T20" fmla="*/ 351 w 534"/>
                <a:gd name="T21" fmla="*/ 136 h 1083"/>
                <a:gd name="T22" fmla="*/ 334 w 534"/>
                <a:gd name="T23" fmla="*/ 34 h 1083"/>
                <a:gd name="T24" fmla="*/ 208 w 534"/>
                <a:gd name="T25" fmla="*/ 34 h 1083"/>
                <a:gd name="T26" fmla="*/ 198 w 534"/>
                <a:gd name="T27" fmla="*/ 148 h 1083"/>
                <a:gd name="T28" fmla="*/ 322 w 534"/>
                <a:gd name="T29" fmla="*/ 989 h 1083"/>
                <a:gd name="T30" fmla="*/ 239 w 534"/>
                <a:gd name="T31" fmla="*/ 65 h 1083"/>
                <a:gd name="T32" fmla="*/ 302 w 534"/>
                <a:gd name="T33" fmla="*/ 64 h 1083"/>
                <a:gd name="T34" fmla="*/ 303 w 534"/>
                <a:gd name="T35" fmla="*/ 127 h 1083"/>
                <a:gd name="T36" fmla="*/ 302 w 534"/>
                <a:gd name="T37" fmla="*/ 128 h 1083"/>
                <a:gd name="T38" fmla="*/ 239 w 534"/>
                <a:gd name="T39" fmla="*/ 128 h 1083"/>
                <a:gd name="T40" fmla="*/ 239 w 534"/>
                <a:gd name="T41" fmla="*/ 65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1083">
                  <a:moveTo>
                    <a:pt x="322" y="989"/>
                  </a:moveTo>
                  <a:cubicBezTo>
                    <a:pt x="368" y="1023"/>
                    <a:pt x="418" y="1050"/>
                    <a:pt x="472" y="1070"/>
                  </a:cubicBezTo>
                  <a:cubicBezTo>
                    <a:pt x="483" y="1074"/>
                    <a:pt x="493" y="1078"/>
                    <a:pt x="504" y="1081"/>
                  </a:cubicBezTo>
                  <a:cubicBezTo>
                    <a:pt x="506" y="1082"/>
                    <a:pt x="508" y="1082"/>
                    <a:pt x="510" y="1082"/>
                  </a:cubicBezTo>
                  <a:cubicBezTo>
                    <a:pt x="523" y="1082"/>
                    <a:pt x="533" y="1072"/>
                    <a:pt x="533" y="1060"/>
                  </a:cubicBezTo>
                  <a:cubicBezTo>
                    <a:pt x="533" y="1050"/>
                    <a:pt x="526" y="1041"/>
                    <a:pt x="517" y="1038"/>
                  </a:cubicBezTo>
                  <a:lnTo>
                    <a:pt x="517" y="1038"/>
                  </a:lnTo>
                  <a:cubicBezTo>
                    <a:pt x="507" y="1036"/>
                    <a:pt x="497" y="1032"/>
                    <a:pt x="488" y="1029"/>
                  </a:cubicBezTo>
                  <a:cubicBezTo>
                    <a:pt x="199" y="922"/>
                    <a:pt x="52" y="602"/>
                    <a:pt x="158" y="314"/>
                  </a:cubicBezTo>
                  <a:cubicBezTo>
                    <a:pt x="176" y="265"/>
                    <a:pt x="201" y="219"/>
                    <a:pt x="232" y="177"/>
                  </a:cubicBezTo>
                  <a:cubicBezTo>
                    <a:pt x="276" y="198"/>
                    <a:pt x="329" y="180"/>
                    <a:pt x="351" y="136"/>
                  </a:cubicBezTo>
                  <a:cubicBezTo>
                    <a:pt x="368" y="102"/>
                    <a:pt x="361" y="61"/>
                    <a:pt x="334" y="34"/>
                  </a:cubicBezTo>
                  <a:cubicBezTo>
                    <a:pt x="299" y="0"/>
                    <a:pt x="243" y="0"/>
                    <a:pt x="208" y="34"/>
                  </a:cubicBezTo>
                  <a:cubicBezTo>
                    <a:pt x="177" y="64"/>
                    <a:pt x="173" y="112"/>
                    <a:pt x="198" y="148"/>
                  </a:cubicBezTo>
                  <a:cubicBezTo>
                    <a:pt x="0" y="414"/>
                    <a:pt x="55" y="791"/>
                    <a:pt x="322" y="989"/>
                  </a:cubicBezTo>
                  <a:close/>
                  <a:moveTo>
                    <a:pt x="239" y="65"/>
                  </a:moveTo>
                  <a:cubicBezTo>
                    <a:pt x="256" y="48"/>
                    <a:pt x="284" y="47"/>
                    <a:pt x="302" y="64"/>
                  </a:cubicBezTo>
                  <a:cubicBezTo>
                    <a:pt x="319" y="81"/>
                    <a:pt x="320" y="109"/>
                    <a:pt x="303" y="127"/>
                  </a:cubicBezTo>
                  <a:cubicBezTo>
                    <a:pt x="303" y="128"/>
                    <a:pt x="303" y="128"/>
                    <a:pt x="302" y="128"/>
                  </a:cubicBezTo>
                  <a:cubicBezTo>
                    <a:pt x="285" y="145"/>
                    <a:pt x="257" y="145"/>
                    <a:pt x="239" y="128"/>
                  </a:cubicBezTo>
                  <a:cubicBezTo>
                    <a:pt x="222" y="111"/>
                    <a:pt x="222" y="83"/>
                    <a:pt x="239" y="6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xmlns="" id="{E0829008-E18E-5C44-9EC9-EDF7240DA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719" y="5364399"/>
              <a:ext cx="479096" cy="527260"/>
            </a:xfrm>
            <a:custGeom>
              <a:avLst/>
              <a:gdLst>
                <a:gd name="T0" fmla="*/ 62 w 833"/>
                <a:gd name="T1" fmla="*/ 644 h 917"/>
                <a:gd name="T2" fmla="*/ 604 w 833"/>
                <a:gd name="T3" fmla="*/ 812 h 917"/>
                <a:gd name="T4" fmla="*/ 771 w 833"/>
                <a:gd name="T5" fmla="*/ 644 h 917"/>
                <a:gd name="T6" fmla="*/ 770 w 833"/>
                <a:gd name="T7" fmla="*/ 270 h 917"/>
                <a:gd name="T8" fmla="*/ 62 w 833"/>
                <a:gd name="T9" fmla="*/ 270 h 917"/>
                <a:gd name="T10" fmla="*/ 534 w 833"/>
                <a:gd name="T11" fmla="*/ 720 h 917"/>
                <a:gd name="T12" fmla="*/ 438 w 833"/>
                <a:gd name="T13" fmla="*/ 813 h 917"/>
                <a:gd name="T14" fmla="*/ 550 w 833"/>
                <a:gd name="T15" fmla="*/ 659 h 917"/>
                <a:gd name="T16" fmla="*/ 561 w 833"/>
                <a:gd name="T17" fmla="*/ 783 h 917"/>
                <a:gd name="T18" fmla="*/ 595 w 833"/>
                <a:gd name="T19" fmla="*/ 659 h 917"/>
                <a:gd name="T20" fmla="*/ 561 w 833"/>
                <a:gd name="T21" fmla="*/ 783 h 917"/>
                <a:gd name="T22" fmla="*/ 604 w 833"/>
                <a:gd name="T23" fmla="*/ 614 h 917"/>
                <a:gd name="T24" fmla="*/ 771 w 833"/>
                <a:gd name="T25" fmla="*/ 480 h 917"/>
                <a:gd name="T26" fmla="*/ 771 w 833"/>
                <a:gd name="T27" fmla="*/ 436 h 917"/>
                <a:gd name="T28" fmla="*/ 604 w 833"/>
                <a:gd name="T29" fmla="*/ 302 h 917"/>
                <a:gd name="T30" fmla="*/ 771 w 833"/>
                <a:gd name="T31" fmla="*/ 436 h 917"/>
                <a:gd name="T32" fmla="*/ 595 w 833"/>
                <a:gd name="T33" fmla="*/ 258 h 917"/>
                <a:gd name="T34" fmla="*/ 561 w 833"/>
                <a:gd name="T35" fmla="*/ 133 h 917"/>
                <a:gd name="T36" fmla="*/ 438 w 833"/>
                <a:gd name="T37" fmla="*/ 103 h 917"/>
                <a:gd name="T38" fmla="*/ 534 w 833"/>
                <a:gd name="T39" fmla="*/ 196 h 917"/>
                <a:gd name="T40" fmla="*/ 438 w 833"/>
                <a:gd name="T41" fmla="*/ 258 h 917"/>
                <a:gd name="T42" fmla="*/ 438 w 833"/>
                <a:gd name="T43" fmla="*/ 302 h 917"/>
                <a:gd name="T44" fmla="*/ 571 w 833"/>
                <a:gd name="T45" fmla="*/ 436 h 917"/>
                <a:gd name="T46" fmla="*/ 438 w 833"/>
                <a:gd name="T47" fmla="*/ 302 h 917"/>
                <a:gd name="T48" fmla="*/ 571 w 833"/>
                <a:gd name="T49" fmla="*/ 480 h 917"/>
                <a:gd name="T50" fmla="*/ 438 w 833"/>
                <a:gd name="T51" fmla="*/ 614 h 917"/>
                <a:gd name="T52" fmla="*/ 61 w 833"/>
                <a:gd name="T53" fmla="*/ 480 h 917"/>
                <a:gd name="T54" fmla="*/ 225 w 833"/>
                <a:gd name="T55" fmla="*/ 614 h 917"/>
                <a:gd name="T56" fmla="*/ 61 w 833"/>
                <a:gd name="T57" fmla="*/ 480 h 917"/>
                <a:gd name="T58" fmla="*/ 234 w 833"/>
                <a:gd name="T59" fmla="*/ 659 h 917"/>
                <a:gd name="T60" fmla="*/ 267 w 833"/>
                <a:gd name="T61" fmla="*/ 781 h 917"/>
                <a:gd name="T62" fmla="*/ 394 w 833"/>
                <a:gd name="T63" fmla="*/ 813 h 917"/>
                <a:gd name="T64" fmla="*/ 296 w 833"/>
                <a:gd name="T65" fmla="*/ 720 h 917"/>
                <a:gd name="T66" fmla="*/ 394 w 833"/>
                <a:gd name="T67" fmla="*/ 659 h 917"/>
                <a:gd name="T68" fmla="*/ 394 w 833"/>
                <a:gd name="T69" fmla="*/ 614 h 917"/>
                <a:gd name="T70" fmla="*/ 258 w 833"/>
                <a:gd name="T71" fmla="*/ 480 h 917"/>
                <a:gd name="T72" fmla="*/ 394 w 833"/>
                <a:gd name="T73" fmla="*/ 614 h 917"/>
                <a:gd name="T74" fmla="*/ 320 w 833"/>
                <a:gd name="T75" fmla="*/ 116 h 917"/>
                <a:gd name="T76" fmla="*/ 394 w 833"/>
                <a:gd name="T77" fmla="*/ 258 h 917"/>
                <a:gd name="T78" fmla="*/ 296 w 833"/>
                <a:gd name="T79" fmla="*/ 196 h 917"/>
                <a:gd name="T80" fmla="*/ 394 w 833"/>
                <a:gd name="T81" fmla="*/ 436 h 917"/>
                <a:gd name="T82" fmla="*/ 271 w 833"/>
                <a:gd name="T83" fmla="*/ 302 h 917"/>
                <a:gd name="T84" fmla="*/ 267 w 833"/>
                <a:gd name="T85" fmla="*/ 135 h 917"/>
                <a:gd name="T86" fmla="*/ 234 w 833"/>
                <a:gd name="T87" fmla="*/ 258 h 917"/>
                <a:gd name="T88" fmla="*/ 267 w 833"/>
                <a:gd name="T89" fmla="*/ 135 h 917"/>
                <a:gd name="T90" fmla="*/ 213 w 833"/>
                <a:gd name="T91" fmla="*/ 436 h 917"/>
                <a:gd name="T92" fmla="*/ 96 w 833"/>
                <a:gd name="T93" fmla="*/ 302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3" h="917">
                  <a:moveTo>
                    <a:pt x="62" y="272"/>
                  </a:moveTo>
                  <a:cubicBezTo>
                    <a:pt x="0" y="389"/>
                    <a:pt x="0" y="528"/>
                    <a:pt x="62" y="644"/>
                  </a:cubicBezTo>
                  <a:cubicBezTo>
                    <a:pt x="62" y="645"/>
                    <a:pt x="62" y="645"/>
                    <a:pt x="62" y="646"/>
                  </a:cubicBezTo>
                  <a:cubicBezTo>
                    <a:pt x="166" y="841"/>
                    <a:pt x="408" y="916"/>
                    <a:pt x="604" y="812"/>
                  </a:cubicBezTo>
                  <a:cubicBezTo>
                    <a:pt x="675" y="775"/>
                    <a:pt x="733" y="717"/>
                    <a:pt x="770" y="646"/>
                  </a:cubicBezTo>
                  <a:cubicBezTo>
                    <a:pt x="770" y="645"/>
                    <a:pt x="771" y="645"/>
                    <a:pt x="771" y="644"/>
                  </a:cubicBezTo>
                  <a:cubicBezTo>
                    <a:pt x="832" y="528"/>
                    <a:pt x="832" y="389"/>
                    <a:pt x="771" y="272"/>
                  </a:cubicBezTo>
                  <a:cubicBezTo>
                    <a:pt x="771" y="271"/>
                    <a:pt x="770" y="271"/>
                    <a:pt x="770" y="270"/>
                  </a:cubicBezTo>
                  <a:cubicBezTo>
                    <a:pt x="667" y="75"/>
                    <a:pt x="424" y="0"/>
                    <a:pt x="229" y="104"/>
                  </a:cubicBezTo>
                  <a:cubicBezTo>
                    <a:pt x="158" y="142"/>
                    <a:pt x="100" y="199"/>
                    <a:pt x="62" y="270"/>
                  </a:cubicBezTo>
                  <a:cubicBezTo>
                    <a:pt x="62" y="271"/>
                    <a:pt x="62" y="271"/>
                    <a:pt x="62" y="272"/>
                  </a:cubicBezTo>
                  <a:close/>
                  <a:moveTo>
                    <a:pt x="534" y="720"/>
                  </a:moveTo>
                  <a:lnTo>
                    <a:pt x="509" y="802"/>
                  </a:lnTo>
                  <a:cubicBezTo>
                    <a:pt x="486" y="808"/>
                    <a:pt x="462" y="812"/>
                    <a:pt x="438" y="813"/>
                  </a:cubicBezTo>
                  <a:lnTo>
                    <a:pt x="438" y="659"/>
                  </a:lnTo>
                  <a:lnTo>
                    <a:pt x="550" y="659"/>
                  </a:lnTo>
                  <a:cubicBezTo>
                    <a:pt x="545" y="679"/>
                    <a:pt x="540" y="700"/>
                    <a:pt x="534" y="720"/>
                  </a:cubicBezTo>
                  <a:close/>
                  <a:moveTo>
                    <a:pt x="561" y="783"/>
                  </a:moveTo>
                  <a:lnTo>
                    <a:pt x="576" y="733"/>
                  </a:lnTo>
                  <a:cubicBezTo>
                    <a:pt x="584" y="709"/>
                    <a:pt x="590" y="684"/>
                    <a:pt x="595" y="659"/>
                  </a:cubicBezTo>
                  <a:lnTo>
                    <a:pt x="711" y="659"/>
                  </a:lnTo>
                  <a:cubicBezTo>
                    <a:pt x="673" y="713"/>
                    <a:pt x="622" y="756"/>
                    <a:pt x="561" y="783"/>
                  </a:cubicBezTo>
                  <a:close/>
                  <a:moveTo>
                    <a:pt x="736" y="614"/>
                  </a:moveTo>
                  <a:lnTo>
                    <a:pt x="604" y="614"/>
                  </a:lnTo>
                  <a:cubicBezTo>
                    <a:pt x="611" y="570"/>
                    <a:pt x="615" y="525"/>
                    <a:pt x="616" y="480"/>
                  </a:cubicBezTo>
                  <a:lnTo>
                    <a:pt x="771" y="480"/>
                  </a:lnTo>
                  <a:cubicBezTo>
                    <a:pt x="768" y="527"/>
                    <a:pt x="757" y="572"/>
                    <a:pt x="736" y="614"/>
                  </a:cubicBezTo>
                  <a:close/>
                  <a:moveTo>
                    <a:pt x="771" y="436"/>
                  </a:moveTo>
                  <a:lnTo>
                    <a:pt x="616" y="436"/>
                  </a:lnTo>
                  <a:cubicBezTo>
                    <a:pt x="615" y="391"/>
                    <a:pt x="611" y="347"/>
                    <a:pt x="604" y="302"/>
                  </a:cubicBezTo>
                  <a:lnTo>
                    <a:pt x="736" y="302"/>
                  </a:lnTo>
                  <a:cubicBezTo>
                    <a:pt x="757" y="344"/>
                    <a:pt x="768" y="389"/>
                    <a:pt x="771" y="436"/>
                  </a:cubicBezTo>
                  <a:close/>
                  <a:moveTo>
                    <a:pt x="711" y="258"/>
                  </a:moveTo>
                  <a:lnTo>
                    <a:pt x="595" y="258"/>
                  </a:lnTo>
                  <a:cubicBezTo>
                    <a:pt x="590" y="233"/>
                    <a:pt x="584" y="208"/>
                    <a:pt x="576" y="183"/>
                  </a:cubicBezTo>
                  <a:lnTo>
                    <a:pt x="561" y="133"/>
                  </a:lnTo>
                  <a:cubicBezTo>
                    <a:pt x="622" y="160"/>
                    <a:pt x="673" y="203"/>
                    <a:pt x="711" y="258"/>
                  </a:cubicBezTo>
                  <a:close/>
                  <a:moveTo>
                    <a:pt x="438" y="103"/>
                  </a:moveTo>
                  <a:cubicBezTo>
                    <a:pt x="462" y="105"/>
                    <a:pt x="486" y="108"/>
                    <a:pt x="509" y="115"/>
                  </a:cubicBezTo>
                  <a:lnTo>
                    <a:pt x="534" y="196"/>
                  </a:lnTo>
                  <a:cubicBezTo>
                    <a:pt x="540" y="216"/>
                    <a:pt x="545" y="237"/>
                    <a:pt x="550" y="258"/>
                  </a:cubicBezTo>
                  <a:lnTo>
                    <a:pt x="438" y="258"/>
                  </a:lnTo>
                  <a:lnTo>
                    <a:pt x="438" y="103"/>
                  </a:lnTo>
                  <a:close/>
                  <a:moveTo>
                    <a:pt x="438" y="302"/>
                  </a:moveTo>
                  <a:lnTo>
                    <a:pt x="558" y="302"/>
                  </a:lnTo>
                  <a:cubicBezTo>
                    <a:pt x="566" y="346"/>
                    <a:pt x="570" y="391"/>
                    <a:pt x="571" y="436"/>
                  </a:cubicBezTo>
                  <a:lnTo>
                    <a:pt x="438" y="436"/>
                  </a:lnTo>
                  <a:lnTo>
                    <a:pt x="438" y="302"/>
                  </a:lnTo>
                  <a:close/>
                  <a:moveTo>
                    <a:pt x="438" y="480"/>
                  </a:moveTo>
                  <a:lnTo>
                    <a:pt x="571" y="480"/>
                  </a:lnTo>
                  <a:cubicBezTo>
                    <a:pt x="570" y="525"/>
                    <a:pt x="566" y="570"/>
                    <a:pt x="558" y="614"/>
                  </a:cubicBezTo>
                  <a:lnTo>
                    <a:pt x="438" y="614"/>
                  </a:lnTo>
                  <a:lnTo>
                    <a:pt x="438" y="480"/>
                  </a:lnTo>
                  <a:close/>
                  <a:moveTo>
                    <a:pt x="61" y="480"/>
                  </a:moveTo>
                  <a:lnTo>
                    <a:pt x="213" y="480"/>
                  </a:lnTo>
                  <a:cubicBezTo>
                    <a:pt x="214" y="525"/>
                    <a:pt x="218" y="570"/>
                    <a:pt x="225" y="614"/>
                  </a:cubicBezTo>
                  <a:lnTo>
                    <a:pt x="96" y="614"/>
                  </a:lnTo>
                  <a:cubicBezTo>
                    <a:pt x="76" y="572"/>
                    <a:pt x="64" y="527"/>
                    <a:pt x="61" y="480"/>
                  </a:cubicBezTo>
                  <a:close/>
                  <a:moveTo>
                    <a:pt x="122" y="659"/>
                  </a:moveTo>
                  <a:lnTo>
                    <a:pt x="234" y="659"/>
                  </a:lnTo>
                  <a:cubicBezTo>
                    <a:pt x="239" y="684"/>
                    <a:pt x="245" y="709"/>
                    <a:pt x="253" y="733"/>
                  </a:cubicBezTo>
                  <a:lnTo>
                    <a:pt x="267" y="781"/>
                  </a:lnTo>
                  <a:cubicBezTo>
                    <a:pt x="209" y="754"/>
                    <a:pt x="158" y="712"/>
                    <a:pt x="122" y="659"/>
                  </a:cubicBezTo>
                  <a:close/>
                  <a:moveTo>
                    <a:pt x="394" y="813"/>
                  </a:moveTo>
                  <a:cubicBezTo>
                    <a:pt x="369" y="812"/>
                    <a:pt x="344" y="808"/>
                    <a:pt x="320" y="801"/>
                  </a:cubicBezTo>
                  <a:lnTo>
                    <a:pt x="296" y="720"/>
                  </a:lnTo>
                  <a:cubicBezTo>
                    <a:pt x="289" y="700"/>
                    <a:pt x="284" y="679"/>
                    <a:pt x="279" y="659"/>
                  </a:cubicBezTo>
                  <a:lnTo>
                    <a:pt x="394" y="659"/>
                  </a:lnTo>
                  <a:lnTo>
                    <a:pt x="394" y="813"/>
                  </a:lnTo>
                  <a:close/>
                  <a:moveTo>
                    <a:pt x="394" y="614"/>
                  </a:moveTo>
                  <a:lnTo>
                    <a:pt x="271" y="614"/>
                  </a:lnTo>
                  <a:cubicBezTo>
                    <a:pt x="263" y="570"/>
                    <a:pt x="259" y="525"/>
                    <a:pt x="258" y="480"/>
                  </a:cubicBezTo>
                  <a:lnTo>
                    <a:pt x="394" y="480"/>
                  </a:lnTo>
                  <a:lnTo>
                    <a:pt x="394" y="614"/>
                  </a:lnTo>
                  <a:close/>
                  <a:moveTo>
                    <a:pt x="296" y="196"/>
                  </a:moveTo>
                  <a:lnTo>
                    <a:pt x="320" y="116"/>
                  </a:lnTo>
                  <a:cubicBezTo>
                    <a:pt x="344" y="109"/>
                    <a:pt x="369" y="105"/>
                    <a:pt x="394" y="103"/>
                  </a:cubicBezTo>
                  <a:lnTo>
                    <a:pt x="394" y="258"/>
                  </a:lnTo>
                  <a:lnTo>
                    <a:pt x="279" y="258"/>
                  </a:lnTo>
                  <a:cubicBezTo>
                    <a:pt x="284" y="237"/>
                    <a:pt x="289" y="216"/>
                    <a:pt x="296" y="196"/>
                  </a:cubicBezTo>
                  <a:close/>
                  <a:moveTo>
                    <a:pt x="394" y="302"/>
                  </a:moveTo>
                  <a:lnTo>
                    <a:pt x="394" y="436"/>
                  </a:lnTo>
                  <a:lnTo>
                    <a:pt x="258" y="436"/>
                  </a:lnTo>
                  <a:cubicBezTo>
                    <a:pt x="259" y="391"/>
                    <a:pt x="263" y="346"/>
                    <a:pt x="271" y="302"/>
                  </a:cubicBezTo>
                  <a:lnTo>
                    <a:pt x="394" y="302"/>
                  </a:lnTo>
                  <a:close/>
                  <a:moveTo>
                    <a:pt x="267" y="135"/>
                  </a:moveTo>
                  <a:lnTo>
                    <a:pt x="253" y="183"/>
                  </a:lnTo>
                  <a:cubicBezTo>
                    <a:pt x="245" y="208"/>
                    <a:pt x="239" y="233"/>
                    <a:pt x="234" y="258"/>
                  </a:cubicBezTo>
                  <a:lnTo>
                    <a:pt x="122" y="258"/>
                  </a:lnTo>
                  <a:cubicBezTo>
                    <a:pt x="158" y="205"/>
                    <a:pt x="209" y="162"/>
                    <a:pt x="267" y="135"/>
                  </a:cubicBezTo>
                  <a:close/>
                  <a:moveTo>
                    <a:pt x="225" y="302"/>
                  </a:moveTo>
                  <a:cubicBezTo>
                    <a:pt x="218" y="346"/>
                    <a:pt x="214" y="391"/>
                    <a:pt x="213" y="436"/>
                  </a:cubicBezTo>
                  <a:lnTo>
                    <a:pt x="61" y="436"/>
                  </a:lnTo>
                  <a:cubicBezTo>
                    <a:pt x="64" y="389"/>
                    <a:pt x="76" y="344"/>
                    <a:pt x="96" y="302"/>
                  </a:cubicBezTo>
                  <a:lnTo>
                    <a:pt x="225" y="30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79" name="Freeform 253">
            <a:extLst>
              <a:ext uri="{FF2B5EF4-FFF2-40B4-BE49-F238E27FC236}">
                <a16:creationId xmlns:a16="http://schemas.microsoft.com/office/drawing/2014/main" xmlns="" id="{578268E6-4EDC-5E44-A689-1243F645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114" y="4707187"/>
            <a:ext cx="539686" cy="539684"/>
          </a:xfrm>
          <a:custGeom>
            <a:avLst/>
            <a:gdLst>
              <a:gd name="T0" fmla="*/ 1072 w 1213"/>
              <a:gd name="T1" fmla="*/ 152 h 1211"/>
              <a:gd name="T2" fmla="*/ 810 w 1213"/>
              <a:gd name="T3" fmla="*/ 152 h 1211"/>
              <a:gd name="T4" fmla="*/ 693 w 1213"/>
              <a:gd name="T5" fmla="*/ 146 h 1211"/>
              <a:gd name="T6" fmla="*/ 824 w 1213"/>
              <a:gd name="T7" fmla="*/ 268 h 1211"/>
              <a:gd name="T8" fmla="*/ 787 w 1213"/>
              <a:gd name="T9" fmla="*/ 631 h 1211"/>
              <a:gd name="T10" fmla="*/ 477 w 1213"/>
              <a:gd name="T11" fmla="*/ 775 h 1211"/>
              <a:gd name="T12" fmla="*/ 433 w 1213"/>
              <a:gd name="T13" fmla="*/ 630 h 1211"/>
              <a:gd name="T14" fmla="*/ 447 w 1213"/>
              <a:gd name="T15" fmla="*/ 172 h 1211"/>
              <a:gd name="T16" fmla="*/ 467 w 1213"/>
              <a:gd name="T17" fmla="*/ 6 h 1211"/>
              <a:gd name="T18" fmla="*/ 358 w 1213"/>
              <a:gd name="T19" fmla="*/ 250 h 1211"/>
              <a:gd name="T20" fmla="*/ 153 w 1213"/>
              <a:gd name="T21" fmla="*/ 36 h 1211"/>
              <a:gd name="T22" fmla="*/ 93 w 1213"/>
              <a:gd name="T23" fmla="*/ 174 h 1211"/>
              <a:gd name="T24" fmla="*/ 83 w 1213"/>
              <a:gd name="T25" fmla="*/ 579 h 1211"/>
              <a:gd name="T26" fmla="*/ 374 w 1213"/>
              <a:gd name="T27" fmla="*/ 670 h 1211"/>
              <a:gd name="T28" fmla="*/ 763 w 1213"/>
              <a:gd name="T29" fmla="*/ 1128 h 1211"/>
              <a:gd name="T30" fmla="*/ 775 w 1213"/>
              <a:gd name="T31" fmla="*/ 803 h 1211"/>
              <a:gd name="T32" fmla="*/ 1095 w 1213"/>
              <a:gd name="T33" fmla="*/ 630 h 1211"/>
              <a:gd name="T34" fmla="*/ 1109 w 1213"/>
              <a:gd name="T35" fmla="*/ 172 h 1211"/>
              <a:gd name="T36" fmla="*/ 1129 w 1213"/>
              <a:gd name="T37" fmla="*/ 6 h 1211"/>
              <a:gd name="T38" fmla="*/ 755 w 1213"/>
              <a:gd name="T39" fmla="*/ 49 h 1211"/>
              <a:gd name="T40" fmla="*/ 465 w 1213"/>
              <a:gd name="T41" fmla="*/ 49 h 1211"/>
              <a:gd name="T42" fmla="*/ 424 w 1213"/>
              <a:gd name="T43" fmla="*/ 91 h 1211"/>
              <a:gd name="T44" fmla="*/ 51 w 1213"/>
              <a:gd name="T45" fmla="*/ 91 h 1211"/>
              <a:gd name="T46" fmla="*/ 93 w 1213"/>
              <a:gd name="T47" fmla="*/ 132 h 1211"/>
              <a:gd name="T48" fmla="*/ 465 w 1213"/>
              <a:gd name="T49" fmla="*/ 463 h 1211"/>
              <a:gd name="T50" fmla="*/ 346 w 1213"/>
              <a:gd name="T51" fmla="*/ 342 h 1211"/>
              <a:gd name="T52" fmla="*/ 133 w 1213"/>
              <a:gd name="T53" fmla="*/ 578 h 1211"/>
              <a:gd name="T54" fmla="*/ 297 w 1213"/>
              <a:gd name="T55" fmla="*/ 481 h 1211"/>
              <a:gd name="T56" fmla="*/ 338 w 1213"/>
              <a:gd name="T57" fmla="*/ 403 h 1211"/>
              <a:gd name="T58" fmla="*/ 164 w 1213"/>
              <a:gd name="T59" fmla="*/ 610 h 1211"/>
              <a:gd name="T60" fmla="*/ 232 w 1213"/>
              <a:gd name="T61" fmla="*/ 514 h 1211"/>
              <a:gd name="T62" fmla="*/ 394 w 1213"/>
              <a:gd name="T63" fmla="*/ 610 h 1211"/>
              <a:gd name="T64" fmla="*/ 505 w 1213"/>
              <a:gd name="T65" fmla="*/ 1099 h 1211"/>
              <a:gd name="T66" fmla="*/ 722 w 1213"/>
              <a:gd name="T67" fmla="*/ 1099 h 1211"/>
              <a:gd name="T68" fmla="*/ 548 w 1213"/>
              <a:gd name="T69" fmla="*/ 918 h 1211"/>
              <a:gd name="T70" fmla="*/ 610 w 1213"/>
              <a:gd name="T71" fmla="*/ 981 h 1211"/>
              <a:gd name="T72" fmla="*/ 689 w 1213"/>
              <a:gd name="T73" fmla="*/ 984 h 1211"/>
              <a:gd name="T74" fmla="*/ 506 w 1213"/>
              <a:gd name="T75" fmla="*/ 917 h 1211"/>
              <a:gd name="T76" fmla="*/ 489 w 1213"/>
              <a:gd name="T77" fmla="*/ 818 h 1211"/>
              <a:gd name="T78" fmla="*/ 826 w 1213"/>
              <a:gd name="T79" fmla="*/ 610 h 1211"/>
              <a:gd name="T80" fmla="*/ 895 w 1213"/>
              <a:gd name="T81" fmla="*/ 514 h 1211"/>
              <a:gd name="T82" fmla="*/ 1056 w 1213"/>
              <a:gd name="T83" fmla="*/ 610 h 1211"/>
              <a:gd name="T84" fmla="*/ 941 w 1213"/>
              <a:gd name="T85" fmla="*/ 360 h 1211"/>
              <a:gd name="T86" fmla="*/ 879 w 1213"/>
              <a:gd name="T87" fmla="*/ 422 h 1211"/>
              <a:gd name="T88" fmla="*/ 1087 w 1213"/>
              <a:gd name="T89" fmla="*/ 578 h 1211"/>
              <a:gd name="T90" fmla="*/ 941 w 1213"/>
              <a:gd name="T91" fmla="*/ 318 h 1211"/>
              <a:gd name="T92" fmla="*/ 795 w 1213"/>
              <a:gd name="T93" fmla="*/ 578 h 1211"/>
              <a:gd name="T94" fmla="*/ 1127 w 1213"/>
              <a:gd name="T95" fmla="*/ 132 h 1211"/>
              <a:gd name="T96" fmla="*/ 1169 w 1213"/>
              <a:gd name="T97" fmla="*/ 91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13" h="1211">
                <a:moveTo>
                  <a:pt x="1129" y="6"/>
                </a:moveTo>
                <a:cubicBezTo>
                  <a:pt x="1083" y="6"/>
                  <a:pt x="1045" y="43"/>
                  <a:pt x="1044" y="89"/>
                </a:cubicBezTo>
                <a:cubicBezTo>
                  <a:pt x="1044" y="113"/>
                  <a:pt x="1054" y="136"/>
                  <a:pt x="1072" y="152"/>
                </a:cubicBezTo>
                <a:lnTo>
                  <a:pt x="1021" y="250"/>
                </a:lnTo>
                <a:cubicBezTo>
                  <a:pt x="969" y="231"/>
                  <a:pt x="913" y="231"/>
                  <a:pt x="861" y="250"/>
                </a:cubicBezTo>
                <a:lnTo>
                  <a:pt x="810" y="152"/>
                </a:lnTo>
                <a:cubicBezTo>
                  <a:pt x="843" y="122"/>
                  <a:pt x="846" y="70"/>
                  <a:pt x="816" y="36"/>
                </a:cubicBezTo>
                <a:cubicBezTo>
                  <a:pt x="785" y="2"/>
                  <a:pt x="733" y="0"/>
                  <a:pt x="699" y="30"/>
                </a:cubicBezTo>
                <a:cubicBezTo>
                  <a:pt x="666" y="61"/>
                  <a:pt x="663" y="113"/>
                  <a:pt x="693" y="146"/>
                </a:cubicBezTo>
                <a:cubicBezTo>
                  <a:pt x="709" y="164"/>
                  <a:pt x="731" y="174"/>
                  <a:pt x="755" y="174"/>
                </a:cubicBezTo>
                <a:cubicBezTo>
                  <a:pt x="761" y="174"/>
                  <a:pt x="767" y="173"/>
                  <a:pt x="773" y="172"/>
                </a:cubicBezTo>
                <a:lnTo>
                  <a:pt x="824" y="268"/>
                </a:lnTo>
                <a:cubicBezTo>
                  <a:pt x="716" y="333"/>
                  <a:pt x="681" y="472"/>
                  <a:pt x="745" y="579"/>
                </a:cubicBezTo>
                <a:cubicBezTo>
                  <a:pt x="756" y="598"/>
                  <a:pt x="770" y="615"/>
                  <a:pt x="786" y="630"/>
                </a:cubicBezTo>
                <a:cubicBezTo>
                  <a:pt x="787" y="630"/>
                  <a:pt x="787" y="631"/>
                  <a:pt x="787" y="631"/>
                </a:cubicBezTo>
                <a:cubicBezTo>
                  <a:pt x="794" y="637"/>
                  <a:pt x="802" y="643"/>
                  <a:pt x="810" y="649"/>
                </a:cubicBezTo>
                <a:lnTo>
                  <a:pt x="743" y="775"/>
                </a:lnTo>
                <a:cubicBezTo>
                  <a:pt x="663" y="718"/>
                  <a:pt x="556" y="718"/>
                  <a:pt x="477" y="775"/>
                </a:cubicBezTo>
                <a:lnTo>
                  <a:pt x="410" y="649"/>
                </a:lnTo>
                <a:cubicBezTo>
                  <a:pt x="418" y="643"/>
                  <a:pt x="425" y="637"/>
                  <a:pt x="432" y="631"/>
                </a:cubicBezTo>
                <a:cubicBezTo>
                  <a:pt x="433" y="631"/>
                  <a:pt x="433" y="630"/>
                  <a:pt x="433" y="630"/>
                </a:cubicBezTo>
                <a:cubicBezTo>
                  <a:pt x="525" y="545"/>
                  <a:pt x="531" y="402"/>
                  <a:pt x="446" y="310"/>
                </a:cubicBezTo>
                <a:cubicBezTo>
                  <a:pt x="432" y="294"/>
                  <a:pt x="414" y="280"/>
                  <a:pt x="396" y="268"/>
                </a:cubicBezTo>
                <a:lnTo>
                  <a:pt x="447" y="172"/>
                </a:lnTo>
                <a:cubicBezTo>
                  <a:pt x="453" y="173"/>
                  <a:pt x="459" y="174"/>
                  <a:pt x="465" y="174"/>
                </a:cubicBezTo>
                <a:cubicBezTo>
                  <a:pt x="511" y="174"/>
                  <a:pt x="549" y="137"/>
                  <a:pt x="550" y="91"/>
                </a:cubicBezTo>
                <a:cubicBezTo>
                  <a:pt x="550" y="45"/>
                  <a:pt x="513" y="7"/>
                  <a:pt x="467" y="6"/>
                </a:cubicBezTo>
                <a:cubicBezTo>
                  <a:pt x="421" y="6"/>
                  <a:pt x="383" y="43"/>
                  <a:pt x="382" y="89"/>
                </a:cubicBezTo>
                <a:cubicBezTo>
                  <a:pt x="382" y="113"/>
                  <a:pt x="392" y="136"/>
                  <a:pt x="410" y="152"/>
                </a:cubicBezTo>
                <a:lnTo>
                  <a:pt x="358" y="250"/>
                </a:lnTo>
                <a:cubicBezTo>
                  <a:pt x="307" y="231"/>
                  <a:pt x="250" y="231"/>
                  <a:pt x="199" y="250"/>
                </a:cubicBezTo>
                <a:lnTo>
                  <a:pt x="147" y="152"/>
                </a:lnTo>
                <a:cubicBezTo>
                  <a:pt x="181" y="122"/>
                  <a:pt x="183" y="70"/>
                  <a:pt x="153" y="36"/>
                </a:cubicBezTo>
                <a:cubicBezTo>
                  <a:pt x="122" y="2"/>
                  <a:pt x="71" y="0"/>
                  <a:pt x="37" y="30"/>
                </a:cubicBezTo>
                <a:cubicBezTo>
                  <a:pt x="3" y="61"/>
                  <a:pt x="0" y="113"/>
                  <a:pt x="31" y="146"/>
                </a:cubicBezTo>
                <a:cubicBezTo>
                  <a:pt x="47" y="164"/>
                  <a:pt x="69" y="174"/>
                  <a:pt x="93" y="174"/>
                </a:cubicBezTo>
                <a:cubicBezTo>
                  <a:pt x="99" y="174"/>
                  <a:pt x="105" y="173"/>
                  <a:pt x="111" y="172"/>
                </a:cubicBezTo>
                <a:lnTo>
                  <a:pt x="162" y="268"/>
                </a:lnTo>
                <a:cubicBezTo>
                  <a:pt x="54" y="333"/>
                  <a:pt x="19" y="472"/>
                  <a:pt x="83" y="579"/>
                </a:cubicBezTo>
                <a:cubicBezTo>
                  <a:pt x="94" y="598"/>
                  <a:pt x="108" y="615"/>
                  <a:pt x="124" y="630"/>
                </a:cubicBezTo>
                <a:cubicBezTo>
                  <a:pt x="125" y="630"/>
                  <a:pt x="125" y="631"/>
                  <a:pt x="125" y="631"/>
                </a:cubicBezTo>
                <a:cubicBezTo>
                  <a:pt x="193" y="693"/>
                  <a:pt x="291" y="709"/>
                  <a:pt x="374" y="670"/>
                </a:cubicBezTo>
                <a:lnTo>
                  <a:pt x="445" y="803"/>
                </a:lnTo>
                <a:cubicBezTo>
                  <a:pt x="358" y="894"/>
                  <a:pt x="360" y="1038"/>
                  <a:pt x="451" y="1125"/>
                </a:cubicBezTo>
                <a:cubicBezTo>
                  <a:pt x="538" y="1209"/>
                  <a:pt x="675" y="1210"/>
                  <a:pt x="763" y="1128"/>
                </a:cubicBezTo>
                <a:cubicBezTo>
                  <a:pt x="764" y="1127"/>
                  <a:pt x="764" y="1127"/>
                  <a:pt x="764" y="1127"/>
                </a:cubicBezTo>
                <a:cubicBezTo>
                  <a:pt x="856" y="1042"/>
                  <a:pt x="862" y="899"/>
                  <a:pt x="778" y="807"/>
                </a:cubicBezTo>
                <a:cubicBezTo>
                  <a:pt x="777" y="806"/>
                  <a:pt x="776" y="804"/>
                  <a:pt x="775" y="803"/>
                </a:cubicBezTo>
                <a:lnTo>
                  <a:pt x="845" y="670"/>
                </a:lnTo>
                <a:cubicBezTo>
                  <a:pt x="929" y="709"/>
                  <a:pt x="1027" y="693"/>
                  <a:pt x="1095" y="631"/>
                </a:cubicBezTo>
                <a:lnTo>
                  <a:pt x="1095" y="630"/>
                </a:lnTo>
                <a:cubicBezTo>
                  <a:pt x="1188" y="545"/>
                  <a:pt x="1193" y="401"/>
                  <a:pt x="1108" y="309"/>
                </a:cubicBezTo>
                <a:cubicBezTo>
                  <a:pt x="1094" y="293"/>
                  <a:pt x="1077" y="279"/>
                  <a:pt x="1058" y="268"/>
                </a:cubicBezTo>
                <a:lnTo>
                  <a:pt x="1109" y="172"/>
                </a:lnTo>
                <a:cubicBezTo>
                  <a:pt x="1115" y="173"/>
                  <a:pt x="1121" y="174"/>
                  <a:pt x="1127" y="174"/>
                </a:cubicBezTo>
                <a:cubicBezTo>
                  <a:pt x="1173" y="174"/>
                  <a:pt x="1211" y="137"/>
                  <a:pt x="1212" y="91"/>
                </a:cubicBezTo>
                <a:cubicBezTo>
                  <a:pt x="1212" y="45"/>
                  <a:pt x="1175" y="7"/>
                  <a:pt x="1129" y="6"/>
                </a:cubicBezTo>
                <a:close/>
                <a:moveTo>
                  <a:pt x="755" y="132"/>
                </a:moveTo>
                <a:cubicBezTo>
                  <a:pt x="732" y="132"/>
                  <a:pt x="713" y="114"/>
                  <a:pt x="713" y="91"/>
                </a:cubicBezTo>
                <a:cubicBezTo>
                  <a:pt x="713" y="68"/>
                  <a:pt x="732" y="49"/>
                  <a:pt x="755" y="49"/>
                </a:cubicBezTo>
                <a:cubicBezTo>
                  <a:pt x="778" y="49"/>
                  <a:pt x="796" y="68"/>
                  <a:pt x="796" y="91"/>
                </a:cubicBezTo>
                <a:cubicBezTo>
                  <a:pt x="796" y="114"/>
                  <a:pt x="778" y="132"/>
                  <a:pt x="755" y="132"/>
                </a:cubicBezTo>
                <a:close/>
                <a:moveTo>
                  <a:pt x="465" y="49"/>
                </a:moveTo>
                <a:cubicBezTo>
                  <a:pt x="488" y="49"/>
                  <a:pt x="506" y="68"/>
                  <a:pt x="506" y="91"/>
                </a:cubicBezTo>
                <a:cubicBezTo>
                  <a:pt x="506" y="114"/>
                  <a:pt x="488" y="132"/>
                  <a:pt x="465" y="132"/>
                </a:cubicBezTo>
                <a:cubicBezTo>
                  <a:pt x="442" y="132"/>
                  <a:pt x="424" y="114"/>
                  <a:pt x="424" y="91"/>
                </a:cubicBezTo>
                <a:cubicBezTo>
                  <a:pt x="424" y="68"/>
                  <a:pt x="442" y="49"/>
                  <a:pt x="465" y="49"/>
                </a:cubicBezTo>
                <a:close/>
                <a:moveTo>
                  <a:pt x="93" y="132"/>
                </a:moveTo>
                <a:cubicBezTo>
                  <a:pt x="70" y="132"/>
                  <a:pt x="51" y="114"/>
                  <a:pt x="51" y="91"/>
                </a:cubicBezTo>
                <a:cubicBezTo>
                  <a:pt x="51" y="68"/>
                  <a:pt x="70" y="49"/>
                  <a:pt x="93" y="49"/>
                </a:cubicBezTo>
                <a:cubicBezTo>
                  <a:pt x="115" y="49"/>
                  <a:pt x="134" y="68"/>
                  <a:pt x="134" y="91"/>
                </a:cubicBezTo>
                <a:cubicBezTo>
                  <a:pt x="134" y="114"/>
                  <a:pt x="115" y="132"/>
                  <a:pt x="93" y="132"/>
                </a:cubicBezTo>
                <a:close/>
                <a:moveTo>
                  <a:pt x="93" y="463"/>
                </a:moveTo>
                <a:cubicBezTo>
                  <a:pt x="92" y="360"/>
                  <a:pt x="176" y="277"/>
                  <a:pt x="278" y="277"/>
                </a:cubicBezTo>
                <a:cubicBezTo>
                  <a:pt x="381" y="276"/>
                  <a:pt x="465" y="360"/>
                  <a:pt x="465" y="463"/>
                </a:cubicBezTo>
                <a:cubicBezTo>
                  <a:pt x="465" y="505"/>
                  <a:pt x="451" y="545"/>
                  <a:pt x="425" y="578"/>
                </a:cubicBezTo>
                <a:cubicBezTo>
                  <a:pt x="410" y="544"/>
                  <a:pt x="387" y="513"/>
                  <a:pt x="358" y="488"/>
                </a:cubicBezTo>
                <a:cubicBezTo>
                  <a:pt x="395" y="444"/>
                  <a:pt x="389" y="379"/>
                  <a:pt x="346" y="342"/>
                </a:cubicBezTo>
                <a:cubicBezTo>
                  <a:pt x="302" y="305"/>
                  <a:pt x="236" y="310"/>
                  <a:pt x="199" y="354"/>
                </a:cubicBezTo>
                <a:cubicBezTo>
                  <a:pt x="167" y="393"/>
                  <a:pt x="167" y="449"/>
                  <a:pt x="199" y="488"/>
                </a:cubicBezTo>
                <a:cubicBezTo>
                  <a:pt x="171" y="513"/>
                  <a:pt x="148" y="544"/>
                  <a:pt x="133" y="578"/>
                </a:cubicBezTo>
                <a:cubicBezTo>
                  <a:pt x="107" y="546"/>
                  <a:pt x="93" y="505"/>
                  <a:pt x="93" y="463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265" y="491"/>
                  <a:pt x="230" y="473"/>
                  <a:pt x="220" y="441"/>
                </a:cubicBezTo>
                <a:cubicBezTo>
                  <a:pt x="209" y="408"/>
                  <a:pt x="227" y="373"/>
                  <a:pt x="260" y="363"/>
                </a:cubicBezTo>
                <a:cubicBezTo>
                  <a:pt x="293" y="352"/>
                  <a:pt x="328" y="371"/>
                  <a:pt x="338" y="403"/>
                </a:cubicBezTo>
                <a:cubicBezTo>
                  <a:pt x="348" y="436"/>
                  <a:pt x="330" y="471"/>
                  <a:pt x="297" y="481"/>
                </a:cubicBezTo>
                <a:close/>
                <a:moveTo>
                  <a:pt x="164" y="610"/>
                </a:moveTo>
                <a:lnTo>
                  <a:pt x="164" y="610"/>
                </a:lnTo>
                <a:lnTo>
                  <a:pt x="164" y="610"/>
                </a:lnTo>
                <a:lnTo>
                  <a:pt x="167" y="602"/>
                </a:lnTo>
                <a:cubicBezTo>
                  <a:pt x="181" y="568"/>
                  <a:pt x="203" y="537"/>
                  <a:pt x="232" y="514"/>
                </a:cubicBezTo>
                <a:cubicBezTo>
                  <a:pt x="261" y="530"/>
                  <a:pt x="296" y="530"/>
                  <a:pt x="325" y="514"/>
                </a:cubicBezTo>
                <a:cubicBezTo>
                  <a:pt x="354" y="537"/>
                  <a:pt x="377" y="568"/>
                  <a:pt x="391" y="602"/>
                </a:cubicBezTo>
                <a:lnTo>
                  <a:pt x="394" y="610"/>
                </a:lnTo>
                <a:cubicBezTo>
                  <a:pt x="326" y="663"/>
                  <a:pt x="231" y="663"/>
                  <a:pt x="164" y="610"/>
                </a:cubicBezTo>
                <a:close/>
                <a:moveTo>
                  <a:pt x="498" y="1108"/>
                </a:moveTo>
                <a:cubicBezTo>
                  <a:pt x="501" y="1106"/>
                  <a:pt x="503" y="1103"/>
                  <a:pt x="505" y="1099"/>
                </a:cubicBezTo>
                <a:cubicBezTo>
                  <a:pt x="518" y="1065"/>
                  <a:pt x="540" y="1036"/>
                  <a:pt x="568" y="1013"/>
                </a:cubicBezTo>
                <a:cubicBezTo>
                  <a:pt x="596" y="1026"/>
                  <a:pt x="629" y="1025"/>
                  <a:pt x="656" y="1010"/>
                </a:cubicBezTo>
                <a:cubicBezTo>
                  <a:pt x="685" y="1034"/>
                  <a:pt x="708" y="1064"/>
                  <a:pt x="722" y="1099"/>
                </a:cubicBezTo>
                <a:lnTo>
                  <a:pt x="725" y="1106"/>
                </a:lnTo>
                <a:cubicBezTo>
                  <a:pt x="658" y="1159"/>
                  <a:pt x="565" y="1159"/>
                  <a:pt x="498" y="1108"/>
                </a:cubicBezTo>
                <a:close/>
                <a:moveTo>
                  <a:pt x="548" y="918"/>
                </a:moveTo>
                <a:cubicBezTo>
                  <a:pt x="548" y="884"/>
                  <a:pt x="576" y="856"/>
                  <a:pt x="610" y="856"/>
                </a:cubicBezTo>
                <a:cubicBezTo>
                  <a:pt x="644" y="856"/>
                  <a:pt x="672" y="884"/>
                  <a:pt x="672" y="918"/>
                </a:cubicBezTo>
                <a:cubicBezTo>
                  <a:pt x="672" y="953"/>
                  <a:pt x="644" y="981"/>
                  <a:pt x="610" y="981"/>
                </a:cubicBezTo>
                <a:cubicBezTo>
                  <a:pt x="576" y="981"/>
                  <a:pt x="548" y="953"/>
                  <a:pt x="548" y="918"/>
                </a:cubicBezTo>
                <a:close/>
                <a:moveTo>
                  <a:pt x="756" y="1075"/>
                </a:moveTo>
                <a:cubicBezTo>
                  <a:pt x="741" y="1040"/>
                  <a:pt x="718" y="1009"/>
                  <a:pt x="689" y="984"/>
                </a:cubicBezTo>
                <a:cubicBezTo>
                  <a:pt x="705" y="966"/>
                  <a:pt x="713" y="943"/>
                  <a:pt x="713" y="918"/>
                </a:cubicBezTo>
                <a:cubicBezTo>
                  <a:pt x="714" y="861"/>
                  <a:pt x="667" y="815"/>
                  <a:pt x="610" y="814"/>
                </a:cubicBezTo>
                <a:cubicBezTo>
                  <a:pt x="552" y="814"/>
                  <a:pt x="507" y="860"/>
                  <a:pt x="506" y="917"/>
                </a:cubicBezTo>
                <a:cubicBezTo>
                  <a:pt x="506" y="943"/>
                  <a:pt x="516" y="969"/>
                  <a:pt x="534" y="988"/>
                </a:cubicBezTo>
                <a:cubicBezTo>
                  <a:pt x="505" y="1013"/>
                  <a:pt x="483" y="1045"/>
                  <a:pt x="468" y="1080"/>
                </a:cubicBezTo>
                <a:cubicBezTo>
                  <a:pt x="401" y="1002"/>
                  <a:pt x="411" y="885"/>
                  <a:pt x="489" y="818"/>
                </a:cubicBezTo>
                <a:cubicBezTo>
                  <a:pt x="567" y="752"/>
                  <a:pt x="685" y="760"/>
                  <a:pt x="752" y="839"/>
                </a:cubicBezTo>
                <a:cubicBezTo>
                  <a:pt x="809" y="906"/>
                  <a:pt x="811" y="1005"/>
                  <a:pt x="756" y="1075"/>
                </a:cubicBezTo>
                <a:close/>
                <a:moveTo>
                  <a:pt x="826" y="610"/>
                </a:moveTo>
                <a:lnTo>
                  <a:pt x="826" y="610"/>
                </a:lnTo>
                <a:lnTo>
                  <a:pt x="829" y="602"/>
                </a:lnTo>
                <a:cubicBezTo>
                  <a:pt x="843" y="568"/>
                  <a:pt x="866" y="537"/>
                  <a:pt x="895" y="514"/>
                </a:cubicBezTo>
                <a:cubicBezTo>
                  <a:pt x="924" y="529"/>
                  <a:pt x="958" y="529"/>
                  <a:pt x="987" y="514"/>
                </a:cubicBezTo>
                <a:cubicBezTo>
                  <a:pt x="1016" y="537"/>
                  <a:pt x="1039" y="568"/>
                  <a:pt x="1053" y="602"/>
                </a:cubicBezTo>
                <a:lnTo>
                  <a:pt x="1056" y="610"/>
                </a:lnTo>
                <a:cubicBezTo>
                  <a:pt x="989" y="663"/>
                  <a:pt x="893" y="663"/>
                  <a:pt x="826" y="610"/>
                </a:cubicBezTo>
                <a:close/>
                <a:moveTo>
                  <a:pt x="879" y="422"/>
                </a:moveTo>
                <a:cubicBezTo>
                  <a:pt x="879" y="388"/>
                  <a:pt x="907" y="360"/>
                  <a:pt x="941" y="360"/>
                </a:cubicBezTo>
                <a:cubicBezTo>
                  <a:pt x="975" y="360"/>
                  <a:pt x="1003" y="388"/>
                  <a:pt x="1003" y="422"/>
                </a:cubicBezTo>
                <a:cubicBezTo>
                  <a:pt x="1003" y="456"/>
                  <a:pt x="975" y="484"/>
                  <a:pt x="941" y="484"/>
                </a:cubicBezTo>
                <a:cubicBezTo>
                  <a:pt x="907" y="484"/>
                  <a:pt x="879" y="456"/>
                  <a:pt x="879" y="422"/>
                </a:cubicBezTo>
                <a:close/>
                <a:moveTo>
                  <a:pt x="1087" y="348"/>
                </a:moveTo>
                <a:cubicBezTo>
                  <a:pt x="1113" y="380"/>
                  <a:pt x="1127" y="421"/>
                  <a:pt x="1127" y="463"/>
                </a:cubicBezTo>
                <a:cubicBezTo>
                  <a:pt x="1127" y="505"/>
                  <a:pt x="1113" y="546"/>
                  <a:pt x="1087" y="578"/>
                </a:cubicBezTo>
                <a:cubicBezTo>
                  <a:pt x="1072" y="544"/>
                  <a:pt x="1049" y="513"/>
                  <a:pt x="1020" y="488"/>
                </a:cubicBezTo>
                <a:cubicBezTo>
                  <a:pt x="1036" y="469"/>
                  <a:pt x="1044" y="446"/>
                  <a:pt x="1044" y="422"/>
                </a:cubicBezTo>
                <a:cubicBezTo>
                  <a:pt x="1044" y="365"/>
                  <a:pt x="998" y="318"/>
                  <a:pt x="941" y="318"/>
                </a:cubicBezTo>
                <a:cubicBezTo>
                  <a:pt x="884" y="318"/>
                  <a:pt x="837" y="365"/>
                  <a:pt x="837" y="422"/>
                </a:cubicBezTo>
                <a:cubicBezTo>
                  <a:pt x="838" y="446"/>
                  <a:pt x="846" y="469"/>
                  <a:pt x="862" y="488"/>
                </a:cubicBezTo>
                <a:cubicBezTo>
                  <a:pt x="833" y="513"/>
                  <a:pt x="810" y="544"/>
                  <a:pt x="795" y="578"/>
                </a:cubicBezTo>
                <a:cubicBezTo>
                  <a:pt x="731" y="498"/>
                  <a:pt x="745" y="380"/>
                  <a:pt x="826" y="317"/>
                </a:cubicBezTo>
                <a:cubicBezTo>
                  <a:pt x="906" y="253"/>
                  <a:pt x="1023" y="267"/>
                  <a:pt x="1087" y="348"/>
                </a:cubicBezTo>
                <a:close/>
                <a:moveTo>
                  <a:pt x="1127" y="132"/>
                </a:moveTo>
                <a:cubicBezTo>
                  <a:pt x="1104" y="132"/>
                  <a:pt x="1086" y="114"/>
                  <a:pt x="1086" y="91"/>
                </a:cubicBezTo>
                <a:cubicBezTo>
                  <a:pt x="1086" y="68"/>
                  <a:pt x="1104" y="49"/>
                  <a:pt x="1127" y="49"/>
                </a:cubicBezTo>
                <a:cubicBezTo>
                  <a:pt x="1150" y="49"/>
                  <a:pt x="1169" y="68"/>
                  <a:pt x="1169" y="91"/>
                </a:cubicBezTo>
                <a:cubicBezTo>
                  <a:pt x="1169" y="114"/>
                  <a:pt x="1150" y="132"/>
                  <a:pt x="1127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3B405B52-606B-1244-8A28-F9719EBDBFDA}"/>
              </a:ext>
            </a:extLst>
          </p:cNvPr>
          <p:cNvGrpSpPr/>
          <p:nvPr/>
        </p:nvGrpSpPr>
        <p:grpSpPr>
          <a:xfrm>
            <a:off x="4250872" y="2182910"/>
            <a:ext cx="437638" cy="535759"/>
            <a:chOff x="3140303" y="3082986"/>
            <a:chExt cx="565283" cy="692028"/>
          </a:xfrm>
          <a:solidFill>
            <a:schemeClr val="accent5"/>
          </a:solidFill>
        </p:grpSpPr>
        <p:sp>
          <p:nvSpPr>
            <p:cNvPr id="81" name="Freeform 247">
              <a:extLst>
                <a:ext uri="{FF2B5EF4-FFF2-40B4-BE49-F238E27FC236}">
                  <a16:creationId xmlns:a16="http://schemas.microsoft.com/office/drawing/2014/main" xmlns="" id="{04611402-53B2-BE43-9931-B0C853C69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303" y="3082986"/>
              <a:ext cx="565283" cy="692028"/>
            </a:xfrm>
            <a:custGeom>
              <a:avLst/>
              <a:gdLst>
                <a:gd name="T0" fmla="*/ 100 w 983"/>
                <a:gd name="T1" fmla="*/ 0 h 1203"/>
                <a:gd name="T2" fmla="*/ 0 w 983"/>
                <a:gd name="T3" fmla="*/ 1102 h 1203"/>
                <a:gd name="T4" fmla="*/ 621 w 983"/>
                <a:gd name="T5" fmla="*/ 1202 h 1203"/>
                <a:gd name="T6" fmla="*/ 721 w 983"/>
                <a:gd name="T7" fmla="*/ 721 h 1203"/>
                <a:gd name="T8" fmla="*/ 982 w 983"/>
                <a:gd name="T9" fmla="*/ 621 h 1203"/>
                <a:gd name="T10" fmla="*/ 881 w 983"/>
                <a:gd name="T11" fmla="*/ 400 h 1203"/>
                <a:gd name="T12" fmla="*/ 721 w 983"/>
                <a:gd name="T13" fmla="*/ 100 h 1203"/>
                <a:gd name="T14" fmla="*/ 621 w 983"/>
                <a:gd name="T15" fmla="*/ 1162 h 1203"/>
                <a:gd name="T16" fmla="*/ 40 w 983"/>
                <a:gd name="T17" fmla="*/ 1102 h 1203"/>
                <a:gd name="T18" fmla="*/ 100 w 983"/>
                <a:gd name="T19" fmla="*/ 40 h 1203"/>
                <a:gd name="T20" fmla="*/ 681 w 983"/>
                <a:gd name="T21" fmla="*/ 100 h 1203"/>
                <a:gd name="T22" fmla="*/ 641 w 983"/>
                <a:gd name="T23" fmla="*/ 400 h 1203"/>
                <a:gd name="T24" fmla="*/ 581 w 983"/>
                <a:gd name="T25" fmla="*/ 80 h 1203"/>
                <a:gd name="T26" fmla="*/ 495 w 983"/>
                <a:gd name="T27" fmla="*/ 98 h 1203"/>
                <a:gd name="T28" fmla="*/ 464 w 983"/>
                <a:gd name="T29" fmla="*/ 120 h 1203"/>
                <a:gd name="T30" fmla="*/ 243 w 983"/>
                <a:gd name="T31" fmla="*/ 114 h 1203"/>
                <a:gd name="T32" fmla="*/ 184 w 983"/>
                <a:gd name="T33" fmla="*/ 80 h 1203"/>
                <a:gd name="T34" fmla="*/ 80 w 983"/>
                <a:gd name="T35" fmla="*/ 140 h 1203"/>
                <a:gd name="T36" fmla="*/ 140 w 983"/>
                <a:gd name="T37" fmla="*/ 1122 h 1203"/>
                <a:gd name="T38" fmla="*/ 641 w 983"/>
                <a:gd name="T39" fmla="*/ 1062 h 1203"/>
                <a:gd name="T40" fmla="*/ 681 w 983"/>
                <a:gd name="T41" fmla="*/ 721 h 1203"/>
                <a:gd name="T42" fmla="*/ 621 w 983"/>
                <a:gd name="T43" fmla="*/ 1162 h 1203"/>
                <a:gd name="T44" fmla="*/ 416 w 983"/>
                <a:gd name="T45" fmla="*/ 834 h 1203"/>
                <a:gd name="T46" fmla="*/ 601 w 983"/>
                <a:gd name="T47" fmla="*/ 721 h 1203"/>
                <a:gd name="T48" fmla="*/ 581 w 983"/>
                <a:gd name="T49" fmla="*/ 1082 h 1203"/>
                <a:gd name="T50" fmla="*/ 120 w 983"/>
                <a:gd name="T51" fmla="*/ 1062 h 1203"/>
                <a:gd name="T52" fmla="*/ 140 w 983"/>
                <a:gd name="T53" fmla="*/ 120 h 1203"/>
                <a:gd name="T54" fmla="*/ 198 w 983"/>
                <a:gd name="T55" fmla="*/ 126 h 1203"/>
                <a:gd name="T56" fmla="*/ 257 w 983"/>
                <a:gd name="T57" fmla="*/ 160 h 1203"/>
                <a:gd name="T58" fmla="*/ 507 w 983"/>
                <a:gd name="T59" fmla="*/ 142 h 1203"/>
                <a:gd name="T60" fmla="*/ 537 w 983"/>
                <a:gd name="T61" fmla="*/ 120 h 1203"/>
                <a:gd name="T62" fmla="*/ 601 w 983"/>
                <a:gd name="T63" fmla="*/ 140 h 1203"/>
                <a:gd name="T64" fmla="*/ 481 w 983"/>
                <a:gd name="T65" fmla="*/ 400 h 1203"/>
                <a:gd name="T66" fmla="*/ 381 w 983"/>
                <a:gd name="T67" fmla="*/ 821 h 1203"/>
                <a:gd name="T68" fmla="*/ 881 w 983"/>
                <a:gd name="T69" fmla="*/ 441 h 1203"/>
                <a:gd name="T70" fmla="*/ 941 w 983"/>
                <a:gd name="T71" fmla="*/ 621 h 1203"/>
                <a:gd name="T72" fmla="*/ 504 w 983"/>
                <a:gd name="T73" fmla="*/ 681 h 1203"/>
                <a:gd name="T74" fmla="*/ 421 w 983"/>
                <a:gd name="T75" fmla="*/ 767 h 1203"/>
                <a:gd name="T76" fmla="*/ 481 w 983"/>
                <a:gd name="T77" fmla="*/ 441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83" h="1203">
                  <a:moveTo>
                    <a:pt x="621" y="0"/>
                  </a:moveTo>
                  <a:lnTo>
                    <a:pt x="100" y="0"/>
                  </a:lnTo>
                  <a:cubicBezTo>
                    <a:pt x="45" y="0"/>
                    <a:pt x="0" y="45"/>
                    <a:pt x="0" y="100"/>
                  </a:cubicBezTo>
                  <a:lnTo>
                    <a:pt x="0" y="1102"/>
                  </a:lnTo>
                  <a:cubicBezTo>
                    <a:pt x="0" y="1157"/>
                    <a:pt x="45" y="1202"/>
                    <a:pt x="100" y="1202"/>
                  </a:cubicBezTo>
                  <a:lnTo>
                    <a:pt x="621" y="1202"/>
                  </a:lnTo>
                  <a:cubicBezTo>
                    <a:pt x="676" y="1202"/>
                    <a:pt x="721" y="1157"/>
                    <a:pt x="721" y="1102"/>
                  </a:cubicBezTo>
                  <a:lnTo>
                    <a:pt x="721" y="721"/>
                  </a:lnTo>
                  <a:lnTo>
                    <a:pt x="881" y="721"/>
                  </a:lnTo>
                  <a:cubicBezTo>
                    <a:pt x="937" y="721"/>
                    <a:pt x="981" y="676"/>
                    <a:pt x="982" y="621"/>
                  </a:cubicBezTo>
                  <a:lnTo>
                    <a:pt x="982" y="501"/>
                  </a:lnTo>
                  <a:cubicBezTo>
                    <a:pt x="981" y="445"/>
                    <a:pt x="937" y="401"/>
                    <a:pt x="881" y="400"/>
                  </a:cubicBezTo>
                  <a:lnTo>
                    <a:pt x="721" y="400"/>
                  </a:lnTo>
                  <a:lnTo>
                    <a:pt x="721" y="100"/>
                  </a:lnTo>
                  <a:cubicBezTo>
                    <a:pt x="721" y="45"/>
                    <a:pt x="676" y="0"/>
                    <a:pt x="621" y="0"/>
                  </a:cubicBezTo>
                  <a:close/>
                  <a:moveTo>
                    <a:pt x="621" y="1162"/>
                  </a:moveTo>
                  <a:lnTo>
                    <a:pt x="100" y="1162"/>
                  </a:lnTo>
                  <a:cubicBezTo>
                    <a:pt x="67" y="1162"/>
                    <a:pt x="40" y="1135"/>
                    <a:pt x="40" y="1102"/>
                  </a:cubicBezTo>
                  <a:lnTo>
                    <a:pt x="40" y="100"/>
                  </a:lnTo>
                  <a:cubicBezTo>
                    <a:pt x="40" y="67"/>
                    <a:pt x="67" y="40"/>
                    <a:pt x="100" y="40"/>
                  </a:cubicBezTo>
                  <a:lnTo>
                    <a:pt x="621" y="40"/>
                  </a:lnTo>
                  <a:cubicBezTo>
                    <a:pt x="654" y="40"/>
                    <a:pt x="681" y="67"/>
                    <a:pt x="681" y="100"/>
                  </a:cubicBezTo>
                  <a:lnTo>
                    <a:pt x="681" y="400"/>
                  </a:lnTo>
                  <a:lnTo>
                    <a:pt x="641" y="400"/>
                  </a:lnTo>
                  <a:lnTo>
                    <a:pt x="641" y="140"/>
                  </a:lnTo>
                  <a:cubicBezTo>
                    <a:pt x="641" y="107"/>
                    <a:pt x="614" y="80"/>
                    <a:pt x="581" y="80"/>
                  </a:cubicBezTo>
                  <a:lnTo>
                    <a:pt x="537" y="80"/>
                  </a:lnTo>
                  <a:cubicBezTo>
                    <a:pt x="521" y="80"/>
                    <a:pt x="506" y="86"/>
                    <a:pt x="495" y="98"/>
                  </a:cubicBezTo>
                  <a:lnTo>
                    <a:pt x="478" y="114"/>
                  </a:lnTo>
                  <a:cubicBezTo>
                    <a:pt x="474" y="118"/>
                    <a:pt x="469" y="120"/>
                    <a:pt x="464" y="120"/>
                  </a:cubicBezTo>
                  <a:lnTo>
                    <a:pt x="257" y="120"/>
                  </a:lnTo>
                  <a:cubicBezTo>
                    <a:pt x="252" y="120"/>
                    <a:pt x="246" y="118"/>
                    <a:pt x="243" y="114"/>
                  </a:cubicBezTo>
                  <a:lnTo>
                    <a:pt x="226" y="98"/>
                  </a:lnTo>
                  <a:cubicBezTo>
                    <a:pt x="215" y="86"/>
                    <a:pt x="200" y="80"/>
                    <a:pt x="184" y="80"/>
                  </a:cubicBezTo>
                  <a:lnTo>
                    <a:pt x="140" y="80"/>
                  </a:lnTo>
                  <a:cubicBezTo>
                    <a:pt x="107" y="80"/>
                    <a:pt x="80" y="107"/>
                    <a:pt x="80" y="140"/>
                  </a:cubicBezTo>
                  <a:lnTo>
                    <a:pt x="80" y="1062"/>
                  </a:lnTo>
                  <a:cubicBezTo>
                    <a:pt x="80" y="1095"/>
                    <a:pt x="107" y="1122"/>
                    <a:pt x="140" y="1122"/>
                  </a:cubicBezTo>
                  <a:lnTo>
                    <a:pt x="581" y="1122"/>
                  </a:lnTo>
                  <a:cubicBezTo>
                    <a:pt x="614" y="1122"/>
                    <a:pt x="641" y="1095"/>
                    <a:pt x="641" y="1062"/>
                  </a:cubicBezTo>
                  <a:lnTo>
                    <a:pt x="641" y="721"/>
                  </a:lnTo>
                  <a:lnTo>
                    <a:pt x="681" y="721"/>
                  </a:lnTo>
                  <a:lnTo>
                    <a:pt x="681" y="1102"/>
                  </a:lnTo>
                  <a:cubicBezTo>
                    <a:pt x="681" y="1135"/>
                    <a:pt x="654" y="1162"/>
                    <a:pt x="621" y="1162"/>
                  </a:cubicBezTo>
                  <a:close/>
                  <a:moveTo>
                    <a:pt x="394" y="840"/>
                  </a:moveTo>
                  <a:cubicBezTo>
                    <a:pt x="402" y="843"/>
                    <a:pt x="410" y="841"/>
                    <a:pt x="416" y="834"/>
                  </a:cubicBezTo>
                  <a:lnTo>
                    <a:pt x="513" y="721"/>
                  </a:lnTo>
                  <a:lnTo>
                    <a:pt x="601" y="721"/>
                  </a:lnTo>
                  <a:lnTo>
                    <a:pt x="601" y="1062"/>
                  </a:lnTo>
                  <a:cubicBezTo>
                    <a:pt x="601" y="1073"/>
                    <a:pt x="592" y="1082"/>
                    <a:pt x="581" y="1082"/>
                  </a:cubicBezTo>
                  <a:lnTo>
                    <a:pt x="140" y="1082"/>
                  </a:lnTo>
                  <a:cubicBezTo>
                    <a:pt x="129" y="1082"/>
                    <a:pt x="120" y="1073"/>
                    <a:pt x="120" y="1062"/>
                  </a:cubicBezTo>
                  <a:lnTo>
                    <a:pt x="120" y="140"/>
                  </a:lnTo>
                  <a:cubicBezTo>
                    <a:pt x="120" y="129"/>
                    <a:pt x="129" y="120"/>
                    <a:pt x="140" y="120"/>
                  </a:cubicBezTo>
                  <a:lnTo>
                    <a:pt x="184" y="120"/>
                  </a:lnTo>
                  <a:cubicBezTo>
                    <a:pt x="189" y="120"/>
                    <a:pt x="194" y="122"/>
                    <a:pt x="198" y="126"/>
                  </a:cubicBezTo>
                  <a:lnTo>
                    <a:pt x="214" y="142"/>
                  </a:lnTo>
                  <a:cubicBezTo>
                    <a:pt x="226" y="154"/>
                    <a:pt x="241" y="160"/>
                    <a:pt x="257" y="160"/>
                  </a:cubicBezTo>
                  <a:lnTo>
                    <a:pt x="464" y="160"/>
                  </a:lnTo>
                  <a:cubicBezTo>
                    <a:pt x="480" y="160"/>
                    <a:pt x="495" y="154"/>
                    <a:pt x="507" y="142"/>
                  </a:cubicBezTo>
                  <a:lnTo>
                    <a:pt x="523" y="126"/>
                  </a:lnTo>
                  <a:cubicBezTo>
                    <a:pt x="527" y="122"/>
                    <a:pt x="532" y="120"/>
                    <a:pt x="537" y="120"/>
                  </a:cubicBezTo>
                  <a:lnTo>
                    <a:pt x="581" y="120"/>
                  </a:lnTo>
                  <a:cubicBezTo>
                    <a:pt x="592" y="120"/>
                    <a:pt x="601" y="129"/>
                    <a:pt x="601" y="140"/>
                  </a:cubicBezTo>
                  <a:lnTo>
                    <a:pt x="601" y="400"/>
                  </a:lnTo>
                  <a:lnTo>
                    <a:pt x="481" y="400"/>
                  </a:lnTo>
                  <a:cubicBezTo>
                    <a:pt x="425" y="401"/>
                    <a:pt x="381" y="445"/>
                    <a:pt x="381" y="501"/>
                  </a:cubicBezTo>
                  <a:lnTo>
                    <a:pt x="381" y="821"/>
                  </a:lnTo>
                  <a:cubicBezTo>
                    <a:pt x="381" y="830"/>
                    <a:pt x="386" y="837"/>
                    <a:pt x="394" y="840"/>
                  </a:cubicBezTo>
                  <a:close/>
                  <a:moveTo>
                    <a:pt x="881" y="441"/>
                  </a:moveTo>
                  <a:cubicBezTo>
                    <a:pt x="915" y="441"/>
                    <a:pt x="941" y="467"/>
                    <a:pt x="941" y="501"/>
                  </a:cubicBezTo>
                  <a:lnTo>
                    <a:pt x="941" y="621"/>
                  </a:lnTo>
                  <a:cubicBezTo>
                    <a:pt x="941" y="654"/>
                    <a:pt x="915" y="681"/>
                    <a:pt x="881" y="681"/>
                  </a:cubicBezTo>
                  <a:lnTo>
                    <a:pt x="504" y="681"/>
                  </a:lnTo>
                  <a:cubicBezTo>
                    <a:pt x="498" y="681"/>
                    <a:pt x="492" y="683"/>
                    <a:pt x="488" y="688"/>
                  </a:cubicBezTo>
                  <a:lnTo>
                    <a:pt x="421" y="767"/>
                  </a:lnTo>
                  <a:lnTo>
                    <a:pt x="421" y="501"/>
                  </a:lnTo>
                  <a:cubicBezTo>
                    <a:pt x="421" y="467"/>
                    <a:pt x="448" y="441"/>
                    <a:pt x="481" y="441"/>
                  </a:cubicBezTo>
                  <a:lnTo>
                    <a:pt x="881" y="4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2" name="Freeform 248">
              <a:extLst>
                <a:ext uri="{FF2B5EF4-FFF2-40B4-BE49-F238E27FC236}">
                  <a16:creationId xmlns:a16="http://schemas.microsoft.com/office/drawing/2014/main" xmlns="" id="{FBB66F7C-4CBA-E34C-B4F3-2D6A8EA61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980" y="3371965"/>
              <a:ext cx="68443" cy="68442"/>
            </a:xfrm>
            <a:custGeom>
              <a:avLst/>
              <a:gdLst>
                <a:gd name="T0" fmla="*/ 60 w 121"/>
                <a:gd name="T1" fmla="*/ 120 h 121"/>
                <a:gd name="T2" fmla="*/ 120 w 121"/>
                <a:gd name="T3" fmla="*/ 60 h 121"/>
                <a:gd name="T4" fmla="*/ 60 w 121"/>
                <a:gd name="T5" fmla="*/ 0 h 121"/>
                <a:gd name="T6" fmla="*/ 0 w 121"/>
                <a:gd name="T7" fmla="*/ 60 h 121"/>
                <a:gd name="T8" fmla="*/ 60 w 121"/>
                <a:gd name="T9" fmla="*/ 120 h 121"/>
                <a:gd name="T10" fmla="*/ 60 w 121"/>
                <a:gd name="T11" fmla="*/ 40 h 121"/>
                <a:gd name="T12" fmla="*/ 80 w 121"/>
                <a:gd name="T13" fmla="*/ 60 h 121"/>
                <a:gd name="T14" fmla="*/ 60 w 121"/>
                <a:gd name="T15" fmla="*/ 80 h 121"/>
                <a:gd name="T16" fmla="*/ 40 w 121"/>
                <a:gd name="T17" fmla="*/ 60 h 121"/>
                <a:gd name="T18" fmla="*/ 60 w 121"/>
                <a:gd name="T1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6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40"/>
                  </a:moveTo>
                  <a:cubicBezTo>
                    <a:pt x="71" y="40"/>
                    <a:pt x="80" y="49"/>
                    <a:pt x="80" y="60"/>
                  </a:cubicBezTo>
                  <a:cubicBezTo>
                    <a:pt x="80" y="71"/>
                    <a:pt x="71" y="80"/>
                    <a:pt x="60" y="80"/>
                  </a:cubicBezTo>
                  <a:cubicBezTo>
                    <a:pt x="49" y="80"/>
                    <a:pt x="40" y="71"/>
                    <a:pt x="40" y="60"/>
                  </a:cubicBezTo>
                  <a:cubicBezTo>
                    <a:pt x="40" y="49"/>
                    <a:pt x="49" y="40"/>
                    <a:pt x="6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3" name="Freeform 249">
              <a:extLst>
                <a:ext uri="{FF2B5EF4-FFF2-40B4-BE49-F238E27FC236}">
                  <a16:creationId xmlns:a16="http://schemas.microsoft.com/office/drawing/2014/main" xmlns="" id="{5138BA33-A1FE-F845-8CC9-B17C82C89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724" y="3371965"/>
              <a:ext cx="68443" cy="68442"/>
            </a:xfrm>
            <a:custGeom>
              <a:avLst/>
              <a:gdLst>
                <a:gd name="T0" fmla="*/ 60 w 121"/>
                <a:gd name="T1" fmla="*/ 120 h 121"/>
                <a:gd name="T2" fmla="*/ 120 w 121"/>
                <a:gd name="T3" fmla="*/ 60 h 121"/>
                <a:gd name="T4" fmla="*/ 60 w 121"/>
                <a:gd name="T5" fmla="*/ 0 h 121"/>
                <a:gd name="T6" fmla="*/ 0 w 121"/>
                <a:gd name="T7" fmla="*/ 60 h 121"/>
                <a:gd name="T8" fmla="*/ 60 w 121"/>
                <a:gd name="T9" fmla="*/ 120 h 121"/>
                <a:gd name="T10" fmla="*/ 60 w 121"/>
                <a:gd name="T11" fmla="*/ 40 h 121"/>
                <a:gd name="T12" fmla="*/ 80 w 121"/>
                <a:gd name="T13" fmla="*/ 60 h 121"/>
                <a:gd name="T14" fmla="*/ 60 w 121"/>
                <a:gd name="T15" fmla="*/ 80 h 121"/>
                <a:gd name="T16" fmla="*/ 40 w 121"/>
                <a:gd name="T17" fmla="*/ 60 h 121"/>
                <a:gd name="T18" fmla="*/ 60 w 121"/>
                <a:gd name="T1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6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40"/>
                  </a:moveTo>
                  <a:cubicBezTo>
                    <a:pt x="71" y="40"/>
                    <a:pt x="80" y="49"/>
                    <a:pt x="80" y="60"/>
                  </a:cubicBezTo>
                  <a:cubicBezTo>
                    <a:pt x="80" y="71"/>
                    <a:pt x="71" y="80"/>
                    <a:pt x="60" y="80"/>
                  </a:cubicBezTo>
                  <a:cubicBezTo>
                    <a:pt x="49" y="80"/>
                    <a:pt x="40" y="71"/>
                    <a:pt x="40" y="60"/>
                  </a:cubicBezTo>
                  <a:cubicBezTo>
                    <a:pt x="40" y="49"/>
                    <a:pt x="49" y="40"/>
                    <a:pt x="6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Freeform 250">
              <a:extLst>
                <a:ext uri="{FF2B5EF4-FFF2-40B4-BE49-F238E27FC236}">
                  <a16:creationId xmlns:a16="http://schemas.microsoft.com/office/drawing/2014/main" xmlns="" id="{B86684D7-C2C3-CF44-9306-BDE3AD8F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467" y="3371965"/>
              <a:ext cx="68443" cy="68442"/>
            </a:xfrm>
            <a:custGeom>
              <a:avLst/>
              <a:gdLst>
                <a:gd name="T0" fmla="*/ 0 w 121"/>
                <a:gd name="T1" fmla="*/ 60 h 121"/>
                <a:gd name="T2" fmla="*/ 60 w 121"/>
                <a:gd name="T3" fmla="*/ 120 h 121"/>
                <a:gd name="T4" fmla="*/ 120 w 121"/>
                <a:gd name="T5" fmla="*/ 60 h 121"/>
                <a:gd name="T6" fmla="*/ 60 w 121"/>
                <a:gd name="T7" fmla="*/ 0 h 121"/>
                <a:gd name="T8" fmla="*/ 0 w 121"/>
                <a:gd name="T9" fmla="*/ 60 h 121"/>
                <a:gd name="T10" fmla="*/ 60 w 121"/>
                <a:gd name="T11" fmla="*/ 40 h 121"/>
                <a:gd name="T12" fmla="*/ 80 w 121"/>
                <a:gd name="T13" fmla="*/ 60 h 121"/>
                <a:gd name="T14" fmla="*/ 60 w 121"/>
                <a:gd name="T15" fmla="*/ 80 h 121"/>
                <a:gd name="T16" fmla="*/ 40 w 121"/>
                <a:gd name="T17" fmla="*/ 60 h 121"/>
                <a:gd name="T18" fmla="*/ 60 w 121"/>
                <a:gd name="T1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0" y="60"/>
                  </a:move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lose/>
                  <a:moveTo>
                    <a:pt x="60" y="40"/>
                  </a:moveTo>
                  <a:cubicBezTo>
                    <a:pt x="71" y="40"/>
                    <a:pt x="80" y="49"/>
                    <a:pt x="80" y="60"/>
                  </a:cubicBezTo>
                  <a:cubicBezTo>
                    <a:pt x="80" y="71"/>
                    <a:pt x="71" y="80"/>
                    <a:pt x="60" y="80"/>
                  </a:cubicBezTo>
                  <a:cubicBezTo>
                    <a:pt x="49" y="80"/>
                    <a:pt x="40" y="71"/>
                    <a:pt x="40" y="60"/>
                  </a:cubicBezTo>
                  <a:cubicBezTo>
                    <a:pt x="40" y="49"/>
                    <a:pt x="49" y="40"/>
                    <a:pt x="6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5" name="Freeform 251">
              <a:extLst>
                <a:ext uri="{FF2B5EF4-FFF2-40B4-BE49-F238E27FC236}">
                  <a16:creationId xmlns:a16="http://schemas.microsoft.com/office/drawing/2014/main" xmlns="" id="{C980D974-1947-E94D-9F10-32304C3B4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676" y="3589967"/>
              <a:ext cx="70977" cy="68442"/>
            </a:xfrm>
            <a:custGeom>
              <a:avLst/>
              <a:gdLst>
                <a:gd name="T0" fmla="*/ 0 w 122"/>
                <a:gd name="T1" fmla="*/ 60 h 121"/>
                <a:gd name="T2" fmla="*/ 61 w 122"/>
                <a:gd name="T3" fmla="*/ 120 h 121"/>
                <a:gd name="T4" fmla="*/ 121 w 122"/>
                <a:gd name="T5" fmla="*/ 60 h 121"/>
                <a:gd name="T6" fmla="*/ 61 w 122"/>
                <a:gd name="T7" fmla="*/ 0 h 121"/>
                <a:gd name="T8" fmla="*/ 0 w 122"/>
                <a:gd name="T9" fmla="*/ 60 h 121"/>
                <a:gd name="T10" fmla="*/ 81 w 122"/>
                <a:gd name="T11" fmla="*/ 60 h 121"/>
                <a:gd name="T12" fmla="*/ 61 w 122"/>
                <a:gd name="T13" fmla="*/ 80 h 121"/>
                <a:gd name="T14" fmla="*/ 40 w 122"/>
                <a:gd name="T15" fmla="*/ 60 h 121"/>
                <a:gd name="T16" fmla="*/ 61 w 122"/>
                <a:gd name="T17" fmla="*/ 40 h 121"/>
                <a:gd name="T18" fmla="*/ 81 w 122"/>
                <a:gd name="T1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1">
                  <a:moveTo>
                    <a:pt x="0" y="60"/>
                  </a:moveTo>
                  <a:cubicBezTo>
                    <a:pt x="0" y="94"/>
                    <a:pt x="27" y="120"/>
                    <a:pt x="61" y="120"/>
                  </a:cubicBezTo>
                  <a:cubicBezTo>
                    <a:pt x="94" y="120"/>
                    <a:pt x="121" y="94"/>
                    <a:pt x="121" y="60"/>
                  </a:cubicBezTo>
                  <a:cubicBezTo>
                    <a:pt x="121" y="27"/>
                    <a:pt x="94" y="0"/>
                    <a:pt x="61" y="0"/>
                  </a:cubicBezTo>
                  <a:cubicBezTo>
                    <a:pt x="27" y="0"/>
                    <a:pt x="0" y="27"/>
                    <a:pt x="0" y="60"/>
                  </a:cubicBezTo>
                  <a:close/>
                  <a:moveTo>
                    <a:pt x="81" y="60"/>
                  </a:moveTo>
                  <a:cubicBezTo>
                    <a:pt x="81" y="71"/>
                    <a:pt x="72" y="80"/>
                    <a:pt x="61" y="80"/>
                  </a:cubicBezTo>
                  <a:cubicBezTo>
                    <a:pt x="49" y="80"/>
                    <a:pt x="40" y="71"/>
                    <a:pt x="40" y="60"/>
                  </a:cubicBezTo>
                  <a:cubicBezTo>
                    <a:pt x="40" y="49"/>
                    <a:pt x="49" y="40"/>
                    <a:pt x="61" y="40"/>
                  </a:cubicBezTo>
                  <a:cubicBezTo>
                    <a:pt x="72" y="40"/>
                    <a:pt x="81" y="49"/>
                    <a:pt x="81" y="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6" name="Freeform 252">
              <a:extLst>
                <a:ext uri="{FF2B5EF4-FFF2-40B4-BE49-F238E27FC236}">
                  <a16:creationId xmlns:a16="http://schemas.microsoft.com/office/drawing/2014/main" xmlns="" id="{548D0C57-4E2C-1747-BD17-C0B036E24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676" y="3118475"/>
              <a:ext cx="70977" cy="22813"/>
            </a:xfrm>
            <a:custGeom>
              <a:avLst/>
              <a:gdLst>
                <a:gd name="T0" fmla="*/ 20 w 122"/>
                <a:gd name="T1" fmla="*/ 40 h 41"/>
                <a:gd name="T2" fmla="*/ 101 w 122"/>
                <a:gd name="T3" fmla="*/ 40 h 41"/>
                <a:gd name="T4" fmla="*/ 121 w 122"/>
                <a:gd name="T5" fmla="*/ 20 h 41"/>
                <a:gd name="T6" fmla="*/ 101 w 122"/>
                <a:gd name="T7" fmla="*/ 0 h 41"/>
                <a:gd name="T8" fmla="*/ 20 w 122"/>
                <a:gd name="T9" fmla="*/ 0 h 41"/>
                <a:gd name="T10" fmla="*/ 0 w 122"/>
                <a:gd name="T11" fmla="*/ 20 h 41"/>
                <a:gd name="T12" fmla="*/ 20 w 122"/>
                <a:gd name="T13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1">
                  <a:moveTo>
                    <a:pt x="20" y="40"/>
                  </a:moveTo>
                  <a:lnTo>
                    <a:pt x="101" y="40"/>
                  </a:lnTo>
                  <a:cubicBezTo>
                    <a:pt x="112" y="40"/>
                    <a:pt x="121" y="31"/>
                    <a:pt x="121" y="20"/>
                  </a:cubicBezTo>
                  <a:cubicBezTo>
                    <a:pt x="121" y="9"/>
                    <a:pt x="112" y="0"/>
                    <a:pt x="101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A6B11BBD-33AD-5142-A183-263B8F913F69}"/>
              </a:ext>
            </a:extLst>
          </p:cNvPr>
          <p:cNvSpPr/>
          <p:nvPr/>
        </p:nvSpPr>
        <p:spPr>
          <a:xfrm>
            <a:off x="5787496" y="4764574"/>
            <a:ext cx="2883055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Conținut și servicii cu impact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D930C44-620B-E94F-A9B7-0513476717F9}"/>
              </a:ext>
            </a:extLst>
          </p:cNvPr>
          <p:cNvSpPr/>
          <p:nvPr/>
        </p:nvSpPr>
        <p:spPr>
          <a:xfrm>
            <a:off x="5809299" y="5072655"/>
            <a:ext cx="2759630" cy="52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Cea mai bună ofertă, relevantă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</a:t>
            </a: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 </a:t>
            </a: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 încredere, contribuie la societate, conținut, servicii și experiențe inovatoare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EF3E85E4-6C11-EC4F-A5BB-AABA9560FB1F}"/>
              </a:ext>
            </a:extLst>
          </p:cNvPr>
          <p:cNvSpPr/>
          <p:nvPr/>
        </p:nvSpPr>
        <p:spPr>
          <a:xfrm>
            <a:off x="6310764" y="3050795"/>
            <a:ext cx="2159978" cy="263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Audiență în prim plan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6D3462C2-64EE-6C41-9F9D-3DF62A8E2189}"/>
              </a:ext>
            </a:extLst>
          </p:cNvPr>
          <p:cNvSpPr/>
          <p:nvPr/>
        </p:nvSpPr>
        <p:spPr>
          <a:xfrm>
            <a:off x="6332282" y="3392187"/>
            <a:ext cx="2269170" cy="358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Oferte personalizate, conectarea comunităților, oglindirea societăților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20481A5A-CA4E-E043-A7C7-8E3B8476B34A}"/>
              </a:ext>
            </a:extLst>
          </p:cNvPr>
          <p:cNvSpPr/>
          <p:nvPr/>
        </p:nvSpPr>
        <p:spPr>
          <a:xfrm>
            <a:off x="846593" y="4667063"/>
            <a:ext cx="2114587" cy="2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x-non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Organizare în rețea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6DE9EFD0-589A-B44E-B3DC-1604094C3C30}"/>
              </a:ext>
            </a:extLst>
          </p:cNvPr>
          <p:cNvSpPr/>
          <p:nvPr/>
        </p:nvSpPr>
        <p:spPr>
          <a:xfrm>
            <a:off x="159899" y="4969021"/>
            <a:ext cx="2782945" cy="736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Partajare și colaborare optimă, consolidarea echipei în moduri noi cu parteneri noi, nod esențial în ecosistemul mediei digitale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511E974-C2F3-B64D-9B2A-F1DE33235AC5}"/>
              </a:ext>
            </a:extLst>
          </p:cNvPr>
          <p:cNvSpPr/>
          <p:nvPr/>
        </p:nvSpPr>
        <p:spPr>
          <a:xfrm>
            <a:off x="-5494" y="2855132"/>
            <a:ext cx="2530942" cy="299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x-non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Abilități în tehnologia digitală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74B89BA1-3A6D-234E-8FE8-7FD5A7FE0220}"/>
              </a:ext>
            </a:extLst>
          </p:cNvPr>
          <p:cNvSpPr/>
          <p:nvPr/>
        </p:nvSpPr>
        <p:spPr>
          <a:xfrm>
            <a:off x="22296" y="3318227"/>
            <a:ext cx="2515073" cy="637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Excelență operațională, inovație continuă, luarea deciziilor bazate pe date, protejarea autonomiei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32364CE3-D7E4-C448-9EA5-7DBFC85302AA}"/>
              </a:ext>
            </a:extLst>
          </p:cNvPr>
          <p:cNvSpPr/>
          <p:nvPr/>
        </p:nvSpPr>
        <p:spPr>
          <a:xfrm>
            <a:off x="4922593" y="1833036"/>
            <a:ext cx="1729805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Cultură digitală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2B47209F-97F6-1D41-BCCB-B46264BFB6F7}"/>
              </a:ext>
            </a:extLst>
          </p:cNvPr>
          <p:cNvSpPr/>
          <p:nvPr/>
        </p:nvSpPr>
        <p:spPr>
          <a:xfrm>
            <a:off x="5002898" y="2120100"/>
            <a:ext cx="3460707" cy="358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Leadership digital, viziune și strategii, cunoștințe creative și eficiente, forță de muncă integrată și procese adaptabile.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29023" y="6336254"/>
            <a:ext cx="1775128" cy="344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continu</a:t>
            </a:r>
            <a:r>
              <a:rPr lang="x-none" dirty="0" smtClean="0"/>
              <a:t>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sz="1200" dirty="0" smtClean="0"/>
              <a:t>a Centrului de instruire</a:t>
            </a:r>
            <a:endParaRPr lang="en-US" sz="1200" dirty="0"/>
          </a:p>
        </p:txBody>
      </p:sp>
      <p:sp>
        <p:nvSpPr>
          <p:cNvPr id="9" name="Triangle"/>
          <p:cNvSpPr/>
          <p:nvPr/>
        </p:nvSpPr>
        <p:spPr>
          <a:xfrm>
            <a:off x="1857505" y="1776061"/>
            <a:ext cx="1077586" cy="966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3" y="0"/>
                </a:ln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500" dirty="0"/>
          </a:p>
        </p:txBody>
      </p:sp>
      <p:sp>
        <p:nvSpPr>
          <p:cNvPr id="8" name="Shape"/>
          <p:cNvSpPr/>
          <p:nvPr/>
        </p:nvSpPr>
        <p:spPr>
          <a:xfrm>
            <a:off x="1483973" y="2776696"/>
            <a:ext cx="1818921" cy="7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390" y="0"/>
                </a:lnTo>
                <a:lnTo>
                  <a:pt x="4206" y="0"/>
                </a:ln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500" dirty="0"/>
          </a:p>
        </p:txBody>
      </p:sp>
      <p:sp>
        <p:nvSpPr>
          <p:cNvPr id="7" name="Shape"/>
          <p:cNvSpPr/>
          <p:nvPr/>
        </p:nvSpPr>
        <p:spPr>
          <a:xfrm>
            <a:off x="1083684" y="3559959"/>
            <a:ext cx="2611628" cy="7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8510" y="0"/>
                </a:lnTo>
                <a:lnTo>
                  <a:pt x="3093" y="0"/>
                </a:lnTo>
                <a:lnTo>
                  <a:pt x="0" y="21600"/>
                </a:ln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500" dirty="0"/>
          </a:p>
        </p:txBody>
      </p:sp>
      <p:sp>
        <p:nvSpPr>
          <p:cNvPr id="6" name="Shape"/>
          <p:cNvSpPr/>
          <p:nvPr/>
        </p:nvSpPr>
        <p:spPr>
          <a:xfrm>
            <a:off x="654377" y="4348339"/>
            <a:ext cx="3483846" cy="7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68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132" y="0"/>
                </a:lnTo>
                <a:lnTo>
                  <a:pt x="2468" y="0"/>
                </a:ln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500" dirty="0"/>
          </a:p>
        </p:txBody>
      </p:sp>
      <p:sp>
        <p:nvSpPr>
          <p:cNvPr id="5" name="Shape"/>
          <p:cNvSpPr/>
          <p:nvPr/>
        </p:nvSpPr>
        <p:spPr>
          <a:xfrm>
            <a:off x="220276" y="5136681"/>
            <a:ext cx="4320000" cy="7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9628" y="0"/>
                </a:lnTo>
                <a:lnTo>
                  <a:pt x="1971" y="0"/>
                </a:lnTo>
                <a:lnTo>
                  <a:pt x="0" y="21600"/>
                </a:ln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500" dirty="0"/>
          </a:p>
        </p:txBody>
      </p:sp>
      <p:sp>
        <p:nvSpPr>
          <p:cNvPr id="30" name="Oval 29"/>
          <p:cNvSpPr/>
          <p:nvPr/>
        </p:nvSpPr>
        <p:spPr>
          <a:xfrm>
            <a:off x="3302894" y="1958999"/>
            <a:ext cx="555371" cy="5553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52667" y="2271860"/>
            <a:ext cx="354148" cy="0"/>
          </a:xfrm>
          <a:prstGeom prst="line">
            <a:avLst/>
          </a:prstGeom>
          <a:ln w="47625">
            <a:solidFill>
              <a:schemeClr val="accent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CFB58DB-83AD-2947-A899-1FB6A5A2787A}"/>
              </a:ext>
            </a:extLst>
          </p:cNvPr>
          <p:cNvSpPr/>
          <p:nvPr/>
        </p:nvSpPr>
        <p:spPr>
          <a:xfrm>
            <a:off x="4157457" y="2005609"/>
            <a:ext cx="4411471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Continuarea instruirii și calificării, perfecționării profesionale a salariaților TRM, prin organizarea în mod regulat a cursurilor de formare continuă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47621" y="2791587"/>
            <a:ext cx="55440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33" name="Freeform 76"/>
          <p:cNvSpPr>
            <a:spLocks noEditPoints="1"/>
          </p:cNvSpPr>
          <p:nvPr/>
        </p:nvSpPr>
        <p:spPr bwMode="auto">
          <a:xfrm>
            <a:off x="3433011" y="2066983"/>
            <a:ext cx="297814" cy="364382"/>
          </a:xfrm>
          <a:custGeom>
            <a:avLst/>
            <a:gdLst>
              <a:gd name="T0" fmla="*/ 24 w 144"/>
              <a:gd name="T1" fmla="*/ 0 h 176"/>
              <a:gd name="T2" fmla="*/ 8 w 144"/>
              <a:gd name="T3" fmla="*/ 24 h 176"/>
              <a:gd name="T4" fmla="*/ 0 w 144"/>
              <a:gd name="T5" fmla="*/ 28 h 176"/>
              <a:gd name="T6" fmla="*/ 8 w 144"/>
              <a:gd name="T7" fmla="*/ 32 h 176"/>
              <a:gd name="T8" fmla="*/ 4 w 144"/>
              <a:gd name="T9" fmla="*/ 48 h 176"/>
              <a:gd name="T10" fmla="*/ 4 w 144"/>
              <a:gd name="T11" fmla="*/ 56 h 176"/>
              <a:gd name="T12" fmla="*/ 8 w 144"/>
              <a:gd name="T13" fmla="*/ 72 h 176"/>
              <a:gd name="T14" fmla="*/ 0 w 144"/>
              <a:gd name="T15" fmla="*/ 76 h 176"/>
              <a:gd name="T16" fmla="*/ 8 w 144"/>
              <a:gd name="T17" fmla="*/ 80 h 176"/>
              <a:gd name="T18" fmla="*/ 4 w 144"/>
              <a:gd name="T19" fmla="*/ 96 h 176"/>
              <a:gd name="T20" fmla="*/ 4 w 144"/>
              <a:gd name="T21" fmla="*/ 104 h 176"/>
              <a:gd name="T22" fmla="*/ 8 w 144"/>
              <a:gd name="T23" fmla="*/ 120 h 176"/>
              <a:gd name="T24" fmla="*/ 0 w 144"/>
              <a:gd name="T25" fmla="*/ 124 h 176"/>
              <a:gd name="T26" fmla="*/ 8 w 144"/>
              <a:gd name="T27" fmla="*/ 128 h 176"/>
              <a:gd name="T28" fmla="*/ 4 w 144"/>
              <a:gd name="T29" fmla="*/ 144 h 176"/>
              <a:gd name="T30" fmla="*/ 4 w 144"/>
              <a:gd name="T31" fmla="*/ 152 h 176"/>
              <a:gd name="T32" fmla="*/ 8 w 144"/>
              <a:gd name="T33" fmla="*/ 160 h 176"/>
              <a:gd name="T34" fmla="*/ 128 w 144"/>
              <a:gd name="T35" fmla="*/ 176 h 176"/>
              <a:gd name="T36" fmla="*/ 144 w 144"/>
              <a:gd name="T37" fmla="*/ 16 h 176"/>
              <a:gd name="T38" fmla="*/ 40 w 144"/>
              <a:gd name="T39" fmla="*/ 168 h 176"/>
              <a:gd name="T40" fmla="*/ 16 w 144"/>
              <a:gd name="T41" fmla="*/ 160 h 176"/>
              <a:gd name="T42" fmla="*/ 20 w 144"/>
              <a:gd name="T43" fmla="*/ 152 h 176"/>
              <a:gd name="T44" fmla="*/ 20 w 144"/>
              <a:gd name="T45" fmla="*/ 144 h 176"/>
              <a:gd name="T46" fmla="*/ 16 w 144"/>
              <a:gd name="T47" fmla="*/ 128 h 176"/>
              <a:gd name="T48" fmla="*/ 24 w 144"/>
              <a:gd name="T49" fmla="*/ 124 h 176"/>
              <a:gd name="T50" fmla="*/ 16 w 144"/>
              <a:gd name="T51" fmla="*/ 120 h 176"/>
              <a:gd name="T52" fmla="*/ 20 w 144"/>
              <a:gd name="T53" fmla="*/ 104 h 176"/>
              <a:gd name="T54" fmla="*/ 20 w 144"/>
              <a:gd name="T55" fmla="*/ 96 h 176"/>
              <a:gd name="T56" fmla="*/ 16 w 144"/>
              <a:gd name="T57" fmla="*/ 80 h 176"/>
              <a:gd name="T58" fmla="*/ 24 w 144"/>
              <a:gd name="T59" fmla="*/ 76 h 176"/>
              <a:gd name="T60" fmla="*/ 16 w 144"/>
              <a:gd name="T61" fmla="*/ 72 h 176"/>
              <a:gd name="T62" fmla="*/ 20 w 144"/>
              <a:gd name="T63" fmla="*/ 56 h 176"/>
              <a:gd name="T64" fmla="*/ 20 w 144"/>
              <a:gd name="T65" fmla="*/ 48 h 176"/>
              <a:gd name="T66" fmla="*/ 16 w 144"/>
              <a:gd name="T67" fmla="*/ 32 h 176"/>
              <a:gd name="T68" fmla="*/ 24 w 144"/>
              <a:gd name="T69" fmla="*/ 28 h 176"/>
              <a:gd name="T70" fmla="*/ 16 w 144"/>
              <a:gd name="T71" fmla="*/ 24 h 176"/>
              <a:gd name="T72" fmla="*/ 24 w 144"/>
              <a:gd name="T73" fmla="*/ 8 h 176"/>
              <a:gd name="T74" fmla="*/ 40 w 144"/>
              <a:gd name="T75" fmla="*/ 168 h 176"/>
              <a:gd name="T76" fmla="*/ 128 w 144"/>
              <a:gd name="T77" fmla="*/ 168 h 176"/>
              <a:gd name="T78" fmla="*/ 48 w 144"/>
              <a:gd name="T79" fmla="*/ 8 h 176"/>
              <a:gd name="T80" fmla="*/ 136 w 144"/>
              <a:gd name="T8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24" y="0"/>
                  <a:pt x="24" y="0"/>
                  <a:pt x="24" y="0"/>
                </a:cubicBezTo>
                <a:cubicBezTo>
                  <a:pt x="15" y="0"/>
                  <a:pt x="8" y="7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72"/>
                  <a:pt x="8" y="72"/>
                  <a:pt x="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8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20"/>
                  <a:pt x="8" y="120"/>
                  <a:pt x="8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20"/>
                  <a:pt x="0" y="122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2" y="144"/>
                  <a:pt x="0" y="146"/>
                  <a:pt x="0" y="148"/>
                </a:cubicBezTo>
                <a:cubicBezTo>
                  <a:pt x="0" y="150"/>
                  <a:pt x="2" y="152"/>
                  <a:pt x="4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9"/>
                  <a:pt x="15" y="176"/>
                  <a:pt x="24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40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0" y="168"/>
                  <a:pt x="16" y="164"/>
                  <a:pt x="16" y="16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2" y="152"/>
                  <a:pt x="24" y="150"/>
                  <a:pt x="24" y="148"/>
                </a:cubicBezTo>
                <a:cubicBezTo>
                  <a:pt x="24" y="146"/>
                  <a:pt x="22" y="144"/>
                  <a:pt x="2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4" y="126"/>
                  <a:pt x="24" y="124"/>
                </a:cubicBezTo>
                <a:cubicBezTo>
                  <a:pt x="24" y="122"/>
                  <a:pt x="22" y="120"/>
                  <a:pt x="2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4"/>
                  <a:pt x="24" y="102"/>
                  <a:pt x="24" y="100"/>
                </a:cubicBezTo>
                <a:cubicBezTo>
                  <a:pt x="24" y="98"/>
                  <a:pt x="22" y="96"/>
                  <a:pt x="20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80"/>
                  <a:pt x="16" y="80"/>
                  <a:pt x="16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2" y="80"/>
                  <a:pt x="24" y="78"/>
                  <a:pt x="24" y="76"/>
                </a:cubicBezTo>
                <a:cubicBezTo>
                  <a:pt x="24" y="74"/>
                  <a:pt x="22" y="72"/>
                  <a:pt x="20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56"/>
                  <a:pt x="16" y="56"/>
                  <a:pt x="16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32"/>
                  <a:pt x="16" y="32"/>
                  <a:pt x="16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2" y="32"/>
                  <a:pt x="24" y="30"/>
                  <a:pt x="24" y="28"/>
                </a:cubicBezTo>
                <a:cubicBezTo>
                  <a:pt x="24" y="26"/>
                  <a:pt x="22" y="24"/>
                  <a:pt x="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2"/>
                  <a:pt x="20" y="8"/>
                  <a:pt x="24" y="8"/>
                </a:cubicBezTo>
                <a:cubicBezTo>
                  <a:pt x="40" y="8"/>
                  <a:pt x="40" y="8"/>
                  <a:pt x="40" y="8"/>
                </a:cubicBezTo>
                <a:lnTo>
                  <a:pt x="40" y="168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8" y="8"/>
                  <a:pt x="48" y="8"/>
                  <a:pt x="4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07036" y="3101157"/>
            <a:ext cx="354148" cy="0"/>
          </a:xfrm>
          <a:prstGeom prst="line">
            <a:avLst/>
          </a:prstGeom>
          <a:ln w="47625">
            <a:solidFill>
              <a:schemeClr val="accent2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BCE2C20-004C-7E4A-B68B-B7888F1433E0}"/>
              </a:ext>
            </a:extLst>
          </p:cNvPr>
          <p:cNvSpPr/>
          <p:nvPr/>
        </p:nvSpPr>
        <p:spPr>
          <a:xfrm>
            <a:off x="4393452" y="2805682"/>
            <a:ext cx="4350498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Implementarea continuă a proiectului ”Consolidarea comunității creative a noii generații de jurnaliști și profesioniști mass-media din Republica Moldova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82648" y="3540792"/>
            <a:ext cx="554400" cy="55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625739" y="3860060"/>
            <a:ext cx="354148" cy="0"/>
          </a:xfrm>
          <a:prstGeom prst="line">
            <a:avLst/>
          </a:prstGeom>
          <a:ln w="47625">
            <a:solidFill>
              <a:schemeClr val="accent3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D47E75E-0C4A-7846-8AF7-8E440997507F}"/>
              </a:ext>
            </a:extLst>
          </p:cNvPr>
          <p:cNvSpPr/>
          <p:nvPr/>
        </p:nvSpPr>
        <p:spPr>
          <a:xfrm>
            <a:off x="4827388" y="3549913"/>
            <a:ext cx="3788913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Crearea de parteneriat cu instituțiile cu renume în domeniul instruirii și formării continue în domeniul mediatic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98072" y="4318565"/>
            <a:ext cx="554400" cy="55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027272" y="4657855"/>
            <a:ext cx="354148" cy="0"/>
          </a:xfrm>
          <a:prstGeom prst="line">
            <a:avLst/>
          </a:prstGeom>
          <a:ln w="47625">
            <a:solidFill>
              <a:schemeClr val="accent4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D8CC3DC-BB76-2C49-9944-330DD3910060}"/>
              </a:ext>
            </a:extLst>
          </p:cNvPr>
          <p:cNvSpPr/>
          <p:nvPr/>
        </p:nvSpPr>
        <p:spPr>
          <a:xfrm>
            <a:off x="5206646" y="4366676"/>
            <a:ext cx="3738571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Obținerea autorizației de funcționare în calitate de furnizor de educație continuă a adulților, în baza acreditării de către Ministerul Educației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929447" y="5180125"/>
            <a:ext cx="554400" cy="55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473240" y="5482829"/>
            <a:ext cx="354148" cy="0"/>
          </a:xfrm>
          <a:prstGeom prst="line">
            <a:avLst/>
          </a:prstGeom>
          <a:ln w="47625">
            <a:solidFill>
              <a:schemeClr val="accent5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06DD3AA-8FD3-D747-9198-089EE27113A3}"/>
              </a:ext>
            </a:extLst>
          </p:cNvPr>
          <p:cNvSpPr/>
          <p:nvPr/>
        </p:nvSpPr>
        <p:spPr>
          <a:xfrm>
            <a:off x="5600841" y="5221895"/>
            <a:ext cx="3344376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Crearea și consolidarea statutului de centru educațional în domeniul mediatic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9" name="Group 373">
            <a:extLst>
              <a:ext uri="{FF2B5EF4-FFF2-40B4-BE49-F238E27FC236}">
                <a16:creationId xmlns:a16="http://schemas.microsoft.com/office/drawing/2014/main" xmlns="" id="{18DFB7E8-D093-894F-8870-00A6DDB30453}"/>
              </a:ext>
            </a:extLst>
          </p:cNvPr>
          <p:cNvGrpSpPr/>
          <p:nvPr/>
        </p:nvGrpSpPr>
        <p:grpSpPr>
          <a:xfrm>
            <a:off x="3744392" y="2914491"/>
            <a:ext cx="360857" cy="360857"/>
            <a:chOff x="2519537" y="5350907"/>
            <a:chExt cx="410024" cy="410024"/>
          </a:xfrm>
          <a:solidFill>
            <a:schemeClr val="bg2"/>
          </a:solidFill>
        </p:grpSpPr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xmlns="" id="{3424C796-AD1F-4445-8C7F-F5865630B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537" y="5350907"/>
              <a:ext cx="410024" cy="410024"/>
            </a:xfrm>
            <a:custGeom>
              <a:avLst/>
              <a:gdLst>
                <a:gd name="T0" fmla="*/ 687 w 724"/>
                <a:gd name="T1" fmla="*/ 48 h 724"/>
                <a:gd name="T2" fmla="*/ 396 w 724"/>
                <a:gd name="T3" fmla="*/ 48 h 724"/>
                <a:gd name="T4" fmla="*/ 398 w 724"/>
                <a:gd name="T5" fmla="*/ 36 h 724"/>
                <a:gd name="T6" fmla="*/ 362 w 724"/>
                <a:gd name="T7" fmla="*/ 0 h 724"/>
                <a:gd name="T8" fmla="*/ 326 w 724"/>
                <a:gd name="T9" fmla="*/ 36 h 724"/>
                <a:gd name="T10" fmla="*/ 328 w 724"/>
                <a:gd name="T11" fmla="*/ 48 h 724"/>
                <a:gd name="T12" fmla="*/ 37 w 724"/>
                <a:gd name="T13" fmla="*/ 48 h 724"/>
                <a:gd name="T14" fmla="*/ 0 w 724"/>
                <a:gd name="T15" fmla="*/ 84 h 724"/>
                <a:gd name="T16" fmla="*/ 0 w 724"/>
                <a:gd name="T17" fmla="*/ 96 h 724"/>
                <a:gd name="T18" fmla="*/ 37 w 724"/>
                <a:gd name="T19" fmla="*/ 132 h 724"/>
                <a:gd name="T20" fmla="*/ 37 w 724"/>
                <a:gd name="T21" fmla="*/ 470 h 724"/>
                <a:gd name="T22" fmla="*/ 121 w 724"/>
                <a:gd name="T23" fmla="*/ 554 h 724"/>
                <a:gd name="T24" fmla="*/ 350 w 724"/>
                <a:gd name="T25" fmla="*/ 554 h 724"/>
                <a:gd name="T26" fmla="*/ 350 w 724"/>
                <a:gd name="T27" fmla="*/ 652 h 724"/>
                <a:gd name="T28" fmla="*/ 326 w 724"/>
                <a:gd name="T29" fmla="*/ 693 h 724"/>
                <a:gd name="T30" fmla="*/ 362 w 724"/>
                <a:gd name="T31" fmla="*/ 723 h 724"/>
                <a:gd name="T32" fmla="*/ 397 w 724"/>
                <a:gd name="T33" fmla="*/ 693 h 724"/>
                <a:gd name="T34" fmla="*/ 374 w 724"/>
                <a:gd name="T35" fmla="*/ 652 h 724"/>
                <a:gd name="T36" fmla="*/ 374 w 724"/>
                <a:gd name="T37" fmla="*/ 554 h 724"/>
                <a:gd name="T38" fmla="*/ 603 w 724"/>
                <a:gd name="T39" fmla="*/ 554 h 724"/>
                <a:gd name="T40" fmla="*/ 687 w 724"/>
                <a:gd name="T41" fmla="*/ 470 h 724"/>
                <a:gd name="T42" fmla="*/ 687 w 724"/>
                <a:gd name="T43" fmla="*/ 132 h 724"/>
                <a:gd name="T44" fmla="*/ 723 w 724"/>
                <a:gd name="T45" fmla="*/ 96 h 724"/>
                <a:gd name="T46" fmla="*/ 723 w 724"/>
                <a:gd name="T47" fmla="*/ 84 h 724"/>
                <a:gd name="T48" fmla="*/ 687 w 724"/>
                <a:gd name="T49" fmla="*/ 48 h 724"/>
                <a:gd name="T50" fmla="*/ 362 w 724"/>
                <a:gd name="T51" fmla="*/ 24 h 724"/>
                <a:gd name="T52" fmla="*/ 374 w 724"/>
                <a:gd name="T53" fmla="*/ 36 h 724"/>
                <a:gd name="T54" fmla="*/ 362 w 724"/>
                <a:gd name="T55" fmla="*/ 48 h 724"/>
                <a:gd name="T56" fmla="*/ 350 w 724"/>
                <a:gd name="T57" fmla="*/ 36 h 724"/>
                <a:gd name="T58" fmla="*/ 362 w 724"/>
                <a:gd name="T59" fmla="*/ 24 h 724"/>
                <a:gd name="T60" fmla="*/ 374 w 724"/>
                <a:gd name="T61" fmla="*/ 686 h 724"/>
                <a:gd name="T62" fmla="*/ 362 w 724"/>
                <a:gd name="T63" fmla="*/ 698 h 724"/>
                <a:gd name="T64" fmla="*/ 350 w 724"/>
                <a:gd name="T65" fmla="*/ 686 h 724"/>
                <a:gd name="T66" fmla="*/ 362 w 724"/>
                <a:gd name="T67" fmla="*/ 674 h 724"/>
                <a:gd name="T68" fmla="*/ 374 w 724"/>
                <a:gd name="T69" fmla="*/ 686 h 724"/>
                <a:gd name="T70" fmla="*/ 663 w 724"/>
                <a:gd name="T71" fmla="*/ 470 h 724"/>
                <a:gd name="T72" fmla="*/ 663 w 724"/>
                <a:gd name="T73" fmla="*/ 470 h 724"/>
                <a:gd name="T74" fmla="*/ 603 w 724"/>
                <a:gd name="T75" fmla="*/ 530 h 724"/>
                <a:gd name="T76" fmla="*/ 121 w 724"/>
                <a:gd name="T77" fmla="*/ 530 h 724"/>
                <a:gd name="T78" fmla="*/ 61 w 724"/>
                <a:gd name="T79" fmla="*/ 470 h 724"/>
                <a:gd name="T80" fmla="*/ 61 w 724"/>
                <a:gd name="T81" fmla="*/ 132 h 724"/>
                <a:gd name="T82" fmla="*/ 663 w 724"/>
                <a:gd name="T83" fmla="*/ 132 h 724"/>
                <a:gd name="T84" fmla="*/ 663 w 724"/>
                <a:gd name="T85" fmla="*/ 470 h 724"/>
                <a:gd name="T86" fmla="*/ 699 w 724"/>
                <a:gd name="T87" fmla="*/ 96 h 724"/>
                <a:gd name="T88" fmla="*/ 687 w 724"/>
                <a:gd name="T89" fmla="*/ 108 h 724"/>
                <a:gd name="T90" fmla="*/ 37 w 724"/>
                <a:gd name="T91" fmla="*/ 108 h 724"/>
                <a:gd name="T92" fmla="*/ 24 w 724"/>
                <a:gd name="T93" fmla="*/ 96 h 724"/>
                <a:gd name="T94" fmla="*/ 24 w 724"/>
                <a:gd name="T95" fmla="*/ 84 h 724"/>
                <a:gd name="T96" fmla="*/ 37 w 724"/>
                <a:gd name="T97" fmla="*/ 72 h 724"/>
                <a:gd name="T98" fmla="*/ 687 w 724"/>
                <a:gd name="T99" fmla="*/ 72 h 724"/>
                <a:gd name="T100" fmla="*/ 699 w 724"/>
                <a:gd name="T101" fmla="*/ 84 h 724"/>
                <a:gd name="T102" fmla="*/ 699 w 724"/>
                <a:gd name="T103" fmla="*/ 9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4" h="724">
                  <a:moveTo>
                    <a:pt x="687" y="48"/>
                  </a:moveTo>
                  <a:lnTo>
                    <a:pt x="396" y="48"/>
                  </a:lnTo>
                  <a:cubicBezTo>
                    <a:pt x="397" y="44"/>
                    <a:pt x="398" y="40"/>
                    <a:pt x="398" y="36"/>
                  </a:cubicBezTo>
                  <a:cubicBezTo>
                    <a:pt x="398" y="16"/>
                    <a:pt x="382" y="0"/>
                    <a:pt x="362" y="0"/>
                  </a:cubicBezTo>
                  <a:cubicBezTo>
                    <a:pt x="342" y="0"/>
                    <a:pt x="326" y="16"/>
                    <a:pt x="326" y="36"/>
                  </a:cubicBezTo>
                  <a:cubicBezTo>
                    <a:pt x="326" y="40"/>
                    <a:pt x="326" y="44"/>
                    <a:pt x="328" y="48"/>
                  </a:cubicBezTo>
                  <a:lnTo>
                    <a:pt x="37" y="48"/>
                  </a:lnTo>
                  <a:cubicBezTo>
                    <a:pt x="17" y="48"/>
                    <a:pt x="0" y="64"/>
                    <a:pt x="0" y="84"/>
                  </a:cubicBezTo>
                  <a:lnTo>
                    <a:pt x="0" y="96"/>
                  </a:lnTo>
                  <a:cubicBezTo>
                    <a:pt x="0" y="116"/>
                    <a:pt x="17" y="132"/>
                    <a:pt x="37" y="132"/>
                  </a:cubicBezTo>
                  <a:lnTo>
                    <a:pt x="37" y="470"/>
                  </a:lnTo>
                  <a:cubicBezTo>
                    <a:pt x="37" y="516"/>
                    <a:pt x="74" y="554"/>
                    <a:pt x="121" y="554"/>
                  </a:cubicBezTo>
                  <a:lnTo>
                    <a:pt x="350" y="554"/>
                  </a:lnTo>
                  <a:lnTo>
                    <a:pt x="350" y="652"/>
                  </a:lnTo>
                  <a:cubicBezTo>
                    <a:pt x="333" y="658"/>
                    <a:pt x="323" y="675"/>
                    <a:pt x="326" y="693"/>
                  </a:cubicBezTo>
                  <a:cubicBezTo>
                    <a:pt x="329" y="710"/>
                    <a:pt x="344" y="723"/>
                    <a:pt x="362" y="723"/>
                  </a:cubicBezTo>
                  <a:cubicBezTo>
                    <a:pt x="379" y="723"/>
                    <a:pt x="394" y="710"/>
                    <a:pt x="397" y="693"/>
                  </a:cubicBezTo>
                  <a:cubicBezTo>
                    <a:pt x="400" y="675"/>
                    <a:pt x="390" y="658"/>
                    <a:pt x="374" y="652"/>
                  </a:cubicBezTo>
                  <a:lnTo>
                    <a:pt x="374" y="554"/>
                  </a:lnTo>
                  <a:lnTo>
                    <a:pt x="603" y="554"/>
                  </a:lnTo>
                  <a:cubicBezTo>
                    <a:pt x="649" y="554"/>
                    <a:pt x="687" y="516"/>
                    <a:pt x="687" y="470"/>
                  </a:cubicBezTo>
                  <a:lnTo>
                    <a:pt x="687" y="132"/>
                  </a:lnTo>
                  <a:cubicBezTo>
                    <a:pt x="707" y="132"/>
                    <a:pt x="723" y="116"/>
                    <a:pt x="723" y="96"/>
                  </a:cubicBezTo>
                  <a:lnTo>
                    <a:pt x="723" y="84"/>
                  </a:lnTo>
                  <a:cubicBezTo>
                    <a:pt x="723" y="64"/>
                    <a:pt x="707" y="48"/>
                    <a:pt x="687" y="48"/>
                  </a:cubicBezTo>
                  <a:close/>
                  <a:moveTo>
                    <a:pt x="362" y="24"/>
                  </a:moveTo>
                  <a:cubicBezTo>
                    <a:pt x="368" y="24"/>
                    <a:pt x="374" y="29"/>
                    <a:pt x="374" y="36"/>
                  </a:cubicBezTo>
                  <a:cubicBezTo>
                    <a:pt x="374" y="43"/>
                    <a:pt x="368" y="48"/>
                    <a:pt x="362" y="48"/>
                  </a:cubicBezTo>
                  <a:cubicBezTo>
                    <a:pt x="355" y="48"/>
                    <a:pt x="350" y="43"/>
                    <a:pt x="350" y="36"/>
                  </a:cubicBezTo>
                  <a:cubicBezTo>
                    <a:pt x="350" y="29"/>
                    <a:pt x="355" y="24"/>
                    <a:pt x="362" y="24"/>
                  </a:cubicBezTo>
                  <a:close/>
                  <a:moveTo>
                    <a:pt x="374" y="686"/>
                  </a:moveTo>
                  <a:cubicBezTo>
                    <a:pt x="374" y="693"/>
                    <a:pt x="368" y="698"/>
                    <a:pt x="362" y="698"/>
                  </a:cubicBezTo>
                  <a:cubicBezTo>
                    <a:pt x="355" y="698"/>
                    <a:pt x="350" y="693"/>
                    <a:pt x="350" y="686"/>
                  </a:cubicBezTo>
                  <a:cubicBezTo>
                    <a:pt x="350" y="680"/>
                    <a:pt x="355" y="674"/>
                    <a:pt x="362" y="674"/>
                  </a:cubicBezTo>
                  <a:cubicBezTo>
                    <a:pt x="368" y="674"/>
                    <a:pt x="374" y="680"/>
                    <a:pt x="374" y="686"/>
                  </a:cubicBezTo>
                  <a:close/>
                  <a:moveTo>
                    <a:pt x="663" y="470"/>
                  </a:moveTo>
                  <a:lnTo>
                    <a:pt x="663" y="470"/>
                  </a:lnTo>
                  <a:cubicBezTo>
                    <a:pt x="663" y="503"/>
                    <a:pt x="636" y="530"/>
                    <a:pt x="603" y="530"/>
                  </a:cubicBezTo>
                  <a:lnTo>
                    <a:pt x="121" y="530"/>
                  </a:lnTo>
                  <a:cubicBezTo>
                    <a:pt x="88" y="530"/>
                    <a:pt x="61" y="503"/>
                    <a:pt x="61" y="470"/>
                  </a:cubicBezTo>
                  <a:lnTo>
                    <a:pt x="61" y="132"/>
                  </a:lnTo>
                  <a:lnTo>
                    <a:pt x="663" y="132"/>
                  </a:lnTo>
                  <a:lnTo>
                    <a:pt x="663" y="470"/>
                  </a:lnTo>
                  <a:close/>
                  <a:moveTo>
                    <a:pt x="699" y="96"/>
                  </a:moveTo>
                  <a:cubicBezTo>
                    <a:pt x="699" y="103"/>
                    <a:pt x="694" y="108"/>
                    <a:pt x="687" y="108"/>
                  </a:cubicBezTo>
                  <a:lnTo>
                    <a:pt x="37" y="108"/>
                  </a:lnTo>
                  <a:cubicBezTo>
                    <a:pt x="30" y="108"/>
                    <a:pt x="24" y="103"/>
                    <a:pt x="24" y="96"/>
                  </a:cubicBezTo>
                  <a:lnTo>
                    <a:pt x="24" y="84"/>
                  </a:lnTo>
                  <a:cubicBezTo>
                    <a:pt x="24" y="78"/>
                    <a:pt x="30" y="72"/>
                    <a:pt x="37" y="72"/>
                  </a:cubicBezTo>
                  <a:lnTo>
                    <a:pt x="687" y="72"/>
                  </a:lnTo>
                  <a:cubicBezTo>
                    <a:pt x="694" y="72"/>
                    <a:pt x="699" y="78"/>
                    <a:pt x="699" y="84"/>
                  </a:cubicBezTo>
                  <a:lnTo>
                    <a:pt x="699" y="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xmlns="" id="{8937838C-1883-6D4F-AE9F-FBCE0BA63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541" y="5440912"/>
              <a:ext cx="305018" cy="195012"/>
            </a:xfrm>
            <a:custGeom>
              <a:avLst/>
              <a:gdLst>
                <a:gd name="T0" fmla="*/ 96 w 536"/>
                <a:gd name="T1" fmla="*/ 289 h 342"/>
                <a:gd name="T2" fmla="*/ 131 w 536"/>
                <a:gd name="T3" fmla="*/ 204 h 342"/>
                <a:gd name="T4" fmla="*/ 192 w 536"/>
                <a:gd name="T5" fmla="*/ 175 h 342"/>
                <a:gd name="T6" fmla="*/ 254 w 536"/>
                <a:gd name="T7" fmla="*/ 204 h 342"/>
                <a:gd name="T8" fmla="*/ 289 w 536"/>
                <a:gd name="T9" fmla="*/ 289 h 342"/>
                <a:gd name="T10" fmla="*/ 375 w 536"/>
                <a:gd name="T11" fmla="*/ 318 h 342"/>
                <a:gd name="T12" fmla="*/ 459 w 536"/>
                <a:gd name="T13" fmla="*/ 174 h 342"/>
                <a:gd name="T14" fmla="*/ 529 w 536"/>
                <a:gd name="T15" fmla="*/ 144 h 342"/>
                <a:gd name="T16" fmla="*/ 446 w 536"/>
                <a:gd name="T17" fmla="*/ 98 h 342"/>
                <a:gd name="T18" fmla="*/ 360 w 536"/>
                <a:gd name="T19" fmla="*/ 246 h 342"/>
                <a:gd name="T20" fmla="*/ 261 w 536"/>
                <a:gd name="T21" fmla="*/ 175 h 342"/>
                <a:gd name="T22" fmla="*/ 297 w 536"/>
                <a:gd name="T23" fmla="*/ 89 h 342"/>
                <a:gd name="T24" fmla="*/ 291 w 536"/>
                <a:gd name="T25" fmla="*/ 69 h 342"/>
                <a:gd name="T26" fmla="*/ 203 w 536"/>
                <a:gd name="T27" fmla="*/ 6 h 342"/>
                <a:gd name="T28" fmla="*/ 182 w 536"/>
                <a:gd name="T29" fmla="*/ 6 h 342"/>
                <a:gd name="T30" fmla="*/ 94 w 536"/>
                <a:gd name="T31" fmla="*/ 69 h 342"/>
                <a:gd name="T32" fmla="*/ 88 w 536"/>
                <a:gd name="T33" fmla="*/ 89 h 342"/>
                <a:gd name="T34" fmla="*/ 124 w 536"/>
                <a:gd name="T35" fmla="*/ 175 h 342"/>
                <a:gd name="T36" fmla="*/ 48 w 536"/>
                <a:gd name="T37" fmla="*/ 240 h 342"/>
                <a:gd name="T38" fmla="*/ 48 w 536"/>
                <a:gd name="T39" fmla="*/ 337 h 342"/>
                <a:gd name="T40" fmla="*/ 506 w 536"/>
                <a:gd name="T41" fmla="*/ 132 h 342"/>
                <a:gd name="T42" fmla="*/ 457 w 536"/>
                <a:gd name="T43" fmla="*/ 132 h 342"/>
                <a:gd name="T44" fmla="*/ 337 w 536"/>
                <a:gd name="T45" fmla="*/ 264 h 342"/>
                <a:gd name="T46" fmla="*/ 337 w 536"/>
                <a:gd name="T47" fmla="*/ 313 h 342"/>
                <a:gd name="T48" fmla="*/ 337 w 536"/>
                <a:gd name="T49" fmla="*/ 264 h 342"/>
                <a:gd name="T50" fmla="*/ 164 w 536"/>
                <a:gd name="T51" fmla="*/ 83 h 342"/>
                <a:gd name="T52" fmla="*/ 192 w 536"/>
                <a:gd name="T53" fmla="*/ 38 h 342"/>
                <a:gd name="T54" fmla="*/ 220 w 536"/>
                <a:gd name="T55" fmla="*/ 83 h 342"/>
                <a:gd name="T56" fmla="*/ 232 w 536"/>
                <a:gd name="T57" fmla="*/ 118 h 342"/>
                <a:gd name="T58" fmla="*/ 236 w 536"/>
                <a:gd name="T59" fmla="*/ 170 h 342"/>
                <a:gd name="T60" fmla="*/ 187 w 536"/>
                <a:gd name="T61" fmla="*/ 151 h 342"/>
                <a:gd name="T62" fmla="*/ 156 w 536"/>
                <a:gd name="T63" fmla="*/ 129 h 342"/>
                <a:gd name="T64" fmla="*/ 122 w 536"/>
                <a:gd name="T65" fmla="*/ 89 h 342"/>
                <a:gd name="T66" fmla="*/ 72 w 536"/>
                <a:gd name="T67" fmla="*/ 289 h 342"/>
                <a:gd name="T68" fmla="*/ 24 w 536"/>
                <a:gd name="T69" fmla="*/ 28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342">
                  <a:moveTo>
                    <a:pt x="48" y="337"/>
                  </a:moveTo>
                  <a:cubicBezTo>
                    <a:pt x="74" y="337"/>
                    <a:pt x="96" y="315"/>
                    <a:pt x="96" y="289"/>
                  </a:cubicBezTo>
                  <a:cubicBezTo>
                    <a:pt x="96" y="278"/>
                    <a:pt x="93" y="268"/>
                    <a:pt x="86" y="260"/>
                  </a:cubicBezTo>
                  <a:lnTo>
                    <a:pt x="131" y="204"/>
                  </a:lnTo>
                  <a:cubicBezTo>
                    <a:pt x="134" y="204"/>
                    <a:pt x="136" y="204"/>
                    <a:pt x="138" y="203"/>
                  </a:cubicBezTo>
                  <a:lnTo>
                    <a:pt x="192" y="175"/>
                  </a:lnTo>
                  <a:lnTo>
                    <a:pt x="246" y="203"/>
                  </a:lnTo>
                  <a:cubicBezTo>
                    <a:pt x="249" y="204"/>
                    <a:pt x="251" y="205"/>
                    <a:pt x="254" y="204"/>
                  </a:cubicBezTo>
                  <a:lnTo>
                    <a:pt x="299" y="260"/>
                  </a:lnTo>
                  <a:cubicBezTo>
                    <a:pt x="292" y="268"/>
                    <a:pt x="289" y="278"/>
                    <a:pt x="289" y="289"/>
                  </a:cubicBezTo>
                  <a:cubicBezTo>
                    <a:pt x="289" y="309"/>
                    <a:pt x="302" y="327"/>
                    <a:pt x="321" y="334"/>
                  </a:cubicBezTo>
                  <a:cubicBezTo>
                    <a:pt x="341" y="341"/>
                    <a:pt x="362" y="335"/>
                    <a:pt x="375" y="318"/>
                  </a:cubicBezTo>
                  <a:cubicBezTo>
                    <a:pt x="388" y="302"/>
                    <a:pt x="389" y="280"/>
                    <a:pt x="377" y="263"/>
                  </a:cubicBezTo>
                  <a:lnTo>
                    <a:pt x="459" y="174"/>
                  </a:lnTo>
                  <a:cubicBezTo>
                    <a:pt x="466" y="178"/>
                    <a:pt x="474" y="180"/>
                    <a:pt x="481" y="180"/>
                  </a:cubicBezTo>
                  <a:cubicBezTo>
                    <a:pt x="504" y="180"/>
                    <a:pt x="523" y="165"/>
                    <a:pt x="529" y="144"/>
                  </a:cubicBezTo>
                  <a:cubicBezTo>
                    <a:pt x="535" y="122"/>
                    <a:pt x="525" y="100"/>
                    <a:pt x="505" y="89"/>
                  </a:cubicBezTo>
                  <a:cubicBezTo>
                    <a:pt x="486" y="78"/>
                    <a:pt x="461" y="82"/>
                    <a:pt x="446" y="98"/>
                  </a:cubicBezTo>
                  <a:cubicBezTo>
                    <a:pt x="430" y="115"/>
                    <a:pt x="429" y="139"/>
                    <a:pt x="441" y="158"/>
                  </a:cubicBezTo>
                  <a:lnTo>
                    <a:pt x="360" y="246"/>
                  </a:lnTo>
                  <a:cubicBezTo>
                    <a:pt x="347" y="239"/>
                    <a:pt x="331" y="238"/>
                    <a:pt x="317" y="245"/>
                  </a:cubicBezTo>
                  <a:lnTo>
                    <a:pt x="261" y="175"/>
                  </a:lnTo>
                  <a:lnTo>
                    <a:pt x="254" y="131"/>
                  </a:lnTo>
                  <a:lnTo>
                    <a:pt x="297" y="89"/>
                  </a:lnTo>
                  <a:cubicBezTo>
                    <a:pt x="300" y="86"/>
                    <a:pt x="302" y="81"/>
                    <a:pt x="300" y="77"/>
                  </a:cubicBezTo>
                  <a:cubicBezTo>
                    <a:pt x="299" y="73"/>
                    <a:pt x="295" y="69"/>
                    <a:pt x="291" y="69"/>
                  </a:cubicBezTo>
                  <a:lnTo>
                    <a:pt x="230" y="60"/>
                  </a:lnTo>
                  <a:lnTo>
                    <a:pt x="203" y="6"/>
                  </a:lnTo>
                  <a:cubicBezTo>
                    <a:pt x="201" y="2"/>
                    <a:pt x="197" y="0"/>
                    <a:pt x="192" y="0"/>
                  </a:cubicBezTo>
                  <a:cubicBezTo>
                    <a:pt x="188" y="0"/>
                    <a:pt x="184" y="2"/>
                    <a:pt x="182" y="6"/>
                  </a:cubicBezTo>
                  <a:lnTo>
                    <a:pt x="155" y="60"/>
                  </a:lnTo>
                  <a:lnTo>
                    <a:pt x="94" y="69"/>
                  </a:lnTo>
                  <a:cubicBezTo>
                    <a:pt x="90" y="69"/>
                    <a:pt x="86" y="73"/>
                    <a:pt x="85" y="77"/>
                  </a:cubicBezTo>
                  <a:cubicBezTo>
                    <a:pt x="83" y="81"/>
                    <a:pt x="84" y="86"/>
                    <a:pt x="88" y="89"/>
                  </a:cubicBezTo>
                  <a:lnTo>
                    <a:pt x="131" y="131"/>
                  </a:lnTo>
                  <a:lnTo>
                    <a:pt x="124" y="175"/>
                  </a:lnTo>
                  <a:lnTo>
                    <a:pt x="68" y="245"/>
                  </a:lnTo>
                  <a:cubicBezTo>
                    <a:pt x="61" y="242"/>
                    <a:pt x="55" y="240"/>
                    <a:pt x="48" y="240"/>
                  </a:cubicBezTo>
                  <a:cubicBezTo>
                    <a:pt x="21" y="240"/>
                    <a:pt x="0" y="262"/>
                    <a:pt x="0" y="289"/>
                  </a:cubicBezTo>
                  <a:cubicBezTo>
                    <a:pt x="0" y="315"/>
                    <a:pt x="21" y="337"/>
                    <a:pt x="48" y="337"/>
                  </a:cubicBezTo>
                  <a:close/>
                  <a:moveTo>
                    <a:pt x="481" y="108"/>
                  </a:moveTo>
                  <a:cubicBezTo>
                    <a:pt x="495" y="108"/>
                    <a:pt x="506" y="119"/>
                    <a:pt x="506" y="132"/>
                  </a:cubicBezTo>
                  <a:cubicBezTo>
                    <a:pt x="506" y="145"/>
                    <a:pt x="495" y="156"/>
                    <a:pt x="481" y="156"/>
                  </a:cubicBezTo>
                  <a:cubicBezTo>
                    <a:pt x="468" y="156"/>
                    <a:pt x="457" y="145"/>
                    <a:pt x="457" y="132"/>
                  </a:cubicBezTo>
                  <a:cubicBezTo>
                    <a:pt x="457" y="119"/>
                    <a:pt x="468" y="108"/>
                    <a:pt x="481" y="108"/>
                  </a:cubicBezTo>
                  <a:close/>
                  <a:moveTo>
                    <a:pt x="337" y="264"/>
                  </a:moveTo>
                  <a:cubicBezTo>
                    <a:pt x="350" y="264"/>
                    <a:pt x="361" y="275"/>
                    <a:pt x="361" y="289"/>
                  </a:cubicBezTo>
                  <a:cubicBezTo>
                    <a:pt x="361" y="302"/>
                    <a:pt x="350" y="313"/>
                    <a:pt x="337" y="313"/>
                  </a:cubicBezTo>
                  <a:cubicBezTo>
                    <a:pt x="324" y="313"/>
                    <a:pt x="313" y="302"/>
                    <a:pt x="313" y="289"/>
                  </a:cubicBezTo>
                  <a:cubicBezTo>
                    <a:pt x="313" y="275"/>
                    <a:pt x="324" y="264"/>
                    <a:pt x="337" y="264"/>
                  </a:cubicBezTo>
                  <a:close/>
                  <a:moveTo>
                    <a:pt x="122" y="89"/>
                  </a:moveTo>
                  <a:lnTo>
                    <a:pt x="164" y="83"/>
                  </a:lnTo>
                  <a:cubicBezTo>
                    <a:pt x="168" y="82"/>
                    <a:pt x="172" y="80"/>
                    <a:pt x="173" y="76"/>
                  </a:cubicBezTo>
                  <a:lnTo>
                    <a:pt x="192" y="38"/>
                  </a:lnTo>
                  <a:lnTo>
                    <a:pt x="211" y="76"/>
                  </a:lnTo>
                  <a:cubicBezTo>
                    <a:pt x="213" y="80"/>
                    <a:pt x="217" y="82"/>
                    <a:pt x="220" y="83"/>
                  </a:cubicBezTo>
                  <a:lnTo>
                    <a:pt x="263" y="89"/>
                  </a:lnTo>
                  <a:lnTo>
                    <a:pt x="232" y="118"/>
                  </a:lnTo>
                  <a:cubicBezTo>
                    <a:pt x="229" y="121"/>
                    <a:pt x="228" y="125"/>
                    <a:pt x="229" y="129"/>
                  </a:cubicBezTo>
                  <a:lnTo>
                    <a:pt x="236" y="170"/>
                  </a:lnTo>
                  <a:lnTo>
                    <a:pt x="198" y="151"/>
                  </a:lnTo>
                  <a:cubicBezTo>
                    <a:pt x="194" y="149"/>
                    <a:pt x="190" y="149"/>
                    <a:pt x="187" y="151"/>
                  </a:cubicBezTo>
                  <a:lnTo>
                    <a:pt x="149" y="170"/>
                  </a:lnTo>
                  <a:lnTo>
                    <a:pt x="156" y="129"/>
                  </a:lnTo>
                  <a:cubicBezTo>
                    <a:pt x="157" y="125"/>
                    <a:pt x="155" y="121"/>
                    <a:pt x="153" y="118"/>
                  </a:cubicBezTo>
                  <a:lnTo>
                    <a:pt x="122" y="89"/>
                  </a:lnTo>
                  <a:close/>
                  <a:moveTo>
                    <a:pt x="48" y="264"/>
                  </a:moveTo>
                  <a:cubicBezTo>
                    <a:pt x="61" y="264"/>
                    <a:pt x="72" y="276"/>
                    <a:pt x="72" y="289"/>
                  </a:cubicBezTo>
                  <a:cubicBezTo>
                    <a:pt x="72" y="303"/>
                    <a:pt x="61" y="313"/>
                    <a:pt x="48" y="313"/>
                  </a:cubicBezTo>
                  <a:cubicBezTo>
                    <a:pt x="35" y="313"/>
                    <a:pt x="24" y="302"/>
                    <a:pt x="24" y="289"/>
                  </a:cubicBezTo>
                  <a:cubicBezTo>
                    <a:pt x="24" y="275"/>
                    <a:pt x="35" y="264"/>
                    <a:pt x="48" y="26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xmlns="" id="{EF67153F-B550-CD46-9206-A114C7130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054" y="5440912"/>
              <a:ext cx="42502" cy="15001"/>
            </a:xfrm>
            <a:custGeom>
              <a:avLst/>
              <a:gdLst>
                <a:gd name="T0" fmla="*/ 12 w 73"/>
                <a:gd name="T1" fmla="*/ 24 h 25"/>
                <a:gd name="T2" fmla="*/ 60 w 73"/>
                <a:gd name="T3" fmla="*/ 24 h 25"/>
                <a:gd name="T4" fmla="*/ 72 w 73"/>
                <a:gd name="T5" fmla="*/ 12 h 25"/>
                <a:gd name="T6" fmla="*/ 60 w 73"/>
                <a:gd name="T7" fmla="*/ 0 h 25"/>
                <a:gd name="T8" fmla="*/ 12 w 73"/>
                <a:gd name="T9" fmla="*/ 0 h 25"/>
                <a:gd name="T10" fmla="*/ 0 w 73"/>
                <a:gd name="T11" fmla="*/ 12 h 25"/>
                <a:gd name="T12" fmla="*/ 12 w 73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12" y="24"/>
                  </a:moveTo>
                  <a:lnTo>
                    <a:pt x="60" y="24"/>
                  </a:lnTo>
                  <a:cubicBezTo>
                    <a:pt x="67" y="24"/>
                    <a:pt x="72" y="19"/>
                    <a:pt x="72" y="12"/>
                  </a:cubicBezTo>
                  <a:cubicBezTo>
                    <a:pt x="72" y="6"/>
                    <a:pt x="67" y="0"/>
                    <a:pt x="60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xmlns="" id="{BBC2DBC9-913A-414B-8D30-D133455ED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058" y="5440912"/>
              <a:ext cx="35002" cy="15001"/>
            </a:xfrm>
            <a:custGeom>
              <a:avLst/>
              <a:gdLst>
                <a:gd name="T0" fmla="*/ 13 w 62"/>
                <a:gd name="T1" fmla="*/ 24 h 25"/>
                <a:gd name="T2" fmla="*/ 49 w 62"/>
                <a:gd name="T3" fmla="*/ 24 h 25"/>
                <a:gd name="T4" fmla="*/ 61 w 62"/>
                <a:gd name="T5" fmla="*/ 12 h 25"/>
                <a:gd name="T6" fmla="*/ 49 w 62"/>
                <a:gd name="T7" fmla="*/ 0 h 25"/>
                <a:gd name="T8" fmla="*/ 13 w 62"/>
                <a:gd name="T9" fmla="*/ 0 h 25"/>
                <a:gd name="T10" fmla="*/ 0 w 62"/>
                <a:gd name="T11" fmla="*/ 12 h 25"/>
                <a:gd name="T12" fmla="*/ 13 w 62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5">
                  <a:moveTo>
                    <a:pt x="13" y="24"/>
                  </a:moveTo>
                  <a:lnTo>
                    <a:pt x="49" y="24"/>
                  </a:lnTo>
                  <a:cubicBezTo>
                    <a:pt x="55" y="24"/>
                    <a:pt x="61" y="19"/>
                    <a:pt x="61" y="12"/>
                  </a:cubicBezTo>
                  <a:cubicBezTo>
                    <a:pt x="61" y="6"/>
                    <a:pt x="55" y="0"/>
                    <a:pt x="49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xmlns="" id="{A2A30A48-5FD4-8845-A3E5-3B879DC3C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053" y="5468414"/>
              <a:ext cx="35002" cy="15001"/>
            </a:xfrm>
            <a:custGeom>
              <a:avLst/>
              <a:gdLst>
                <a:gd name="T0" fmla="*/ 12 w 61"/>
                <a:gd name="T1" fmla="*/ 24 h 25"/>
                <a:gd name="T2" fmla="*/ 48 w 61"/>
                <a:gd name="T3" fmla="*/ 24 h 25"/>
                <a:gd name="T4" fmla="*/ 60 w 61"/>
                <a:gd name="T5" fmla="*/ 12 h 25"/>
                <a:gd name="T6" fmla="*/ 48 w 61"/>
                <a:gd name="T7" fmla="*/ 0 h 25"/>
                <a:gd name="T8" fmla="*/ 12 w 61"/>
                <a:gd name="T9" fmla="*/ 0 h 25"/>
                <a:gd name="T10" fmla="*/ 0 w 61"/>
                <a:gd name="T11" fmla="*/ 12 h 25"/>
                <a:gd name="T12" fmla="*/ 12 w 61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">
                  <a:moveTo>
                    <a:pt x="12" y="24"/>
                  </a:moveTo>
                  <a:lnTo>
                    <a:pt x="48" y="24"/>
                  </a:lnTo>
                  <a:cubicBezTo>
                    <a:pt x="55" y="24"/>
                    <a:pt x="60" y="19"/>
                    <a:pt x="60" y="12"/>
                  </a:cubicBezTo>
                  <a:cubicBezTo>
                    <a:pt x="60" y="6"/>
                    <a:pt x="55" y="0"/>
                    <a:pt x="48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xmlns="" id="{7567A2F5-3183-044D-BF9E-736D9E12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555" y="5468414"/>
              <a:ext cx="27502" cy="15001"/>
            </a:xfrm>
            <a:custGeom>
              <a:avLst/>
              <a:gdLst>
                <a:gd name="T0" fmla="*/ 4 w 49"/>
                <a:gd name="T1" fmla="*/ 3 h 25"/>
                <a:gd name="T2" fmla="*/ 0 w 49"/>
                <a:gd name="T3" fmla="*/ 12 h 25"/>
                <a:gd name="T4" fmla="*/ 4 w 49"/>
                <a:gd name="T5" fmla="*/ 20 h 25"/>
                <a:gd name="T6" fmla="*/ 12 w 49"/>
                <a:gd name="T7" fmla="*/ 24 h 25"/>
                <a:gd name="T8" fmla="*/ 36 w 49"/>
                <a:gd name="T9" fmla="*/ 24 h 25"/>
                <a:gd name="T10" fmla="*/ 48 w 49"/>
                <a:gd name="T11" fmla="*/ 12 h 25"/>
                <a:gd name="T12" fmla="*/ 36 w 49"/>
                <a:gd name="T13" fmla="*/ 0 h 25"/>
                <a:gd name="T14" fmla="*/ 12 w 49"/>
                <a:gd name="T15" fmla="*/ 0 h 25"/>
                <a:gd name="T16" fmla="*/ 4 w 49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5">
                  <a:moveTo>
                    <a:pt x="4" y="3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0" y="15"/>
                    <a:pt x="2" y="18"/>
                    <a:pt x="4" y="20"/>
                  </a:cubicBezTo>
                  <a:cubicBezTo>
                    <a:pt x="6" y="23"/>
                    <a:pt x="9" y="24"/>
                    <a:pt x="12" y="24"/>
                  </a:cubicBezTo>
                  <a:lnTo>
                    <a:pt x="36" y="24"/>
                  </a:lnTo>
                  <a:cubicBezTo>
                    <a:pt x="43" y="24"/>
                    <a:pt x="48" y="19"/>
                    <a:pt x="48" y="12"/>
                  </a:cubicBezTo>
                  <a:cubicBezTo>
                    <a:pt x="48" y="6"/>
                    <a:pt x="43" y="0"/>
                    <a:pt x="36" y="0"/>
                  </a:cubicBezTo>
                  <a:lnTo>
                    <a:pt x="12" y="0"/>
                  </a:lnTo>
                  <a:cubicBezTo>
                    <a:pt x="9" y="0"/>
                    <a:pt x="6" y="1"/>
                    <a:pt x="4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xmlns="" id="{0F28C7B1-944F-2E41-A9D2-C6B2BFF9B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557" y="5468414"/>
              <a:ext cx="20001" cy="15001"/>
            </a:xfrm>
            <a:custGeom>
              <a:avLst/>
              <a:gdLst>
                <a:gd name="T0" fmla="*/ 24 w 37"/>
                <a:gd name="T1" fmla="*/ 0 h 25"/>
                <a:gd name="T2" fmla="*/ 12 w 37"/>
                <a:gd name="T3" fmla="*/ 0 h 25"/>
                <a:gd name="T4" fmla="*/ 0 w 37"/>
                <a:gd name="T5" fmla="*/ 12 h 25"/>
                <a:gd name="T6" fmla="*/ 12 w 37"/>
                <a:gd name="T7" fmla="*/ 24 h 25"/>
                <a:gd name="T8" fmla="*/ 24 w 37"/>
                <a:gd name="T9" fmla="*/ 24 h 25"/>
                <a:gd name="T10" fmla="*/ 36 w 37"/>
                <a:gd name="T11" fmla="*/ 12 h 25"/>
                <a:gd name="T12" fmla="*/ 24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24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4" y="24"/>
                  </a:lnTo>
                  <a:cubicBezTo>
                    <a:pt x="30" y="24"/>
                    <a:pt x="36" y="19"/>
                    <a:pt x="36" y="12"/>
                  </a:cubicBezTo>
                  <a:cubicBezTo>
                    <a:pt x="36" y="6"/>
                    <a:pt x="30" y="0"/>
                    <a:pt x="2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78977749-7C9E-A24B-827E-4FCFDAA3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419" y="3672642"/>
            <a:ext cx="360857" cy="321251"/>
          </a:xfrm>
          <a:custGeom>
            <a:avLst/>
            <a:gdLst>
              <a:gd name="T0" fmla="*/ 449 w 724"/>
              <a:gd name="T1" fmla="*/ 89 h 645"/>
              <a:gd name="T2" fmla="*/ 189 w 724"/>
              <a:gd name="T3" fmla="*/ 12 h 645"/>
              <a:gd name="T4" fmla="*/ 3 w 724"/>
              <a:gd name="T5" fmla="*/ 181 h 645"/>
              <a:gd name="T6" fmla="*/ 87 w 724"/>
              <a:gd name="T7" fmla="*/ 282 h 645"/>
              <a:gd name="T8" fmla="*/ 92 w 724"/>
              <a:gd name="T9" fmla="*/ 465 h 645"/>
              <a:gd name="T10" fmla="*/ 162 w 724"/>
              <a:gd name="T11" fmla="*/ 541 h 645"/>
              <a:gd name="T12" fmla="*/ 227 w 724"/>
              <a:gd name="T13" fmla="*/ 604 h 645"/>
              <a:gd name="T14" fmla="*/ 351 w 724"/>
              <a:gd name="T15" fmla="*/ 620 h 645"/>
              <a:gd name="T16" fmla="*/ 414 w 724"/>
              <a:gd name="T17" fmla="*/ 640 h 645"/>
              <a:gd name="T18" fmla="*/ 517 w 724"/>
              <a:gd name="T19" fmla="*/ 567 h 645"/>
              <a:gd name="T20" fmla="*/ 573 w 724"/>
              <a:gd name="T21" fmla="*/ 506 h 645"/>
              <a:gd name="T22" fmla="*/ 619 w 724"/>
              <a:gd name="T23" fmla="*/ 412 h 645"/>
              <a:gd name="T24" fmla="*/ 635 w 724"/>
              <a:gd name="T25" fmla="*/ 274 h 645"/>
              <a:gd name="T26" fmla="*/ 719 w 724"/>
              <a:gd name="T27" fmla="*/ 174 h 645"/>
              <a:gd name="T28" fmla="*/ 120 w 724"/>
              <a:gd name="T29" fmla="*/ 421 h 645"/>
              <a:gd name="T30" fmla="*/ 219 w 724"/>
              <a:gd name="T31" fmla="*/ 389 h 645"/>
              <a:gd name="T32" fmla="*/ 120 w 724"/>
              <a:gd name="T33" fmla="*/ 465 h 645"/>
              <a:gd name="T34" fmla="*/ 182 w 724"/>
              <a:gd name="T35" fmla="*/ 482 h 645"/>
              <a:gd name="T36" fmla="*/ 272 w 724"/>
              <a:gd name="T37" fmla="*/ 481 h 645"/>
              <a:gd name="T38" fmla="*/ 287 w 724"/>
              <a:gd name="T39" fmla="*/ 557 h 645"/>
              <a:gd name="T40" fmla="*/ 235 w 724"/>
              <a:gd name="T41" fmla="*/ 551 h 645"/>
              <a:gd name="T42" fmla="*/ 289 w 724"/>
              <a:gd name="T43" fmla="*/ 498 h 645"/>
              <a:gd name="T44" fmla="*/ 326 w 724"/>
              <a:gd name="T45" fmla="*/ 519 h 645"/>
              <a:gd name="T46" fmla="*/ 305 w 724"/>
              <a:gd name="T47" fmla="*/ 603 h 645"/>
              <a:gd name="T48" fmla="*/ 343 w 724"/>
              <a:gd name="T49" fmla="*/ 536 h 645"/>
              <a:gd name="T50" fmla="*/ 400 w 724"/>
              <a:gd name="T51" fmla="*/ 522 h 645"/>
              <a:gd name="T52" fmla="*/ 418 w 724"/>
              <a:gd name="T53" fmla="*/ 611 h 645"/>
              <a:gd name="T54" fmla="*/ 403 w 724"/>
              <a:gd name="T55" fmla="*/ 568 h 645"/>
              <a:gd name="T56" fmla="*/ 602 w 724"/>
              <a:gd name="T57" fmla="*/ 473 h 645"/>
              <a:gd name="T58" fmla="*/ 441 w 724"/>
              <a:gd name="T59" fmla="*/ 373 h 645"/>
              <a:gd name="T60" fmla="*/ 550 w 724"/>
              <a:gd name="T61" fmla="*/ 512 h 645"/>
              <a:gd name="T62" fmla="*/ 466 w 724"/>
              <a:gd name="T63" fmla="*/ 505 h 645"/>
              <a:gd name="T64" fmla="*/ 479 w 724"/>
              <a:gd name="T65" fmla="*/ 551 h 645"/>
              <a:gd name="T66" fmla="*/ 478 w 724"/>
              <a:gd name="T67" fmla="*/ 593 h 645"/>
              <a:gd name="T68" fmla="*/ 410 w 724"/>
              <a:gd name="T69" fmla="*/ 494 h 645"/>
              <a:gd name="T70" fmla="*/ 287 w 724"/>
              <a:gd name="T71" fmla="*/ 418 h 645"/>
              <a:gd name="T72" fmla="*/ 149 w 724"/>
              <a:gd name="T73" fmla="*/ 358 h 645"/>
              <a:gd name="T74" fmla="*/ 105 w 724"/>
              <a:gd name="T75" fmla="*/ 298 h 645"/>
              <a:gd name="T76" fmla="*/ 116 w 724"/>
              <a:gd name="T77" fmla="*/ 281 h 645"/>
              <a:gd name="T78" fmla="*/ 29 w 724"/>
              <a:gd name="T79" fmla="*/ 190 h 645"/>
              <a:gd name="T80" fmla="*/ 273 w 724"/>
              <a:gd name="T81" fmla="*/ 125 h 645"/>
              <a:gd name="T82" fmla="*/ 234 w 724"/>
              <a:gd name="T83" fmla="*/ 212 h 645"/>
              <a:gd name="T84" fmla="*/ 388 w 724"/>
              <a:gd name="T85" fmla="*/ 214 h 645"/>
              <a:gd name="T86" fmla="*/ 602 w 724"/>
              <a:gd name="T87" fmla="*/ 473 h 645"/>
              <a:gd name="T88" fmla="*/ 610 w 724"/>
              <a:gd name="T89" fmla="*/ 283 h 645"/>
              <a:gd name="T90" fmla="*/ 595 w 724"/>
              <a:gd name="T91" fmla="*/ 388 h 645"/>
              <a:gd name="T92" fmla="*/ 427 w 724"/>
              <a:gd name="T93" fmla="*/ 158 h 645"/>
              <a:gd name="T94" fmla="*/ 380 w 724"/>
              <a:gd name="T95" fmla="*/ 189 h 645"/>
              <a:gd name="T96" fmla="*/ 251 w 724"/>
              <a:gd name="T97" fmla="*/ 273 h 645"/>
              <a:gd name="T98" fmla="*/ 366 w 724"/>
              <a:gd name="T99" fmla="*/ 114 h 645"/>
              <a:gd name="T100" fmla="*/ 473 w 724"/>
              <a:gd name="T101" fmla="*/ 129 h 645"/>
              <a:gd name="T102" fmla="*/ 542 w 724"/>
              <a:gd name="T103" fmla="*/ 3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24" h="645">
                <a:moveTo>
                  <a:pt x="550" y="5"/>
                </a:moveTo>
                <a:cubicBezTo>
                  <a:pt x="545" y="0"/>
                  <a:pt x="538" y="0"/>
                  <a:pt x="533" y="5"/>
                </a:cubicBezTo>
                <a:lnTo>
                  <a:pt x="449" y="89"/>
                </a:lnTo>
                <a:cubicBezTo>
                  <a:pt x="421" y="68"/>
                  <a:pt x="382" y="69"/>
                  <a:pt x="355" y="91"/>
                </a:cubicBezTo>
                <a:cubicBezTo>
                  <a:pt x="329" y="77"/>
                  <a:pt x="298" y="79"/>
                  <a:pt x="274" y="97"/>
                </a:cubicBezTo>
                <a:lnTo>
                  <a:pt x="189" y="12"/>
                </a:lnTo>
                <a:cubicBezTo>
                  <a:pt x="187" y="10"/>
                  <a:pt x="184" y="9"/>
                  <a:pt x="181" y="9"/>
                </a:cubicBezTo>
                <a:cubicBezTo>
                  <a:pt x="178" y="9"/>
                  <a:pt x="175" y="10"/>
                  <a:pt x="172" y="12"/>
                </a:cubicBezTo>
                <a:lnTo>
                  <a:pt x="3" y="181"/>
                </a:lnTo>
                <a:cubicBezTo>
                  <a:pt x="1" y="184"/>
                  <a:pt x="0" y="187"/>
                  <a:pt x="0" y="190"/>
                </a:cubicBezTo>
                <a:cubicBezTo>
                  <a:pt x="0" y="193"/>
                  <a:pt x="1" y="196"/>
                  <a:pt x="3" y="198"/>
                </a:cubicBezTo>
                <a:lnTo>
                  <a:pt x="87" y="282"/>
                </a:lnTo>
                <a:cubicBezTo>
                  <a:pt x="58" y="312"/>
                  <a:pt x="58" y="360"/>
                  <a:pt x="88" y="390"/>
                </a:cubicBezTo>
                <a:lnTo>
                  <a:pt x="103" y="405"/>
                </a:lnTo>
                <a:cubicBezTo>
                  <a:pt x="87" y="421"/>
                  <a:pt x="83" y="444"/>
                  <a:pt x="92" y="465"/>
                </a:cubicBezTo>
                <a:cubicBezTo>
                  <a:pt x="100" y="485"/>
                  <a:pt x="120" y="499"/>
                  <a:pt x="142" y="499"/>
                </a:cubicBezTo>
                <a:cubicBezTo>
                  <a:pt x="145" y="498"/>
                  <a:pt x="147" y="498"/>
                  <a:pt x="149" y="498"/>
                </a:cubicBezTo>
                <a:cubicBezTo>
                  <a:pt x="147" y="514"/>
                  <a:pt x="152" y="529"/>
                  <a:pt x="162" y="541"/>
                </a:cubicBezTo>
                <a:cubicBezTo>
                  <a:pt x="173" y="553"/>
                  <a:pt x="188" y="560"/>
                  <a:pt x="204" y="560"/>
                </a:cubicBezTo>
                <a:cubicBezTo>
                  <a:pt x="205" y="560"/>
                  <a:pt x="205" y="560"/>
                  <a:pt x="206" y="560"/>
                </a:cubicBezTo>
                <a:cubicBezTo>
                  <a:pt x="203" y="577"/>
                  <a:pt x="212" y="595"/>
                  <a:pt x="227" y="604"/>
                </a:cubicBezTo>
                <a:cubicBezTo>
                  <a:pt x="243" y="613"/>
                  <a:pt x="262" y="612"/>
                  <a:pt x="276" y="602"/>
                </a:cubicBezTo>
                <a:cubicBezTo>
                  <a:pt x="279" y="609"/>
                  <a:pt x="282" y="615"/>
                  <a:pt x="288" y="620"/>
                </a:cubicBezTo>
                <a:cubicBezTo>
                  <a:pt x="305" y="638"/>
                  <a:pt x="333" y="638"/>
                  <a:pt x="351" y="620"/>
                </a:cubicBezTo>
                <a:lnTo>
                  <a:pt x="357" y="614"/>
                </a:lnTo>
                <a:lnTo>
                  <a:pt x="372" y="628"/>
                </a:lnTo>
                <a:cubicBezTo>
                  <a:pt x="383" y="639"/>
                  <a:pt x="398" y="644"/>
                  <a:pt x="414" y="640"/>
                </a:cubicBezTo>
                <a:cubicBezTo>
                  <a:pt x="429" y="636"/>
                  <a:pt x="442" y="624"/>
                  <a:pt x="446" y="609"/>
                </a:cubicBezTo>
                <a:cubicBezTo>
                  <a:pt x="460" y="620"/>
                  <a:pt x="480" y="622"/>
                  <a:pt x="496" y="613"/>
                </a:cubicBezTo>
                <a:cubicBezTo>
                  <a:pt x="511" y="603"/>
                  <a:pt x="520" y="585"/>
                  <a:pt x="517" y="567"/>
                </a:cubicBezTo>
                <a:cubicBezTo>
                  <a:pt x="517" y="567"/>
                  <a:pt x="518" y="568"/>
                  <a:pt x="519" y="568"/>
                </a:cubicBezTo>
                <a:cubicBezTo>
                  <a:pt x="549" y="568"/>
                  <a:pt x="574" y="543"/>
                  <a:pt x="574" y="512"/>
                </a:cubicBezTo>
                <a:cubicBezTo>
                  <a:pt x="574" y="510"/>
                  <a:pt x="574" y="508"/>
                  <a:pt x="573" y="506"/>
                </a:cubicBezTo>
                <a:cubicBezTo>
                  <a:pt x="576" y="506"/>
                  <a:pt x="578" y="506"/>
                  <a:pt x="580" y="506"/>
                </a:cubicBezTo>
                <a:cubicBezTo>
                  <a:pt x="602" y="506"/>
                  <a:pt x="623" y="493"/>
                  <a:pt x="631" y="472"/>
                </a:cubicBezTo>
                <a:cubicBezTo>
                  <a:pt x="640" y="451"/>
                  <a:pt x="635" y="427"/>
                  <a:pt x="619" y="412"/>
                </a:cubicBezTo>
                <a:lnTo>
                  <a:pt x="612" y="405"/>
                </a:lnTo>
                <a:lnTo>
                  <a:pt x="635" y="383"/>
                </a:lnTo>
                <a:cubicBezTo>
                  <a:pt x="664" y="353"/>
                  <a:pt x="665" y="305"/>
                  <a:pt x="635" y="274"/>
                </a:cubicBezTo>
                <a:lnTo>
                  <a:pt x="719" y="191"/>
                </a:lnTo>
                <a:cubicBezTo>
                  <a:pt x="721" y="188"/>
                  <a:pt x="723" y="185"/>
                  <a:pt x="723" y="182"/>
                </a:cubicBezTo>
                <a:cubicBezTo>
                  <a:pt x="723" y="179"/>
                  <a:pt x="721" y="176"/>
                  <a:pt x="719" y="174"/>
                </a:cubicBezTo>
                <a:lnTo>
                  <a:pt x="550" y="5"/>
                </a:lnTo>
                <a:close/>
                <a:moveTo>
                  <a:pt x="120" y="465"/>
                </a:moveTo>
                <a:cubicBezTo>
                  <a:pt x="108" y="453"/>
                  <a:pt x="108" y="433"/>
                  <a:pt x="120" y="421"/>
                </a:cubicBezTo>
                <a:lnTo>
                  <a:pt x="166" y="375"/>
                </a:lnTo>
                <a:cubicBezTo>
                  <a:pt x="174" y="367"/>
                  <a:pt x="186" y="364"/>
                  <a:pt x="197" y="367"/>
                </a:cubicBezTo>
                <a:cubicBezTo>
                  <a:pt x="207" y="370"/>
                  <a:pt x="216" y="378"/>
                  <a:pt x="219" y="389"/>
                </a:cubicBezTo>
                <a:cubicBezTo>
                  <a:pt x="222" y="400"/>
                  <a:pt x="219" y="411"/>
                  <a:pt x="211" y="419"/>
                </a:cubicBezTo>
                <a:lnTo>
                  <a:pt x="165" y="465"/>
                </a:lnTo>
                <a:cubicBezTo>
                  <a:pt x="152" y="477"/>
                  <a:pt x="133" y="477"/>
                  <a:pt x="120" y="465"/>
                </a:cubicBezTo>
                <a:close/>
                <a:moveTo>
                  <a:pt x="226" y="527"/>
                </a:moveTo>
                <a:cubicBezTo>
                  <a:pt x="214" y="539"/>
                  <a:pt x="194" y="539"/>
                  <a:pt x="182" y="527"/>
                </a:cubicBezTo>
                <a:cubicBezTo>
                  <a:pt x="169" y="514"/>
                  <a:pt x="169" y="495"/>
                  <a:pt x="182" y="482"/>
                </a:cubicBezTo>
                <a:lnTo>
                  <a:pt x="228" y="436"/>
                </a:lnTo>
                <a:cubicBezTo>
                  <a:pt x="240" y="424"/>
                  <a:pt x="260" y="424"/>
                  <a:pt x="272" y="436"/>
                </a:cubicBezTo>
                <a:cubicBezTo>
                  <a:pt x="284" y="448"/>
                  <a:pt x="284" y="468"/>
                  <a:pt x="272" y="481"/>
                </a:cubicBezTo>
                <a:lnTo>
                  <a:pt x="226" y="527"/>
                </a:lnTo>
                <a:close/>
                <a:moveTo>
                  <a:pt x="287" y="557"/>
                </a:moveTo>
                <a:lnTo>
                  <a:pt x="287" y="557"/>
                </a:lnTo>
                <a:lnTo>
                  <a:pt x="264" y="580"/>
                </a:lnTo>
                <a:cubicBezTo>
                  <a:pt x="256" y="588"/>
                  <a:pt x="243" y="588"/>
                  <a:pt x="235" y="580"/>
                </a:cubicBezTo>
                <a:cubicBezTo>
                  <a:pt x="227" y="572"/>
                  <a:pt x="227" y="559"/>
                  <a:pt x="235" y="551"/>
                </a:cubicBezTo>
                <a:lnTo>
                  <a:pt x="243" y="544"/>
                </a:lnTo>
                <a:lnTo>
                  <a:pt x="243" y="544"/>
                </a:lnTo>
                <a:lnTo>
                  <a:pt x="289" y="498"/>
                </a:lnTo>
                <a:lnTo>
                  <a:pt x="297" y="490"/>
                </a:lnTo>
                <a:cubicBezTo>
                  <a:pt x="305" y="482"/>
                  <a:pt x="318" y="482"/>
                  <a:pt x="326" y="490"/>
                </a:cubicBezTo>
                <a:cubicBezTo>
                  <a:pt x="334" y="498"/>
                  <a:pt x="334" y="511"/>
                  <a:pt x="326" y="519"/>
                </a:cubicBezTo>
                <a:lnTo>
                  <a:pt x="287" y="557"/>
                </a:lnTo>
                <a:close/>
                <a:moveTo>
                  <a:pt x="334" y="603"/>
                </a:moveTo>
                <a:cubicBezTo>
                  <a:pt x="326" y="611"/>
                  <a:pt x="313" y="611"/>
                  <a:pt x="305" y="603"/>
                </a:cubicBezTo>
                <a:cubicBezTo>
                  <a:pt x="297" y="595"/>
                  <a:pt x="297" y="582"/>
                  <a:pt x="304" y="574"/>
                </a:cubicBezTo>
                <a:lnTo>
                  <a:pt x="343" y="536"/>
                </a:lnTo>
                <a:lnTo>
                  <a:pt x="343" y="536"/>
                </a:lnTo>
                <a:lnTo>
                  <a:pt x="366" y="513"/>
                </a:lnTo>
                <a:cubicBezTo>
                  <a:pt x="371" y="508"/>
                  <a:pt x="379" y="506"/>
                  <a:pt x="386" y="508"/>
                </a:cubicBezTo>
                <a:cubicBezTo>
                  <a:pt x="393" y="510"/>
                  <a:pt x="398" y="515"/>
                  <a:pt x="400" y="522"/>
                </a:cubicBezTo>
                <a:cubicBezTo>
                  <a:pt x="402" y="529"/>
                  <a:pt x="400" y="537"/>
                  <a:pt x="395" y="542"/>
                </a:cubicBezTo>
                <a:lnTo>
                  <a:pt x="334" y="603"/>
                </a:lnTo>
                <a:close/>
                <a:moveTo>
                  <a:pt x="418" y="611"/>
                </a:moveTo>
                <a:cubicBezTo>
                  <a:pt x="410" y="619"/>
                  <a:pt x="397" y="619"/>
                  <a:pt x="389" y="611"/>
                </a:cubicBezTo>
                <a:lnTo>
                  <a:pt x="374" y="597"/>
                </a:lnTo>
                <a:lnTo>
                  <a:pt x="403" y="568"/>
                </a:lnTo>
                <a:lnTo>
                  <a:pt x="418" y="582"/>
                </a:lnTo>
                <a:cubicBezTo>
                  <a:pt x="426" y="590"/>
                  <a:pt x="426" y="603"/>
                  <a:pt x="418" y="611"/>
                </a:cubicBezTo>
                <a:close/>
                <a:moveTo>
                  <a:pt x="602" y="473"/>
                </a:moveTo>
                <a:cubicBezTo>
                  <a:pt x="590" y="485"/>
                  <a:pt x="570" y="485"/>
                  <a:pt x="558" y="473"/>
                </a:cubicBezTo>
                <a:lnTo>
                  <a:pt x="458" y="373"/>
                </a:lnTo>
                <a:cubicBezTo>
                  <a:pt x="453" y="368"/>
                  <a:pt x="446" y="368"/>
                  <a:pt x="441" y="373"/>
                </a:cubicBezTo>
                <a:cubicBezTo>
                  <a:pt x="436" y="378"/>
                  <a:pt x="436" y="385"/>
                  <a:pt x="441" y="390"/>
                </a:cubicBezTo>
                <a:lnTo>
                  <a:pt x="541" y="490"/>
                </a:lnTo>
                <a:cubicBezTo>
                  <a:pt x="547" y="496"/>
                  <a:pt x="550" y="504"/>
                  <a:pt x="550" y="512"/>
                </a:cubicBezTo>
                <a:cubicBezTo>
                  <a:pt x="550" y="520"/>
                  <a:pt x="547" y="528"/>
                  <a:pt x="541" y="534"/>
                </a:cubicBezTo>
                <a:cubicBezTo>
                  <a:pt x="528" y="546"/>
                  <a:pt x="509" y="546"/>
                  <a:pt x="496" y="534"/>
                </a:cubicBezTo>
                <a:lnTo>
                  <a:pt x="466" y="505"/>
                </a:lnTo>
                <a:cubicBezTo>
                  <a:pt x="461" y="501"/>
                  <a:pt x="453" y="502"/>
                  <a:pt x="449" y="506"/>
                </a:cubicBezTo>
                <a:cubicBezTo>
                  <a:pt x="444" y="511"/>
                  <a:pt x="444" y="518"/>
                  <a:pt x="449" y="523"/>
                </a:cubicBezTo>
                <a:lnTo>
                  <a:pt x="479" y="551"/>
                </a:lnTo>
                <a:lnTo>
                  <a:pt x="487" y="559"/>
                </a:lnTo>
                <a:cubicBezTo>
                  <a:pt x="492" y="564"/>
                  <a:pt x="494" y="572"/>
                  <a:pt x="492" y="579"/>
                </a:cubicBezTo>
                <a:cubicBezTo>
                  <a:pt x="490" y="586"/>
                  <a:pt x="485" y="592"/>
                  <a:pt x="478" y="593"/>
                </a:cubicBezTo>
                <a:cubicBezTo>
                  <a:pt x="471" y="595"/>
                  <a:pt x="463" y="593"/>
                  <a:pt x="458" y="588"/>
                </a:cubicBezTo>
                <a:lnTo>
                  <a:pt x="419" y="549"/>
                </a:lnTo>
                <a:cubicBezTo>
                  <a:pt x="430" y="531"/>
                  <a:pt x="426" y="508"/>
                  <a:pt x="410" y="494"/>
                </a:cubicBezTo>
                <a:cubicBezTo>
                  <a:pt x="394" y="480"/>
                  <a:pt x="371" y="479"/>
                  <a:pt x="354" y="492"/>
                </a:cubicBezTo>
                <a:cubicBezTo>
                  <a:pt x="348" y="471"/>
                  <a:pt x="327" y="457"/>
                  <a:pt x="305" y="461"/>
                </a:cubicBezTo>
                <a:cubicBezTo>
                  <a:pt x="306" y="444"/>
                  <a:pt x="298" y="429"/>
                  <a:pt x="287" y="418"/>
                </a:cubicBezTo>
                <a:cubicBezTo>
                  <a:pt x="275" y="407"/>
                  <a:pt x="259" y="402"/>
                  <a:pt x="243" y="404"/>
                </a:cubicBezTo>
                <a:cubicBezTo>
                  <a:pt x="246" y="380"/>
                  <a:pt x="234" y="358"/>
                  <a:pt x="213" y="347"/>
                </a:cubicBezTo>
                <a:cubicBezTo>
                  <a:pt x="191" y="337"/>
                  <a:pt x="166" y="341"/>
                  <a:pt x="149" y="358"/>
                </a:cubicBezTo>
                <a:lnTo>
                  <a:pt x="119" y="388"/>
                </a:lnTo>
                <a:lnTo>
                  <a:pt x="105" y="373"/>
                </a:lnTo>
                <a:cubicBezTo>
                  <a:pt x="84" y="352"/>
                  <a:pt x="84" y="319"/>
                  <a:pt x="105" y="298"/>
                </a:cubicBezTo>
                <a:lnTo>
                  <a:pt x="113" y="290"/>
                </a:lnTo>
                <a:cubicBezTo>
                  <a:pt x="115" y="288"/>
                  <a:pt x="116" y="285"/>
                  <a:pt x="116" y="282"/>
                </a:cubicBezTo>
                <a:cubicBezTo>
                  <a:pt x="116" y="282"/>
                  <a:pt x="116" y="282"/>
                  <a:pt x="116" y="281"/>
                </a:cubicBezTo>
                <a:cubicBezTo>
                  <a:pt x="116" y="278"/>
                  <a:pt x="115" y="276"/>
                  <a:pt x="113" y="273"/>
                </a:cubicBezTo>
                <a:lnTo>
                  <a:pt x="113" y="273"/>
                </a:lnTo>
                <a:lnTo>
                  <a:pt x="29" y="190"/>
                </a:lnTo>
                <a:lnTo>
                  <a:pt x="181" y="38"/>
                </a:lnTo>
                <a:lnTo>
                  <a:pt x="264" y="122"/>
                </a:lnTo>
                <a:cubicBezTo>
                  <a:pt x="267" y="124"/>
                  <a:pt x="270" y="125"/>
                  <a:pt x="273" y="125"/>
                </a:cubicBezTo>
                <a:cubicBezTo>
                  <a:pt x="276" y="125"/>
                  <a:pt x="279" y="124"/>
                  <a:pt x="281" y="122"/>
                </a:cubicBezTo>
                <a:cubicBezTo>
                  <a:pt x="296" y="107"/>
                  <a:pt x="317" y="102"/>
                  <a:pt x="337" y="109"/>
                </a:cubicBezTo>
                <a:lnTo>
                  <a:pt x="234" y="212"/>
                </a:lnTo>
                <a:cubicBezTo>
                  <a:pt x="212" y="234"/>
                  <a:pt x="212" y="269"/>
                  <a:pt x="234" y="290"/>
                </a:cubicBezTo>
                <a:cubicBezTo>
                  <a:pt x="255" y="312"/>
                  <a:pt x="290" y="312"/>
                  <a:pt x="312" y="290"/>
                </a:cubicBezTo>
                <a:lnTo>
                  <a:pt x="388" y="214"/>
                </a:lnTo>
                <a:lnTo>
                  <a:pt x="602" y="429"/>
                </a:lnTo>
                <a:cubicBezTo>
                  <a:pt x="608" y="434"/>
                  <a:pt x="611" y="442"/>
                  <a:pt x="611" y="451"/>
                </a:cubicBezTo>
                <a:cubicBezTo>
                  <a:pt x="611" y="459"/>
                  <a:pt x="608" y="467"/>
                  <a:pt x="602" y="473"/>
                </a:cubicBezTo>
                <a:close/>
                <a:moveTo>
                  <a:pt x="610" y="266"/>
                </a:moveTo>
                <a:cubicBezTo>
                  <a:pt x="608" y="268"/>
                  <a:pt x="606" y="271"/>
                  <a:pt x="606" y="274"/>
                </a:cubicBezTo>
                <a:cubicBezTo>
                  <a:pt x="606" y="277"/>
                  <a:pt x="608" y="280"/>
                  <a:pt x="610" y="283"/>
                </a:cubicBezTo>
                <a:lnTo>
                  <a:pt x="618" y="290"/>
                </a:lnTo>
                <a:cubicBezTo>
                  <a:pt x="638" y="311"/>
                  <a:pt x="638" y="345"/>
                  <a:pt x="618" y="365"/>
                </a:cubicBezTo>
                <a:lnTo>
                  <a:pt x="595" y="388"/>
                </a:lnTo>
                <a:lnTo>
                  <a:pt x="405" y="197"/>
                </a:lnTo>
                <a:lnTo>
                  <a:pt x="427" y="175"/>
                </a:lnTo>
                <a:cubicBezTo>
                  <a:pt x="432" y="171"/>
                  <a:pt x="432" y="163"/>
                  <a:pt x="427" y="158"/>
                </a:cubicBezTo>
                <a:cubicBezTo>
                  <a:pt x="423" y="154"/>
                  <a:pt x="415" y="154"/>
                  <a:pt x="410" y="158"/>
                </a:cubicBezTo>
                <a:lnTo>
                  <a:pt x="380" y="189"/>
                </a:lnTo>
                <a:lnTo>
                  <a:pt x="380" y="189"/>
                </a:lnTo>
                <a:lnTo>
                  <a:pt x="380" y="189"/>
                </a:lnTo>
                <a:lnTo>
                  <a:pt x="295" y="273"/>
                </a:lnTo>
                <a:cubicBezTo>
                  <a:pt x="283" y="285"/>
                  <a:pt x="263" y="285"/>
                  <a:pt x="251" y="273"/>
                </a:cubicBezTo>
                <a:cubicBezTo>
                  <a:pt x="245" y="268"/>
                  <a:pt x="242" y="260"/>
                  <a:pt x="242" y="251"/>
                </a:cubicBezTo>
                <a:cubicBezTo>
                  <a:pt x="242" y="243"/>
                  <a:pt x="245" y="235"/>
                  <a:pt x="251" y="229"/>
                </a:cubicBezTo>
                <a:lnTo>
                  <a:pt x="366" y="114"/>
                </a:lnTo>
                <a:cubicBezTo>
                  <a:pt x="387" y="93"/>
                  <a:pt x="420" y="93"/>
                  <a:pt x="441" y="114"/>
                </a:cubicBezTo>
                <a:lnTo>
                  <a:pt x="456" y="129"/>
                </a:lnTo>
                <a:cubicBezTo>
                  <a:pt x="461" y="134"/>
                  <a:pt x="468" y="134"/>
                  <a:pt x="473" y="129"/>
                </a:cubicBezTo>
                <a:cubicBezTo>
                  <a:pt x="477" y="125"/>
                  <a:pt x="478" y="117"/>
                  <a:pt x="473" y="112"/>
                </a:cubicBezTo>
                <a:lnTo>
                  <a:pt x="467" y="105"/>
                </a:lnTo>
                <a:lnTo>
                  <a:pt x="542" y="30"/>
                </a:lnTo>
                <a:lnTo>
                  <a:pt x="693" y="182"/>
                </a:lnTo>
                <a:lnTo>
                  <a:pt x="610" y="2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2"/>
              </a:solidFill>
            </a:endParaRPr>
          </a:p>
        </p:txBody>
      </p:sp>
      <p:grpSp>
        <p:nvGrpSpPr>
          <p:cNvPr id="58" name="Group 754">
            <a:extLst>
              <a:ext uri="{FF2B5EF4-FFF2-40B4-BE49-F238E27FC236}">
                <a16:creationId xmlns:a16="http://schemas.microsoft.com/office/drawing/2014/main" xmlns="" id="{5CB3343A-659B-9243-9FDA-394D14FA90A0}"/>
              </a:ext>
            </a:extLst>
          </p:cNvPr>
          <p:cNvGrpSpPr/>
          <p:nvPr/>
        </p:nvGrpSpPr>
        <p:grpSpPr>
          <a:xfrm>
            <a:off x="4637444" y="4387177"/>
            <a:ext cx="292003" cy="385445"/>
            <a:chOff x="4554779" y="5407491"/>
            <a:chExt cx="522190" cy="692029"/>
          </a:xfrm>
          <a:solidFill>
            <a:schemeClr val="bg2"/>
          </a:solidFill>
        </p:grpSpPr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xmlns="" id="{512197A0-EC4B-594E-9890-FC863113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779" y="5407491"/>
              <a:ext cx="522190" cy="692029"/>
            </a:xfrm>
            <a:custGeom>
              <a:avLst/>
              <a:gdLst>
                <a:gd name="T0" fmla="*/ 885 w 909"/>
                <a:gd name="T1" fmla="*/ 657 h 1203"/>
                <a:gd name="T2" fmla="*/ 817 w 909"/>
                <a:gd name="T3" fmla="*/ 657 h 1203"/>
                <a:gd name="T4" fmla="*/ 817 w 909"/>
                <a:gd name="T5" fmla="*/ 22 h 1203"/>
                <a:gd name="T6" fmla="*/ 794 w 909"/>
                <a:gd name="T7" fmla="*/ 0 h 1203"/>
                <a:gd name="T8" fmla="*/ 114 w 909"/>
                <a:gd name="T9" fmla="*/ 0 h 1203"/>
                <a:gd name="T10" fmla="*/ 91 w 909"/>
                <a:gd name="T11" fmla="*/ 22 h 1203"/>
                <a:gd name="T12" fmla="*/ 91 w 909"/>
                <a:gd name="T13" fmla="*/ 544 h 1203"/>
                <a:gd name="T14" fmla="*/ 23 w 909"/>
                <a:gd name="T15" fmla="*/ 544 h 1203"/>
                <a:gd name="T16" fmla="*/ 0 w 909"/>
                <a:gd name="T17" fmla="*/ 567 h 1203"/>
                <a:gd name="T18" fmla="*/ 0 w 909"/>
                <a:gd name="T19" fmla="*/ 1179 h 1203"/>
                <a:gd name="T20" fmla="*/ 23 w 909"/>
                <a:gd name="T21" fmla="*/ 1202 h 1203"/>
                <a:gd name="T22" fmla="*/ 885 w 909"/>
                <a:gd name="T23" fmla="*/ 1202 h 1203"/>
                <a:gd name="T24" fmla="*/ 908 w 909"/>
                <a:gd name="T25" fmla="*/ 1179 h 1203"/>
                <a:gd name="T26" fmla="*/ 908 w 909"/>
                <a:gd name="T27" fmla="*/ 680 h 1203"/>
                <a:gd name="T28" fmla="*/ 885 w 909"/>
                <a:gd name="T29" fmla="*/ 657 h 1203"/>
                <a:gd name="T30" fmla="*/ 136 w 909"/>
                <a:gd name="T31" fmla="*/ 45 h 1203"/>
                <a:gd name="T32" fmla="*/ 771 w 909"/>
                <a:gd name="T33" fmla="*/ 45 h 1203"/>
                <a:gd name="T34" fmla="*/ 771 w 909"/>
                <a:gd name="T35" fmla="*/ 657 h 1203"/>
                <a:gd name="T36" fmla="*/ 401 w 909"/>
                <a:gd name="T37" fmla="*/ 657 h 1203"/>
                <a:gd name="T38" fmla="*/ 362 w 909"/>
                <a:gd name="T39" fmla="*/ 558 h 1203"/>
                <a:gd name="T40" fmla="*/ 341 w 909"/>
                <a:gd name="T41" fmla="*/ 544 h 1203"/>
                <a:gd name="T42" fmla="*/ 136 w 909"/>
                <a:gd name="T43" fmla="*/ 544 h 1203"/>
                <a:gd name="T44" fmla="*/ 136 w 909"/>
                <a:gd name="T45" fmla="*/ 45 h 1203"/>
                <a:gd name="T46" fmla="*/ 862 w 909"/>
                <a:gd name="T47" fmla="*/ 1156 h 1203"/>
                <a:gd name="T48" fmla="*/ 46 w 909"/>
                <a:gd name="T49" fmla="*/ 1156 h 1203"/>
                <a:gd name="T50" fmla="*/ 46 w 909"/>
                <a:gd name="T51" fmla="*/ 589 h 1203"/>
                <a:gd name="T52" fmla="*/ 325 w 909"/>
                <a:gd name="T53" fmla="*/ 589 h 1203"/>
                <a:gd name="T54" fmla="*/ 365 w 909"/>
                <a:gd name="T55" fmla="*/ 689 h 1203"/>
                <a:gd name="T56" fmla="*/ 386 w 909"/>
                <a:gd name="T57" fmla="*/ 703 h 1203"/>
                <a:gd name="T58" fmla="*/ 862 w 909"/>
                <a:gd name="T59" fmla="*/ 703 h 1203"/>
                <a:gd name="T60" fmla="*/ 862 w 909"/>
                <a:gd name="T61" fmla="*/ 115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9" h="1203">
                  <a:moveTo>
                    <a:pt x="885" y="657"/>
                  </a:moveTo>
                  <a:lnTo>
                    <a:pt x="817" y="657"/>
                  </a:lnTo>
                  <a:lnTo>
                    <a:pt x="817" y="22"/>
                  </a:lnTo>
                  <a:cubicBezTo>
                    <a:pt x="817" y="10"/>
                    <a:pt x="807" y="0"/>
                    <a:pt x="794" y="0"/>
                  </a:cubicBezTo>
                  <a:lnTo>
                    <a:pt x="114" y="0"/>
                  </a:lnTo>
                  <a:cubicBezTo>
                    <a:pt x="101" y="0"/>
                    <a:pt x="91" y="10"/>
                    <a:pt x="91" y="22"/>
                  </a:cubicBezTo>
                  <a:lnTo>
                    <a:pt x="91" y="544"/>
                  </a:lnTo>
                  <a:lnTo>
                    <a:pt x="23" y="544"/>
                  </a:lnTo>
                  <a:cubicBezTo>
                    <a:pt x="11" y="544"/>
                    <a:pt x="0" y="554"/>
                    <a:pt x="0" y="567"/>
                  </a:cubicBezTo>
                  <a:lnTo>
                    <a:pt x="0" y="1179"/>
                  </a:lnTo>
                  <a:cubicBezTo>
                    <a:pt x="0" y="1192"/>
                    <a:pt x="11" y="1202"/>
                    <a:pt x="23" y="1202"/>
                  </a:cubicBezTo>
                  <a:lnTo>
                    <a:pt x="885" y="1202"/>
                  </a:lnTo>
                  <a:cubicBezTo>
                    <a:pt x="897" y="1202"/>
                    <a:pt x="908" y="1192"/>
                    <a:pt x="908" y="1179"/>
                  </a:cubicBezTo>
                  <a:lnTo>
                    <a:pt x="908" y="680"/>
                  </a:lnTo>
                  <a:cubicBezTo>
                    <a:pt x="908" y="668"/>
                    <a:pt x="897" y="657"/>
                    <a:pt x="885" y="657"/>
                  </a:cubicBezTo>
                  <a:close/>
                  <a:moveTo>
                    <a:pt x="136" y="45"/>
                  </a:moveTo>
                  <a:lnTo>
                    <a:pt x="771" y="45"/>
                  </a:lnTo>
                  <a:lnTo>
                    <a:pt x="771" y="657"/>
                  </a:lnTo>
                  <a:lnTo>
                    <a:pt x="401" y="657"/>
                  </a:lnTo>
                  <a:lnTo>
                    <a:pt x="362" y="558"/>
                  </a:lnTo>
                  <a:cubicBezTo>
                    <a:pt x="358" y="550"/>
                    <a:pt x="350" y="544"/>
                    <a:pt x="341" y="544"/>
                  </a:cubicBezTo>
                  <a:lnTo>
                    <a:pt x="136" y="544"/>
                  </a:lnTo>
                  <a:lnTo>
                    <a:pt x="136" y="45"/>
                  </a:lnTo>
                  <a:close/>
                  <a:moveTo>
                    <a:pt x="862" y="1156"/>
                  </a:moveTo>
                  <a:lnTo>
                    <a:pt x="46" y="1156"/>
                  </a:lnTo>
                  <a:lnTo>
                    <a:pt x="46" y="589"/>
                  </a:lnTo>
                  <a:lnTo>
                    <a:pt x="325" y="589"/>
                  </a:lnTo>
                  <a:lnTo>
                    <a:pt x="365" y="689"/>
                  </a:lnTo>
                  <a:cubicBezTo>
                    <a:pt x="368" y="697"/>
                    <a:pt x="377" y="703"/>
                    <a:pt x="386" y="703"/>
                  </a:cubicBezTo>
                  <a:lnTo>
                    <a:pt x="862" y="703"/>
                  </a:lnTo>
                  <a:lnTo>
                    <a:pt x="862" y="115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xmlns="" id="{3A6F52A9-2395-EB45-82AB-29B3DC92B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709" y="5458189"/>
              <a:ext cx="131815" cy="131815"/>
            </a:xfrm>
            <a:custGeom>
              <a:avLst/>
              <a:gdLst>
                <a:gd name="T0" fmla="*/ 23 w 228"/>
                <a:gd name="T1" fmla="*/ 227 h 228"/>
                <a:gd name="T2" fmla="*/ 204 w 228"/>
                <a:gd name="T3" fmla="*/ 227 h 228"/>
                <a:gd name="T4" fmla="*/ 227 w 228"/>
                <a:gd name="T5" fmla="*/ 205 h 228"/>
                <a:gd name="T6" fmla="*/ 227 w 228"/>
                <a:gd name="T7" fmla="*/ 23 h 228"/>
                <a:gd name="T8" fmla="*/ 204 w 228"/>
                <a:gd name="T9" fmla="*/ 0 h 228"/>
                <a:gd name="T10" fmla="*/ 23 w 228"/>
                <a:gd name="T11" fmla="*/ 0 h 228"/>
                <a:gd name="T12" fmla="*/ 0 w 228"/>
                <a:gd name="T13" fmla="*/ 23 h 228"/>
                <a:gd name="T14" fmla="*/ 0 w 228"/>
                <a:gd name="T15" fmla="*/ 205 h 228"/>
                <a:gd name="T16" fmla="*/ 23 w 228"/>
                <a:gd name="T17" fmla="*/ 227 h 228"/>
                <a:gd name="T18" fmla="*/ 45 w 228"/>
                <a:gd name="T19" fmla="*/ 46 h 228"/>
                <a:gd name="T20" fmla="*/ 181 w 228"/>
                <a:gd name="T21" fmla="*/ 46 h 228"/>
                <a:gd name="T22" fmla="*/ 181 w 228"/>
                <a:gd name="T23" fmla="*/ 182 h 228"/>
                <a:gd name="T24" fmla="*/ 45 w 228"/>
                <a:gd name="T25" fmla="*/ 182 h 228"/>
                <a:gd name="T26" fmla="*/ 45 w 228"/>
                <a:gd name="T27" fmla="*/ 4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228">
                  <a:moveTo>
                    <a:pt x="23" y="227"/>
                  </a:moveTo>
                  <a:lnTo>
                    <a:pt x="204" y="227"/>
                  </a:lnTo>
                  <a:cubicBezTo>
                    <a:pt x="217" y="227"/>
                    <a:pt x="227" y="217"/>
                    <a:pt x="227" y="205"/>
                  </a:cubicBezTo>
                  <a:lnTo>
                    <a:pt x="227" y="23"/>
                  </a:lnTo>
                  <a:cubicBezTo>
                    <a:pt x="227" y="11"/>
                    <a:pt x="217" y="0"/>
                    <a:pt x="204" y="0"/>
                  </a:cubicBezTo>
                  <a:lnTo>
                    <a:pt x="23" y="0"/>
                  </a:lnTo>
                  <a:cubicBezTo>
                    <a:pt x="10" y="0"/>
                    <a:pt x="0" y="11"/>
                    <a:pt x="0" y="23"/>
                  </a:cubicBezTo>
                  <a:lnTo>
                    <a:pt x="0" y="205"/>
                  </a:lnTo>
                  <a:cubicBezTo>
                    <a:pt x="0" y="217"/>
                    <a:pt x="10" y="227"/>
                    <a:pt x="23" y="227"/>
                  </a:cubicBezTo>
                  <a:close/>
                  <a:moveTo>
                    <a:pt x="45" y="46"/>
                  </a:moveTo>
                  <a:lnTo>
                    <a:pt x="181" y="46"/>
                  </a:lnTo>
                  <a:lnTo>
                    <a:pt x="181" y="182"/>
                  </a:lnTo>
                  <a:lnTo>
                    <a:pt x="45" y="182"/>
                  </a:lnTo>
                  <a:lnTo>
                    <a:pt x="45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xmlns="" id="{01B500BE-DBFC-1141-A88C-BC6A10CF8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107" y="5731959"/>
              <a:ext cx="103930" cy="25349"/>
            </a:xfrm>
            <a:custGeom>
              <a:avLst/>
              <a:gdLst>
                <a:gd name="T0" fmla="*/ 90 w 182"/>
                <a:gd name="T1" fmla="*/ 45 h 46"/>
                <a:gd name="T2" fmla="*/ 0 w 182"/>
                <a:gd name="T3" fmla="*/ 45 h 46"/>
                <a:gd name="T4" fmla="*/ 0 w 182"/>
                <a:gd name="T5" fmla="*/ 0 h 46"/>
                <a:gd name="T6" fmla="*/ 181 w 182"/>
                <a:gd name="T7" fmla="*/ 0 h 46"/>
                <a:gd name="T8" fmla="*/ 181 w 182"/>
                <a:gd name="T9" fmla="*/ 45 h 46"/>
                <a:gd name="T10" fmla="*/ 90 w 182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46">
                  <a:moveTo>
                    <a:pt x="9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45"/>
                  </a:lnTo>
                  <a:lnTo>
                    <a:pt x="9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xmlns="" id="{E0E558F2-F1F4-A748-9587-7255EA965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73" y="5668587"/>
              <a:ext cx="157164" cy="27883"/>
            </a:xfrm>
            <a:custGeom>
              <a:avLst/>
              <a:gdLst>
                <a:gd name="T0" fmla="*/ 136 w 273"/>
                <a:gd name="T1" fmla="*/ 46 h 47"/>
                <a:gd name="T2" fmla="*/ 0 w 273"/>
                <a:gd name="T3" fmla="*/ 46 h 47"/>
                <a:gd name="T4" fmla="*/ 0 w 273"/>
                <a:gd name="T5" fmla="*/ 0 h 47"/>
                <a:gd name="T6" fmla="*/ 272 w 273"/>
                <a:gd name="T7" fmla="*/ 0 h 47"/>
                <a:gd name="T8" fmla="*/ 272 w 273"/>
                <a:gd name="T9" fmla="*/ 46 h 47"/>
                <a:gd name="T10" fmla="*/ 136 w 273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47">
                  <a:moveTo>
                    <a:pt x="13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272" y="0"/>
                  </a:lnTo>
                  <a:lnTo>
                    <a:pt x="272" y="46"/>
                  </a:lnTo>
                  <a:lnTo>
                    <a:pt x="136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xmlns="" id="{FE41D292-A024-DC43-AE86-68EABCED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709" y="5668587"/>
              <a:ext cx="131815" cy="27883"/>
            </a:xfrm>
            <a:custGeom>
              <a:avLst/>
              <a:gdLst>
                <a:gd name="T0" fmla="*/ 113 w 228"/>
                <a:gd name="T1" fmla="*/ 46 h 47"/>
                <a:gd name="T2" fmla="*/ 0 w 228"/>
                <a:gd name="T3" fmla="*/ 46 h 47"/>
                <a:gd name="T4" fmla="*/ 0 w 228"/>
                <a:gd name="T5" fmla="*/ 0 h 47"/>
                <a:gd name="T6" fmla="*/ 227 w 228"/>
                <a:gd name="T7" fmla="*/ 0 h 47"/>
                <a:gd name="T8" fmla="*/ 227 w 228"/>
                <a:gd name="T9" fmla="*/ 46 h 47"/>
                <a:gd name="T10" fmla="*/ 113 w 228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113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46"/>
                  </a:lnTo>
                  <a:lnTo>
                    <a:pt x="113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xmlns="" id="{D7AD015F-357F-CE44-AF0B-943048FEB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709" y="5615353"/>
              <a:ext cx="78583" cy="25349"/>
            </a:xfrm>
            <a:custGeom>
              <a:avLst/>
              <a:gdLst>
                <a:gd name="T0" fmla="*/ 68 w 137"/>
                <a:gd name="T1" fmla="*/ 45 h 46"/>
                <a:gd name="T2" fmla="*/ 0 w 137"/>
                <a:gd name="T3" fmla="*/ 45 h 46"/>
                <a:gd name="T4" fmla="*/ 0 w 137"/>
                <a:gd name="T5" fmla="*/ 0 h 46"/>
                <a:gd name="T6" fmla="*/ 136 w 137"/>
                <a:gd name="T7" fmla="*/ 0 h 46"/>
                <a:gd name="T8" fmla="*/ 136 w 137"/>
                <a:gd name="T9" fmla="*/ 45 h 46"/>
                <a:gd name="T10" fmla="*/ 68 w 137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6">
                  <a:moveTo>
                    <a:pt x="6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45"/>
                  </a:lnTo>
                  <a:lnTo>
                    <a:pt x="68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xmlns="" id="{C9D41139-7F02-B94D-BDDF-B2877C57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73" y="5731959"/>
              <a:ext cx="25349" cy="25349"/>
            </a:xfrm>
            <a:custGeom>
              <a:avLst/>
              <a:gdLst>
                <a:gd name="T0" fmla="*/ 23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3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3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3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xmlns="" id="{5B861824-3403-FA4E-8F24-53D6597E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73" y="5564655"/>
              <a:ext cx="25349" cy="25349"/>
            </a:xfrm>
            <a:custGeom>
              <a:avLst/>
              <a:gdLst>
                <a:gd name="T0" fmla="*/ 23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3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3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3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xmlns="" id="{869240DC-A6B8-A94E-99A6-2FB0462C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73" y="5458189"/>
              <a:ext cx="25349" cy="27885"/>
            </a:xfrm>
            <a:custGeom>
              <a:avLst/>
              <a:gdLst>
                <a:gd name="T0" fmla="*/ 23 w 46"/>
                <a:gd name="T1" fmla="*/ 46 h 47"/>
                <a:gd name="T2" fmla="*/ 0 w 46"/>
                <a:gd name="T3" fmla="*/ 46 h 47"/>
                <a:gd name="T4" fmla="*/ 0 w 46"/>
                <a:gd name="T5" fmla="*/ 0 h 47"/>
                <a:gd name="T6" fmla="*/ 45 w 46"/>
                <a:gd name="T7" fmla="*/ 0 h 47"/>
                <a:gd name="T8" fmla="*/ 45 w 46"/>
                <a:gd name="T9" fmla="*/ 46 h 47"/>
                <a:gd name="T10" fmla="*/ 23 w 46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23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23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Freeform 50">
              <a:extLst>
                <a:ext uri="{FF2B5EF4-FFF2-40B4-BE49-F238E27FC236}">
                  <a16:creationId xmlns:a16="http://schemas.microsoft.com/office/drawing/2014/main" xmlns="" id="{D0F140FE-273E-7246-AD91-E152FB990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73" y="5511423"/>
              <a:ext cx="25349" cy="25349"/>
            </a:xfrm>
            <a:custGeom>
              <a:avLst/>
              <a:gdLst>
                <a:gd name="T0" fmla="*/ 23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3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3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3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xmlns="" id="{5715D2DC-6D96-814A-9212-69649E8A4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386" y="6020938"/>
              <a:ext cx="27885" cy="25349"/>
            </a:xfrm>
            <a:custGeom>
              <a:avLst/>
              <a:gdLst>
                <a:gd name="T0" fmla="*/ 23 w 47"/>
                <a:gd name="T1" fmla="*/ 45 h 46"/>
                <a:gd name="T2" fmla="*/ 0 w 47"/>
                <a:gd name="T3" fmla="*/ 45 h 46"/>
                <a:gd name="T4" fmla="*/ 0 w 47"/>
                <a:gd name="T5" fmla="*/ 0 h 46"/>
                <a:gd name="T6" fmla="*/ 46 w 47"/>
                <a:gd name="T7" fmla="*/ 0 h 46"/>
                <a:gd name="T8" fmla="*/ 46 w 47"/>
                <a:gd name="T9" fmla="*/ 45 h 46"/>
                <a:gd name="T10" fmla="*/ 23 w 47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23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5"/>
                  </a:lnTo>
                  <a:lnTo>
                    <a:pt x="23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Freeform 52">
              <a:extLst>
                <a:ext uri="{FF2B5EF4-FFF2-40B4-BE49-F238E27FC236}">
                  <a16:creationId xmlns:a16="http://schemas.microsoft.com/office/drawing/2014/main" xmlns="" id="{2597C101-908F-3D43-B627-5B83CA930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386" y="5967705"/>
              <a:ext cx="27885" cy="25349"/>
            </a:xfrm>
            <a:custGeom>
              <a:avLst/>
              <a:gdLst>
                <a:gd name="T0" fmla="*/ 23 w 47"/>
                <a:gd name="T1" fmla="*/ 45 h 46"/>
                <a:gd name="T2" fmla="*/ 0 w 47"/>
                <a:gd name="T3" fmla="*/ 45 h 46"/>
                <a:gd name="T4" fmla="*/ 0 w 47"/>
                <a:gd name="T5" fmla="*/ 0 h 46"/>
                <a:gd name="T6" fmla="*/ 46 w 47"/>
                <a:gd name="T7" fmla="*/ 0 h 46"/>
                <a:gd name="T8" fmla="*/ 46 w 47"/>
                <a:gd name="T9" fmla="*/ 45 h 46"/>
                <a:gd name="T10" fmla="*/ 23 w 47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23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5"/>
                  </a:lnTo>
                  <a:lnTo>
                    <a:pt x="23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Freeform 53">
              <a:extLst>
                <a:ext uri="{FF2B5EF4-FFF2-40B4-BE49-F238E27FC236}">
                  <a16:creationId xmlns:a16="http://schemas.microsoft.com/office/drawing/2014/main" xmlns="" id="{66FDB746-759C-7B45-BBB8-93EB8C39E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386" y="5914472"/>
              <a:ext cx="27885" cy="27885"/>
            </a:xfrm>
            <a:custGeom>
              <a:avLst/>
              <a:gdLst>
                <a:gd name="T0" fmla="*/ 23 w 47"/>
                <a:gd name="T1" fmla="*/ 46 h 47"/>
                <a:gd name="T2" fmla="*/ 0 w 47"/>
                <a:gd name="T3" fmla="*/ 46 h 47"/>
                <a:gd name="T4" fmla="*/ 0 w 47"/>
                <a:gd name="T5" fmla="*/ 0 h 47"/>
                <a:gd name="T6" fmla="*/ 46 w 47"/>
                <a:gd name="T7" fmla="*/ 0 h 47"/>
                <a:gd name="T8" fmla="*/ 46 w 47"/>
                <a:gd name="T9" fmla="*/ 46 h 47"/>
                <a:gd name="T10" fmla="*/ 23 w 47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7">
                  <a:moveTo>
                    <a:pt x="23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23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Freeform 54">
              <a:extLst>
                <a:ext uri="{FF2B5EF4-FFF2-40B4-BE49-F238E27FC236}">
                  <a16:creationId xmlns:a16="http://schemas.microsoft.com/office/drawing/2014/main" xmlns="" id="{E1C5B9BD-B775-8C4D-B1EA-0BBFEFE39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641" y="5615353"/>
              <a:ext cx="210396" cy="25349"/>
            </a:xfrm>
            <a:custGeom>
              <a:avLst/>
              <a:gdLst>
                <a:gd name="T0" fmla="*/ 182 w 364"/>
                <a:gd name="T1" fmla="*/ 45 h 46"/>
                <a:gd name="T2" fmla="*/ 0 w 364"/>
                <a:gd name="T3" fmla="*/ 45 h 46"/>
                <a:gd name="T4" fmla="*/ 0 w 364"/>
                <a:gd name="T5" fmla="*/ 0 h 46"/>
                <a:gd name="T6" fmla="*/ 363 w 364"/>
                <a:gd name="T7" fmla="*/ 0 h 46"/>
                <a:gd name="T8" fmla="*/ 363 w 364"/>
                <a:gd name="T9" fmla="*/ 45 h 46"/>
                <a:gd name="T10" fmla="*/ 182 w 364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46">
                  <a:moveTo>
                    <a:pt x="18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63" y="0"/>
                  </a:lnTo>
                  <a:lnTo>
                    <a:pt x="363" y="45"/>
                  </a:lnTo>
                  <a:lnTo>
                    <a:pt x="18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xmlns="" id="{1F53B8A2-08F2-C341-B7E7-CD670ACBE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107" y="5470865"/>
              <a:ext cx="103930" cy="103930"/>
            </a:xfrm>
            <a:custGeom>
              <a:avLst/>
              <a:gdLst>
                <a:gd name="T0" fmla="*/ 90 w 182"/>
                <a:gd name="T1" fmla="*/ 182 h 183"/>
                <a:gd name="T2" fmla="*/ 181 w 182"/>
                <a:gd name="T3" fmla="*/ 91 h 183"/>
                <a:gd name="T4" fmla="*/ 90 w 182"/>
                <a:gd name="T5" fmla="*/ 0 h 183"/>
                <a:gd name="T6" fmla="*/ 0 w 182"/>
                <a:gd name="T7" fmla="*/ 91 h 183"/>
                <a:gd name="T8" fmla="*/ 90 w 182"/>
                <a:gd name="T9" fmla="*/ 182 h 183"/>
                <a:gd name="T10" fmla="*/ 90 w 182"/>
                <a:gd name="T11" fmla="*/ 45 h 183"/>
                <a:gd name="T12" fmla="*/ 136 w 182"/>
                <a:gd name="T13" fmla="*/ 91 h 183"/>
                <a:gd name="T14" fmla="*/ 90 w 182"/>
                <a:gd name="T15" fmla="*/ 136 h 183"/>
                <a:gd name="T16" fmla="*/ 45 w 182"/>
                <a:gd name="T17" fmla="*/ 91 h 183"/>
                <a:gd name="T18" fmla="*/ 90 w 182"/>
                <a:gd name="T19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0" y="182"/>
                  </a:moveTo>
                  <a:cubicBezTo>
                    <a:pt x="141" y="182"/>
                    <a:pt x="181" y="141"/>
                    <a:pt x="181" y="91"/>
                  </a:cubicBezTo>
                  <a:cubicBezTo>
                    <a:pt x="181" y="41"/>
                    <a:pt x="141" y="0"/>
                    <a:pt x="90" y="0"/>
                  </a:cubicBezTo>
                  <a:cubicBezTo>
                    <a:pt x="40" y="0"/>
                    <a:pt x="0" y="41"/>
                    <a:pt x="0" y="91"/>
                  </a:cubicBezTo>
                  <a:cubicBezTo>
                    <a:pt x="0" y="141"/>
                    <a:pt x="40" y="182"/>
                    <a:pt x="90" y="182"/>
                  </a:cubicBezTo>
                  <a:close/>
                  <a:moveTo>
                    <a:pt x="90" y="45"/>
                  </a:moveTo>
                  <a:cubicBezTo>
                    <a:pt x="115" y="45"/>
                    <a:pt x="136" y="66"/>
                    <a:pt x="136" y="91"/>
                  </a:cubicBezTo>
                  <a:cubicBezTo>
                    <a:pt x="136" y="116"/>
                    <a:pt x="115" y="136"/>
                    <a:pt x="90" y="136"/>
                  </a:cubicBezTo>
                  <a:cubicBezTo>
                    <a:pt x="65" y="136"/>
                    <a:pt x="45" y="116"/>
                    <a:pt x="45" y="91"/>
                  </a:cubicBezTo>
                  <a:cubicBezTo>
                    <a:pt x="45" y="66"/>
                    <a:pt x="65" y="45"/>
                    <a:pt x="90" y="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74" name="Group 763">
            <a:extLst>
              <a:ext uri="{FF2B5EF4-FFF2-40B4-BE49-F238E27FC236}">
                <a16:creationId xmlns:a16="http://schemas.microsoft.com/office/drawing/2014/main" xmlns="" id="{0EBE55FF-EB81-1D40-912A-EF6263D265CD}"/>
              </a:ext>
            </a:extLst>
          </p:cNvPr>
          <p:cNvGrpSpPr/>
          <p:nvPr/>
        </p:nvGrpSpPr>
        <p:grpSpPr>
          <a:xfrm>
            <a:off x="5014541" y="5270689"/>
            <a:ext cx="380236" cy="373272"/>
            <a:chOff x="4319032" y="2079165"/>
            <a:chExt cx="692029" cy="679354"/>
          </a:xfrm>
          <a:solidFill>
            <a:schemeClr val="bg2"/>
          </a:solidFill>
        </p:grpSpPr>
        <p:sp>
          <p:nvSpPr>
            <p:cNvPr id="75" name="Freeform 222">
              <a:extLst>
                <a:ext uri="{FF2B5EF4-FFF2-40B4-BE49-F238E27FC236}">
                  <a16:creationId xmlns:a16="http://schemas.microsoft.com/office/drawing/2014/main" xmlns="" id="{93E2EE81-719B-FA4A-84C5-83D22FE1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032" y="2079165"/>
              <a:ext cx="692029" cy="679354"/>
            </a:xfrm>
            <a:custGeom>
              <a:avLst/>
              <a:gdLst>
                <a:gd name="T0" fmla="*/ 20 w 1203"/>
                <a:gd name="T1" fmla="*/ 1122 h 1183"/>
                <a:gd name="T2" fmla="*/ 195 w 1203"/>
                <a:gd name="T3" fmla="*/ 1122 h 1183"/>
                <a:gd name="T4" fmla="*/ 315 w 1203"/>
                <a:gd name="T5" fmla="*/ 1144 h 1183"/>
                <a:gd name="T6" fmla="*/ 414 w 1203"/>
                <a:gd name="T7" fmla="*/ 1181 h 1183"/>
                <a:gd name="T8" fmla="*/ 421 w 1203"/>
                <a:gd name="T9" fmla="*/ 1182 h 1183"/>
                <a:gd name="T10" fmla="*/ 1182 w 1203"/>
                <a:gd name="T11" fmla="*/ 1182 h 1183"/>
                <a:gd name="T12" fmla="*/ 1202 w 1203"/>
                <a:gd name="T13" fmla="*/ 1162 h 1183"/>
                <a:gd name="T14" fmla="*/ 1202 w 1203"/>
                <a:gd name="T15" fmla="*/ 80 h 1183"/>
                <a:gd name="T16" fmla="*/ 1182 w 1203"/>
                <a:gd name="T17" fmla="*/ 60 h 1183"/>
                <a:gd name="T18" fmla="*/ 425 w 1203"/>
                <a:gd name="T19" fmla="*/ 60 h 1183"/>
                <a:gd name="T20" fmla="*/ 357 w 1203"/>
                <a:gd name="T21" fmla="*/ 31 h 1183"/>
                <a:gd name="T22" fmla="*/ 207 w 1203"/>
                <a:gd name="T23" fmla="*/ 0 h 1183"/>
                <a:gd name="T24" fmla="*/ 20 w 1203"/>
                <a:gd name="T25" fmla="*/ 0 h 1183"/>
                <a:gd name="T26" fmla="*/ 0 w 1203"/>
                <a:gd name="T27" fmla="*/ 20 h 1183"/>
                <a:gd name="T28" fmla="*/ 0 w 1203"/>
                <a:gd name="T29" fmla="*/ 1102 h 1183"/>
                <a:gd name="T30" fmla="*/ 20 w 1203"/>
                <a:gd name="T31" fmla="*/ 1122 h 1183"/>
                <a:gd name="T32" fmla="*/ 441 w 1203"/>
                <a:gd name="T33" fmla="*/ 180 h 1183"/>
                <a:gd name="T34" fmla="*/ 1082 w 1203"/>
                <a:gd name="T35" fmla="*/ 180 h 1183"/>
                <a:gd name="T36" fmla="*/ 1082 w 1203"/>
                <a:gd name="T37" fmla="*/ 1062 h 1183"/>
                <a:gd name="T38" fmla="*/ 441 w 1203"/>
                <a:gd name="T39" fmla="*/ 1062 h 1183"/>
                <a:gd name="T40" fmla="*/ 441 w 1203"/>
                <a:gd name="T41" fmla="*/ 180 h 1183"/>
                <a:gd name="T42" fmla="*/ 441 w 1203"/>
                <a:gd name="T43" fmla="*/ 1102 h 1183"/>
                <a:gd name="T44" fmla="*/ 1102 w 1203"/>
                <a:gd name="T45" fmla="*/ 1102 h 1183"/>
                <a:gd name="T46" fmla="*/ 1122 w 1203"/>
                <a:gd name="T47" fmla="*/ 1082 h 1183"/>
                <a:gd name="T48" fmla="*/ 1122 w 1203"/>
                <a:gd name="T49" fmla="*/ 160 h 1183"/>
                <a:gd name="T50" fmla="*/ 1102 w 1203"/>
                <a:gd name="T51" fmla="*/ 140 h 1183"/>
                <a:gd name="T52" fmla="*/ 441 w 1203"/>
                <a:gd name="T53" fmla="*/ 140 h 1183"/>
                <a:gd name="T54" fmla="*/ 441 w 1203"/>
                <a:gd name="T55" fmla="*/ 100 h 1183"/>
                <a:gd name="T56" fmla="*/ 1162 w 1203"/>
                <a:gd name="T57" fmla="*/ 100 h 1183"/>
                <a:gd name="T58" fmla="*/ 1162 w 1203"/>
                <a:gd name="T59" fmla="*/ 1142 h 1183"/>
                <a:gd name="T60" fmla="*/ 441 w 1203"/>
                <a:gd name="T61" fmla="*/ 1142 h 1183"/>
                <a:gd name="T62" fmla="*/ 441 w 1203"/>
                <a:gd name="T63" fmla="*/ 1102 h 1183"/>
                <a:gd name="T64" fmla="*/ 401 w 1203"/>
                <a:gd name="T65" fmla="*/ 1051 h 1183"/>
                <a:gd name="T66" fmla="*/ 372 w 1203"/>
                <a:gd name="T67" fmla="*/ 1039 h 1183"/>
                <a:gd name="T68" fmla="*/ 190 w 1203"/>
                <a:gd name="T69" fmla="*/ 1002 h 1183"/>
                <a:gd name="T70" fmla="*/ 120 w 1203"/>
                <a:gd name="T71" fmla="*/ 1002 h 1183"/>
                <a:gd name="T72" fmla="*/ 120 w 1203"/>
                <a:gd name="T73" fmla="*/ 120 h 1183"/>
                <a:gd name="T74" fmla="*/ 190 w 1203"/>
                <a:gd name="T75" fmla="*/ 120 h 1183"/>
                <a:gd name="T76" fmla="*/ 356 w 1203"/>
                <a:gd name="T77" fmla="*/ 154 h 1183"/>
                <a:gd name="T78" fmla="*/ 401 w 1203"/>
                <a:gd name="T79" fmla="*/ 174 h 1183"/>
                <a:gd name="T80" fmla="*/ 401 w 1203"/>
                <a:gd name="T81" fmla="*/ 1051 h 1183"/>
                <a:gd name="T82" fmla="*/ 207 w 1203"/>
                <a:gd name="T83" fmla="*/ 40 h 1183"/>
                <a:gd name="T84" fmla="*/ 341 w 1203"/>
                <a:gd name="T85" fmla="*/ 68 h 1183"/>
                <a:gd name="T86" fmla="*/ 401 w 1203"/>
                <a:gd name="T87" fmla="*/ 93 h 1183"/>
                <a:gd name="T88" fmla="*/ 401 w 1203"/>
                <a:gd name="T89" fmla="*/ 130 h 1183"/>
                <a:gd name="T90" fmla="*/ 372 w 1203"/>
                <a:gd name="T91" fmla="*/ 117 h 1183"/>
                <a:gd name="T92" fmla="*/ 190 w 1203"/>
                <a:gd name="T93" fmla="*/ 80 h 1183"/>
                <a:gd name="T94" fmla="*/ 100 w 1203"/>
                <a:gd name="T95" fmla="*/ 80 h 1183"/>
                <a:gd name="T96" fmla="*/ 80 w 1203"/>
                <a:gd name="T97" fmla="*/ 100 h 1183"/>
                <a:gd name="T98" fmla="*/ 80 w 1203"/>
                <a:gd name="T99" fmla="*/ 1022 h 1183"/>
                <a:gd name="T100" fmla="*/ 100 w 1203"/>
                <a:gd name="T101" fmla="*/ 1042 h 1183"/>
                <a:gd name="T102" fmla="*/ 190 w 1203"/>
                <a:gd name="T103" fmla="*/ 1042 h 1183"/>
                <a:gd name="T104" fmla="*/ 356 w 1203"/>
                <a:gd name="T105" fmla="*/ 1076 h 1183"/>
                <a:gd name="T106" fmla="*/ 401 w 1203"/>
                <a:gd name="T107" fmla="*/ 1095 h 1183"/>
                <a:gd name="T108" fmla="*/ 401 w 1203"/>
                <a:gd name="T109" fmla="*/ 1133 h 1183"/>
                <a:gd name="T110" fmla="*/ 329 w 1203"/>
                <a:gd name="T111" fmla="*/ 1106 h 1183"/>
                <a:gd name="T112" fmla="*/ 195 w 1203"/>
                <a:gd name="T113" fmla="*/ 1082 h 1183"/>
                <a:gd name="T114" fmla="*/ 40 w 1203"/>
                <a:gd name="T115" fmla="*/ 1082 h 1183"/>
                <a:gd name="T116" fmla="*/ 40 w 1203"/>
                <a:gd name="T117" fmla="*/ 40 h 1183"/>
                <a:gd name="T118" fmla="*/ 207 w 1203"/>
                <a:gd name="T119" fmla="*/ 4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3" h="1183">
                  <a:moveTo>
                    <a:pt x="20" y="1122"/>
                  </a:moveTo>
                  <a:lnTo>
                    <a:pt x="195" y="1122"/>
                  </a:lnTo>
                  <a:cubicBezTo>
                    <a:pt x="236" y="1122"/>
                    <a:pt x="277" y="1129"/>
                    <a:pt x="315" y="1144"/>
                  </a:cubicBezTo>
                  <a:lnTo>
                    <a:pt x="414" y="1181"/>
                  </a:lnTo>
                  <a:cubicBezTo>
                    <a:pt x="416" y="1182"/>
                    <a:pt x="419" y="1182"/>
                    <a:pt x="421" y="1182"/>
                  </a:cubicBezTo>
                  <a:lnTo>
                    <a:pt x="1182" y="1182"/>
                  </a:lnTo>
                  <a:cubicBezTo>
                    <a:pt x="1193" y="1182"/>
                    <a:pt x="1202" y="1173"/>
                    <a:pt x="1202" y="1162"/>
                  </a:cubicBezTo>
                  <a:lnTo>
                    <a:pt x="1202" y="80"/>
                  </a:lnTo>
                  <a:cubicBezTo>
                    <a:pt x="1202" y="69"/>
                    <a:pt x="1193" y="60"/>
                    <a:pt x="1182" y="60"/>
                  </a:cubicBezTo>
                  <a:lnTo>
                    <a:pt x="425" y="60"/>
                  </a:lnTo>
                  <a:lnTo>
                    <a:pt x="357" y="31"/>
                  </a:lnTo>
                  <a:cubicBezTo>
                    <a:pt x="309" y="10"/>
                    <a:pt x="258" y="0"/>
                    <a:pt x="207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102"/>
                  </a:lnTo>
                  <a:cubicBezTo>
                    <a:pt x="0" y="1113"/>
                    <a:pt x="9" y="1122"/>
                    <a:pt x="20" y="1122"/>
                  </a:cubicBezTo>
                  <a:close/>
                  <a:moveTo>
                    <a:pt x="441" y="180"/>
                  </a:moveTo>
                  <a:lnTo>
                    <a:pt x="1082" y="180"/>
                  </a:lnTo>
                  <a:lnTo>
                    <a:pt x="1082" y="1062"/>
                  </a:lnTo>
                  <a:lnTo>
                    <a:pt x="441" y="1062"/>
                  </a:lnTo>
                  <a:lnTo>
                    <a:pt x="441" y="180"/>
                  </a:lnTo>
                  <a:close/>
                  <a:moveTo>
                    <a:pt x="441" y="1102"/>
                  </a:moveTo>
                  <a:lnTo>
                    <a:pt x="1102" y="1102"/>
                  </a:lnTo>
                  <a:cubicBezTo>
                    <a:pt x="1113" y="1102"/>
                    <a:pt x="1122" y="1093"/>
                    <a:pt x="1122" y="1082"/>
                  </a:cubicBezTo>
                  <a:lnTo>
                    <a:pt x="1122" y="160"/>
                  </a:lnTo>
                  <a:cubicBezTo>
                    <a:pt x="1122" y="149"/>
                    <a:pt x="1113" y="140"/>
                    <a:pt x="1102" y="140"/>
                  </a:cubicBezTo>
                  <a:lnTo>
                    <a:pt x="441" y="140"/>
                  </a:lnTo>
                  <a:lnTo>
                    <a:pt x="441" y="100"/>
                  </a:lnTo>
                  <a:lnTo>
                    <a:pt x="1162" y="100"/>
                  </a:lnTo>
                  <a:lnTo>
                    <a:pt x="1162" y="1142"/>
                  </a:lnTo>
                  <a:lnTo>
                    <a:pt x="441" y="1142"/>
                  </a:lnTo>
                  <a:lnTo>
                    <a:pt x="441" y="1102"/>
                  </a:lnTo>
                  <a:close/>
                  <a:moveTo>
                    <a:pt x="401" y="1051"/>
                  </a:moveTo>
                  <a:lnTo>
                    <a:pt x="372" y="1039"/>
                  </a:lnTo>
                  <a:cubicBezTo>
                    <a:pt x="314" y="1014"/>
                    <a:pt x="253" y="1002"/>
                    <a:pt x="190" y="1002"/>
                  </a:cubicBezTo>
                  <a:lnTo>
                    <a:pt x="120" y="1002"/>
                  </a:lnTo>
                  <a:lnTo>
                    <a:pt x="120" y="120"/>
                  </a:lnTo>
                  <a:lnTo>
                    <a:pt x="190" y="120"/>
                  </a:lnTo>
                  <a:cubicBezTo>
                    <a:pt x="247" y="120"/>
                    <a:pt x="304" y="132"/>
                    <a:pt x="356" y="154"/>
                  </a:cubicBezTo>
                  <a:lnTo>
                    <a:pt x="401" y="174"/>
                  </a:lnTo>
                  <a:lnTo>
                    <a:pt x="401" y="1051"/>
                  </a:lnTo>
                  <a:close/>
                  <a:moveTo>
                    <a:pt x="207" y="40"/>
                  </a:moveTo>
                  <a:cubicBezTo>
                    <a:pt x="253" y="40"/>
                    <a:pt x="298" y="49"/>
                    <a:pt x="341" y="68"/>
                  </a:cubicBezTo>
                  <a:lnTo>
                    <a:pt x="401" y="93"/>
                  </a:lnTo>
                  <a:lnTo>
                    <a:pt x="401" y="130"/>
                  </a:lnTo>
                  <a:lnTo>
                    <a:pt x="372" y="117"/>
                  </a:lnTo>
                  <a:cubicBezTo>
                    <a:pt x="314" y="93"/>
                    <a:pt x="253" y="80"/>
                    <a:pt x="190" y="80"/>
                  </a:cubicBezTo>
                  <a:lnTo>
                    <a:pt x="100" y="80"/>
                  </a:lnTo>
                  <a:cubicBezTo>
                    <a:pt x="89" y="80"/>
                    <a:pt x="80" y="89"/>
                    <a:pt x="80" y="100"/>
                  </a:cubicBezTo>
                  <a:lnTo>
                    <a:pt x="80" y="1022"/>
                  </a:lnTo>
                  <a:cubicBezTo>
                    <a:pt x="80" y="1033"/>
                    <a:pt x="89" y="1042"/>
                    <a:pt x="100" y="1042"/>
                  </a:cubicBezTo>
                  <a:lnTo>
                    <a:pt x="190" y="1042"/>
                  </a:lnTo>
                  <a:cubicBezTo>
                    <a:pt x="247" y="1042"/>
                    <a:pt x="304" y="1053"/>
                    <a:pt x="356" y="1076"/>
                  </a:cubicBezTo>
                  <a:lnTo>
                    <a:pt x="401" y="1095"/>
                  </a:lnTo>
                  <a:lnTo>
                    <a:pt x="401" y="1133"/>
                  </a:lnTo>
                  <a:lnTo>
                    <a:pt x="329" y="1106"/>
                  </a:lnTo>
                  <a:cubicBezTo>
                    <a:pt x="286" y="1090"/>
                    <a:pt x="241" y="1082"/>
                    <a:pt x="195" y="1082"/>
                  </a:cubicBezTo>
                  <a:lnTo>
                    <a:pt x="40" y="1082"/>
                  </a:lnTo>
                  <a:lnTo>
                    <a:pt x="40" y="40"/>
                  </a:lnTo>
                  <a:lnTo>
                    <a:pt x="207" y="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6" name="Freeform 223">
              <a:extLst>
                <a:ext uri="{FF2B5EF4-FFF2-40B4-BE49-F238E27FC236}">
                  <a16:creationId xmlns:a16="http://schemas.microsoft.com/office/drawing/2014/main" xmlns="" id="{53E5F8E7-21D9-EC48-822E-59FBCFA99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081" y="2223653"/>
              <a:ext cx="286445" cy="354886"/>
            </a:xfrm>
            <a:custGeom>
              <a:avLst/>
              <a:gdLst>
                <a:gd name="T0" fmla="*/ 486 w 498"/>
                <a:gd name="T1" fmla="*/ 329 h 619"/>
                <a:gd name="T2" fmla="*/ 429 w 498"/>
                <a:gd name="T3" fmla="*/ 272 h 619"/>
                <a:gd name="T4" fmla="*/ 429 w 498"/>
                <a:gd name="T5" fmla="*/ 209 h 619"/>
                <a:gd name="T6" fmla="*/ 409 w 498"/>
                <a:gd name="T7" fmla="*/ 189 h 619"/>
                <a:gd name="T8" fmla="*/ 269 w 498"/>
                <a:gd name="T9" fmla="*/ 189 h 619"/>
                <a:gd name="T10" fmla="*/ 269 w 498"/>
                <a:gd name="T11" fmla="*/ 166 h 619"/>
                <a:gd name="T12" fmla="*/ 326 w 498"/>
                <a:gd name="T13" fmla="*/ 68 h 619"/>
                <a:gd name="T14" fmla="*/ 229 w 498"/>
                <a:gd name="T15" fmla="*/ 11 h 619"/>
                <a:gd name="T16" fmla="*/ 171 w 498"/>
                <a:gd name="T17" fmla="*/ 108 h 619"/>
                <a:gd name="T18" fmla="*/ 229 w 498"/>
                <a:gd name="T19" fmla="*/ 166 h 619"/>
                <a:gd name="T20" fmla="*/ 229 w 498"/>
                <a:gd name="T21" fmla="*/ 189 h 619"/>
                <a:gd name="T22" fmla="*/ 88 w 498"/>
                <a:gd name="T23" fmla="*/ 189 h 619"/>
                <a:gd name="T24" fmla="*/ 68 w 498"/>
                <a:gd name="T25" fmla="*/ 209 h 619"/>
                <a:gd name="T26" fmla="*/ 68 w 498"/>
                <a:gd name="T27" fmla="*/ 272 h 619"/>
                <a:gd name="T28" fmla="*/ 11 w 498"/>
                <a:gd name="T29" fmla="*/ 369 h 619"/>
                <a:gd name="T30" fmla="*/ 68 w 498"/>
                <a:gd name="T31" fmla="*/ 426 h 619"/>
                <a:gd name="T32" fmla="*/ 68 w 498"/>
                <a:gd name="T33" fmla="*/ 529 h 619"/>
                <a:gd name="T34" fmla="*/ 88 w 498"/>
                <a:gd name="T35" fmla="*/ 549 h 619"/>
                <a:gd name="T36" fmla="*/ 171 w 498"/>
                <a:gd name="T37" fmla="*/ 549 h 619"/>
                <a:gd name="T38" fmla="*/ 269 w 498"/>
                <a:gd name="T39" fmla="*/ 607 h 619"/>
                <a:gd name="T40" fmla="*/ 326 w 498"/>
                <a:gd name="T41" fmla="*/ 509 h 619"/>
                <a:gd name="T42" fmla="*/ 229 w 498"/>
                <a:gd name="T43" fmla="*/ 452 h 619"/>
                <a:gd name="T44" fmla="*/ 171 w 498"/>
                <a:gd name="T45" fmla="*/ 509 h 619"/>
                <a:gd name="T46" fmla="*/ 108 w 498"/>
                <a:gd name="T47" fmla="*/ 509 h 619"/>
                <a:gd name="T48" fmla="*/ 108 w 498"/>
                <a:gd name="T49" fmla="*/ 426 h 619"/>
                <a:gd name="T50" fmla="*/ 166 w 498"/>
                <a:gd name="T51" fmla="*/ 329 h 619"/>
                <a:gd name="T52" fmla="*/ 108 w 498"/>
                <a:gd name="T53" fmla="*/ 272 h 619"/>
                <a:gd name="T54" fmla="*/ 108 w 498"/>
                <a:gd name="T55" fmla="*/ 229 h 619"/>
                <a:gd name="T56" fmla="*/ 389 w 498"/>
                <a:gd name="T57" fmla="*/ 229 h 619"/>
                <a:gd name="T58" fmla="*/ 389 w 498"/>
                <a:gd name="T59" fmla="*/ 272 h 619"/>
                <a:gd name="T60" fmla="*/ 331 w 498"/>
                <a:gd name="T61" fmla="*/ 369 h 619"/>
                <a:gd name="T62" fmla="*/ 429 w 498"/>
                <a:gd name="T63" fmla="*/ 427 h 619"/>
                <a:gd name="T64" fmla="*/ 486 w 498"/>
                <a:gd name="T65" fmla="*/ 329 h 619"/>
                <a:gd name="T66" fmla="*/ 249 w 498"/>
                <a:gd name="T67" fmla="*/ 489 h 619"/>
                <a:gd name="T68" fmla="*/ 289 w 498"/>
                <a:gd name="T69" fmla="*/ 529 h 619"/>
                <a:gd name="T70" fmla="*/ 249 w 498"/>
                <a:gd name="T71" fmla="*/ 569 h 619"/>
                <a:gd name="T72" fmla="*/ 208 w 498"/>
                <a:gd name="T73" fmla="*/ 529 h 619"/>
                <a:gd name="T74" fmla="*/ 249 w 498"/>
                <a:gd name="T75" fmla="*/ 489 h 619"/>
                <a:gd name="T76" fmla="*/ 128 w 498"/>
                <a:gd name="T77" fmla="*/ 349 h 619"/>
                <a:gd name="T78" fmla="*/ 88 w 498"/>
                <a:gd name="T79" fmla="*/ 389 h 619"/>
                <a:gd name="T80" fmla="*/ 48 w 498"/>
                <a:gd name="T81" fmla="*/ 349 h 619"/>
                <a:gd name="T82" fmla="*/ 88 w 498"/>
                <a:gd name="T83" fmla="*/ 309 h 619"/>
                <a:gd name="T84" fmla="*/ 128 w 498"/>
                <a:gd name="T85" fmla="*/ 349 h 619"/>
                <a:gd name="T86" fmla="*/ 208 w 498"/>
                <a:gd name="T87" fmla="*/ 89 h 619"/>
                <a:gd name="T88" fmla="*/ 249 w 498"/>
                <a:gd name="T89" fmla="*/ 49 h 619"/>
                <a:gd name="T90" fmla="*/ 289 w 498"/>
                <a:gd name="T91" fmla="*/ 89 h 619"/>
                <a:gd name="T92" fmla="*/ 249 w 498"/>
                <a:gd name="T93" fmla="*/ 129 h 619"/>
                <a:gd name="T94" fmla="*/ 208 w 498"/>
                <a:gd name="T95" fmla="*/ 89 h 619"/>
                <a:gd name="T96" fmla="*/ 409 w 498"/>
                <a:gd name="T97" fmla="*/ 389 h 619"/>
                <a:gd name="T98" fmla="*/ 369 w 498"/>
                <a:gd name="T99" fmla="*/ 349 h 619"/>
                <a:gd name="T100" fmla="*/ 409 w 498"/>
                <a:gd name="T101" fmla="*/ 309 h 619"/>
                <a:gd name="T102" fmla="*/ 449 w 498"/>
                <a:gd name="T103" fmla="*/ 349 h 619"/>
                <a:gd name="T104" fmla="*/ 409 w 498"/>
                <a:gd name="T105" fmla="*/ 38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619">
                  <a:moveTo>
                    <a:pt x="486" y="329"/>
                  </a:moveTo>
                  <a:cubicBezTo>
                    <a:pt x="479" y="301"/>
                    <a:pt x="457" y="279"/>
                    <a:pt x="429" y="272"/>
                  </a:cubicBezTo>
                  <a:lnTo>
                    <a:pt x="429" y="209"/>
                  </a:lnTo>
                  <a:cubicBezTo>
                    <a:pt x="429" y="198"/>
                    <a:pt x="420" y="189"/>
                    <a:pt x="409" y="189"/>
                  </a:cubicBezTo>
                  <a:lnTo>
                    <a:pt x="269" y="189"/>
                  </a:lnTo>
                  <a:lnTo>
                    <a:pt x="269" y="166"/>
                  </a:lnTo>
                  <a:cubicBezTo>
                    <a:pt x="311" y="155"/>
                    <a:pt x="337" y="111"/>
                    <a:pt x="326" y="68"/>
                  </a:cubicBezTo>
                  <a:cubicBezTo>
                    <a:pt x="315" y="25"/>
                    <a:pt x="271" y="0"/>
                    <a:pt x="229" y="11"/>
                  </a:cubicBezTo>
                  <a:cubicBezTo>
                    <a:pt x="186" y="22"/>
                    <a:pt x="160" y="66"/>
                    <a:pt x="171" y="108"/>
                  </a:cubicBezTo>
                  <a:cubicBezTo>
                    <a:pt x="178" y="137"/>
                    <a:pt x="200" y="159"/>
                    <a:pt x="229" y="166"/>
                  </a:cubicBezTo>
                  <a:lnTo>
                    <a:pt x="229" y="189"/>
                  </a:lnTo>
                  <a:lnTo>
                    <a:pt x="88" y="189"/>
                  </a:lnTo>
                  <a:cubicBezTo>
                    <a:pt x="77" y="189"/>
                    <a:pt x="68" y="198"/>
                    <a:pt x="68" y="209"/>
                  </a:cubicBezTo>
                  <a:lnTo>
                    <a:pt x="68" y="272"/>
                  </a:lnTo>
                  <a:cubicBezTo>
                    <a:pt x="26" y="283"/>
                    <a:pt x="0" y="326"/>
                    <a:pt x="11" y="369"/>
                  </a:cubicBezTo>
                  <a:cubicBezTo>
                    <a:pt x="18" y="397"/>
                    <a:pt x="40" y="419"/>
                    <a:pt x="68" y="426"/>
                  </a:cubicBezTo>
                  <a:lnTo>
                    <a:pt x="68" y="529"/>
                  </a:lnTo>
                  <a:cubicBezTo>
                    <a:pt x="68" y="540"/>
                    <a:pt x="77" y="549"/>
                    <a:pt x="88" y="549"/>
                  </a:cubicBezTo>
                  <a:lnTo>
                    <a:pt x="171" y="549"/>
                  </a:lnTo>
                  <a:cubicBezTo>
                    <a:pt x="182" y="592"/>
                    <a:pt x="226" y="618"/>
                    <a:pt x="269" y="607"/>
                  </a:cubicBezTo>
                  <a:cubicBezTo>
                    <a:pt x="312" y="596"/>
                    <a:pt x="337" y="552"/>
                    <a:pt x="326" y="509"/>
                  </a:cubicBezTo>
                  <a:cubicBezTo>
                    <a:pt x="315" y="466"/>
                    <a:pt x="272" y="441"/>
                    <a:pt x="229" y="452"/>
                  </a:cubicBezTo>
                  <a:cubicBezTo>
                    <a:pt x="201" y="459"/>
                    <a:pt x="179" y="481"/>
                    <a:pt x="171" y="509"/>
                  </a:cubicBezTo>
                  <a:lnTo>
                    <a:pt x="108" y="509"/>
                  </a:lnTo>
                  <a:lnTo>
                    <a:pt x="108" y="426"/>
                  </a:lnTo>
                  <a:cubicBezTo>
                    <a:pt x="151" y="416"/>
                    <a:pt x="177" y="372"/>
                    <a:pt x="166" y="329"/>
                  </a:cubicBezTo>
                  <a:cubicBezTo>
                    <a:pt x="159" y="301"/>
                    <a:pt x="137" y="279"/>
                    <a:pt x="108" y="272"/>
                  </a:cubicBezTo>
                  <a:lnTo>
                    <a:pt x="108" y="229"/>
                  </a:lnTo>
                  <a:lnTo>
                    <a:pt x="389" y="229"/>
                  </a:lnTo>
                  <a:lnTo>
                    <a:pt x="389" y="272"/>
                  </a:lnTo>
                  <a:cubicBezTo>
                    <a:pt x="346" y="283"/>
                    <a:pt x="320" y="327"/>
                    <a:pt x="331" y="369"/>
                  </a:cubicBezTo>
                  <a:cubicBezTo>
                    <a:pt x="342" y="412"/>
                    <a:pt x="386" y="438"/>
                    <a:pt x="429" y="427"/>
                  </a:cubicBezTo>
                  <a:cubicBezTo>
                    <a:pt x="472" y="416"/>
                    <a:pt x="497" y="372"/>
                    <a:pt x="486" y="329"/>
                  </a:cubicBezTo>
                  <a:close/>
                  <a:moveTo>
                    <a:pt x="249" y="489"/>
                  </a:moveTo>
                  <a:cubicBezTo>
                    <a:pt x="271" y="489"/>
                    <a:pt x="289" y="507"/>
                    <a:pt x="289" y="529"/>
                  </a:cubicBezTo>
                  <a:cubicBezTo>
                    <a:pt x="289" y="551"/>
                    <a:pt x="271" y="569"/>
                    <a:pt x="249" y="569"/>
                  </a:cubicBezTo>
                  <a:cubicBezTo>
                    <a:pt x="226" y="569"/>
                    <a:pt x="208" y="551"/>
                    <a:pt x="208" y="529"/>
                  </a:cubicBezTo>
                  <a:cubicBezTo>
                    <a:pt x="208" y="507"/>
                    <a:pt x="226" y="489"/>
                    <a:pt x="249" y="489"/>
                  </a:cubicBezTo>
                  <a:close/>
                  <a:moveTo>
                    <a:pt x="128" y="349"/>
                  </a:moveTo>
                  <a:cubicBezTo>
                    <a:pt x="128" y="371"/>
                    <a:pt x="110" y="389"/>
                    <a:pt x="88" y="389"/>
                  </a:cubicBezTo>
                  <a:cubicBezTo>
                    <a:pt x="66" y="389"/>
                    <a:pt x="48" y="371"/>
                    <a:pt x="48" y="349"/>
                  </a:cubicBezTo>
                  <a:cubicBezTo>
                    <a:pt x="48" y="327"/>
                    <a:pt x="66" y="309"/>
                    <a:pt x="88" y="309"/>
                  </a:cubicBezTo>
                  <a:cubicBezTo>
                    <a:pt x="110" y="309"/>
                    <a:pt x="128" y="327"/>
                    <a:pt x="128" y="349"/>
                  </a:cubicBezTo>
                  <a:close/>
                  <a:moveTo>
                    <a:pt x="208" y="89"/>
                  </a:moveTo>
                  <a:cubicBezTo>
                    <a:pt x="208" y="67"/>
                    <a:pt x="226" y="49"/>
                    <a:pt x="249" y="49"/>
                  </a:cubicBezTo>
                  <a:cubicBezTo>
                    <a:pt x="271" y="49"/>
                    <a:pt x="289" y="67"/>
                    <a:pt x="289" y="89"/>
                  </a:cubicBezTo>
                  <a:cubicBezTo>
                    <a:pt x="289" y="111"/>
                    <a:pt x="271" y="129"/>
                    <a:pt x="249" y="129"/>
                  </a:cubicBezTo>
                  <a:cubicBezTo>
                    <a:pt x="226" y="129"/>
                    <a:pt x="208" y="111"/>
                    <a:pt x="208" y="89"/>
                  </a:cubicBezTo>
                  <a:close/>
                  <a:moveTo>
                    <a:pt x="409" y="389"/>
                  </a:moveTo>
                  <a:cubicBezTo>
                    <a:pt x="387" y="389"/>
                    <a:pt x="369" y="371"/>
                    <a:pt x="369" y="349"/>
                  </a:cubicBezTo>
                  <a:cubicBezTo>
                    <a:pt x="369" y="327"/>
                    <a:pt x="387" y="309"/>
                    <a:pt x="409" y="309"/>
                  </a:cubicBezTo>
                  <a:cubicBezTo>
                    <a:pt x="431" y="309"/>
                    <a:pt x="449" y="327"/>
                    <a:pt x="449" y="349"/>
                  </a:cubicBezTo>
                  <a:cubicBezTo>
                    <a:pt x="449" y="371"/>
                    <a:pt x="431" y="389"/>
                    <a:pt x="409" y="38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Freeform 224">
              <a:extLst>
                <a:ext uri="{FF2B5EF4-FFF2-40B4-BE49-F238E27FC236}">
                  <a16:creationId xmlns:a16="http://schemas.microsoft.com/office/drawing/2014/main" xmlns="" id="{EBEE0E5E-0775-5C44-A2F7-EC4A1FFB9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13" y="2515168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" name="Freeform 225">
              <a:extLst>
                <a:ext uri="{FF2B5EF4-FFF2-40B4-BE49-F238E27FC236}">
                  <a16:creationId xmlns:a16="http://schemas.microsoft.com/office/drawing/2014/main" xmlns="" id="{5E7750C6-4310-204B-9F0A-48005478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2515168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9" name="Freeform 226">
              <a:extLst>
                <a:ext uri="{FF2B5EF4-FFF2-40B4-BE49-F238E27FC236}">
                  <a16:creationId xmlns:a16="http://schemas.microsoft.com/office/drawing/2014/main" xmlns="" id="{D90DBC46-4774-9042-9E3B-618F8AC6E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2608959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0" name="Freeform 227">
              <a:extLst>
                <a:ext uri="{FF2B5EF4-FFF2-40B4-BE49-F238E27FC236}">
                  <a16:creationId xmlns:a16="http://schemas.microsoft.com/office/drawing/2014/main" xmlns="" id="{E124ADD0-58F3-FB43-9076-BE7F3BBEA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2563330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402664" y="6329238"/>
            <a:ext cx="1542553" cy="43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ectangle 27"/>
          <p:cNvSpPr/>
          <p:nvPr/>
        </p:nvSpPr>
        <p:spPr>
          <a:xfrm>
            <a:off x="1866657" y="2335124"/>
            <a:ext cx="1061634" cy="37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Instruiri</a:t>
            </a:r>
            <a:endParaRPr lang="x-none" sz="1400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2" name="Rectangle 27"/>
          <p:cNvSpPr/>
          <p:nvPr/>
        </p:nvSpPr>
        <p:spPr>
          <a:xfrm>
            <a:off x="1713901" y="2882452"/>
            <a:ext cx="1364794" cy="511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Implementări de proiecte</a:t>
            </a:r>
            <a:endParaRPr lang="en-US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83" name="Rectangle 27"/>
          <p:cNvSpPr/>
          <p:nvPr/>
        </p:nvSpPr>
        <p:spPr>
          <a:xfrm>
            <a:off x="1479929" y="3781438"/>
            <a:ext cx="1698896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Crearea parteneriatelor</a:t>
            </a:r>
            <a:endParaRPr lang="en-U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84" name="Rectangle 27"/>
          <p:cNvSpPr/>
          <p:nvPr/>
        </p:nvSpPr>
        <p:spPr>
          <a:xfrm>
            <a:off x="1084124" y="4583004"/>
            <a:ext cx="2624349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Furnizor de educație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85" name="Rectangle 27"/>
          <p:cNvSpPr/>
          <p:nvPr/>
        </p:nvSpPr>
        <p:spPr>
          <a:xfrm>
            <a:off x="883656" y="5376124"/>
            <a:ext cx="2993239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Centru educațional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6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  <p:bldP spid="30" grpId="0" animBg="1"/>
      <p:bldP spid="50" grpId="0"/>
      <p:bldP spid="32" grpId="0" animBg="1"/>
      <p:bldP spid="33" grpId="0" animBg="1"/>
      <p:bldP spid="51" grpId="0"/>
      <p:bldP spid="36" grpId="0" animBg="1"/>
      <p:bldP spid="52" grpId="0"/>
      <p:bldP spid="40" grpId="0" animBg="1"/>
      <p:bldP spid="53" grpId="0"/>
      <p:bldP spid="45" grpId="0" animBg="1"/>
      <p:bldP spid="55" grpId="0"/>
      <p:bldP spid="81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32">
            <a:extLst>
              <a:ext uri="{FF2B5EF4-FFF2-40B4-BE49-F238E27FC236}">
                <a16:creationId xmlns:a16="http://schemas.microsoft.com/office/drawing/2014/main" xmlns="" id="{14E374CB-DA3A-2745-84AA-C3B6DDB0C1FD}"/>
              </a:ext>
            </a:extLst>
          </p:cNvPr>
          <p:cNvGrpSpPr/>
          <p:nvPr/>
        </p:nvGrpSpPr>
        <p:grpSpPr>
          <a:xfrm>
            <a:off x="76794" y="1245326"/>
            <a:ext cx="9067205" cy="5141246"/>
            <a:chOff x="1468438" y="1246188"/>
            <a:chExt cx="9255126" cy="4365625"/>
          </a:xfrm>
          <a:solidFill>
            <a:schemeClr val="bg2">
              <a:lumMod val="85000"/>
              <a:alpha val="51000"/>
            </a:schemeClr>
          </a:solidFill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xmlns="" id="{F3EFFE44-23EE-7744-BB96-039DBCCAB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1600201"/>
              <a:ext cx="134938" cy="131763"/>
            </a:xfrm>
            <a:custGeom>
              <a:avLst/>
              <a:gdLst>
                <a:gd name="T0" fmla="*/ 34 w 36"/>
                <a:gd name="T1" fmla="*/ 2 h 35"/>
                <a:gd name="T2" fmla="*/ 29 w 36"/>
                <a:gd name="T3" fmla="*/ 2 h 35"/>
                <a:gd name="T4" fmla="*/ 2 w 36"/>
                <a:gd name="T5" fmla="*/ 28 h 35"/>
                <a:gd name="T6" fmla="*/ 2 w 36"/>
                <a:gd name="T7" fmla="*/ 34 h 35"/>
                <a:gd name="T8" fmla="*/ 5 w 36"/>
                <a:gd name="T9" fmla="*/ 35 h 35"/>
                <a:gd name="T10" fmla="*/ 8 w 36"/>
                <a:gd name="T11" fmla="*/ 34 h 35"/>
                <a:gd name="T12" fmla="*/ 34 w 36"/>
                <a:gd name="T13" fmla="*/ 7 h 35"/>
                <a:gd name="T14" fmla="*/ 34 w 36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5">
                  <a:moveTo>
                    <a:pt x="34" y="2"/>
                  </a:moveTo>
                  <a:cubicBezTo>
                    <a:pt x="33" y="0"/>
                    <a:pt x="30" y="0"/>
                    <a:pt x="29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0"/>
                    <a:pt x="0" y="32"/>
                    <a:pt x="2" y="34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6"/>
                    <a:pt x="36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xmlns="" id="{8F150C99-E17C-DC41-8FE2-5D1C8A66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1528763"/>
              <a:ext cx="60325" cy="55563"/>
            </a:xfrm>
            <a:custGeom>
              <a:avLst/>
              <a:gdLst>
                <a:gd name="T0" fmla="*/ 5 w 16"/>
                <a:gd name="T1" fmla="*/ 15 h 15"/>
                <a:gd name="T2" fmla="*/ 8 w 16"/>
                <a:gd name="T3" fmla="*/ 14 h 15"/>
                <a:gd name="T4" fmla="*/ 14 w 16"/>
                <a:gd name="T5" fmla="*/ 7 h 15"/>
                <a:gd name="T6" fmla="*/ 14 w 16"/>
                <a:gd name="T7" fmla="*/ 2 h 15"/>
                <a:gd name="T8" fmla="*/ 9 w 16"/>
                <a:gd name="T9" fmla="*/ 2 h 15"/>
                <a:gd name="T10" fmla="*/ 2 w 16"/>
                <a:gd name="T11" fmla="*/ 8 h 15"/>
                <a:gd name="T12" fmla="*/ 2 w 16"/>
                <a:gd name="T13" fmla="*/ 14 h 15"/>
                <a:gd name="T14" fmla="*/ 5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5" y="15"/>
                  </a:moveTo>
                  <a:cubicBezTo>
                    <a:pt x="6" y="15"/>
                    <a:pt x="7" y="15"/>
                    <a:pt x="8" y="1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3"/>
                    <a:pt x="14" y="2"/>
                  </a:cubicBezTo>
                  <a:cubicBezTo>
                    <a:pt x="13" y="0"/>
                    <a:pt x="10" y="0"/>
                    <a:pt x="9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3"/>
                    <a:pt x="2" y="14"/>
                  </a:cubicBezTo>
                  <a:cubicBezTo>
                    <a:pt x="3" y="15"/>
                    <a:pt x="4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xmlns="" id="{05C83398-B11B-C545-AA5C-9B84EF9A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6" y="1625601"/>
              <a:ext cx="130175" cy="128588"/>
            </a:xfrm>
            <a:custGeom>
              <a:avLst/>
              <a:gdLst>
                <a:gd name="T0" fmla="*/ 5 w 35"/>
                <a:gd name="T1" fmla="*/ 34 h 34"/>
                <a:gd name="T2" fmla="*/ 7 w 35"/>
                <a:gd name="T3" fmla="*/ 33 h 34"/>
                <a:gd name="T4" fmla="*/ 33 w 35"/>
                <a:gd name="T5" fmla="*/ 7 h 34"/>
                <a:gd name="T6" fmla="*/ 33 w 35"/>
                <a:gd name="T7" fmla="*/ 2 h 34"/>
                <a:gd name="T8" fmla="*/ 28 w 35"/>
                <a:gd name="T9" fmla="*/ 2 h 34"/>
                <a:gd name="T10" fmla="*/ 2 w 35"/>
                <a:gd name="T11" fmla="*/ 28 h 34"/>
                <a:gd name="T12" fmla="*/ 2 w 35"/>
                <a:gd name="T13" fmla="*/ 33 h 34"/>
                <a:gd name="T14" fmla="*/ 5 w 35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4">
                  <a:moveTo>
                    <a:pt x="5" y="34"/>
                  </a:moveTo>
                  <a:cubicBezTo>
                    <a:pt x="6" y="34"/>
                    <a:pt x="7" y="34"/>
                    <a:pt x="7" y="33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6"/>
                    <a:pt x="35" y="3"/>
                    <a:pt x="33" y="2"/>
                  </a:cubicBezTo>
                  <a:cubicBezTo>
                    <a:pt x="32" y="0"/>
                    <a:pt x="29" y="0"/>
                    <a:pt x="28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32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xmlns="" id="{0CDF1CAC-5828-4449-82CE-98ACF04F7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1754188"/>
              <a:ext cx="41275" cy="36513"/>
            </a:xfrm>
            <a:custGeom>
              <a:avLst/>
              <a:gdLst>
                <a:gd name="T0" fmla="*/ 10 w 11"/>
                <a:gd name="T1" fmla="*/ 2 h 10"/>
                <a:gd name="T2" fmla="*/ 4 w 11"/>
                <a:gd name="T3" fmla="*/ 2 h 10"/>
                <a:gd name="T4" fmla="*/ 2 w 11"/>
                <a:gd name="T5" fmla="*/ 4 h 10"/>
                <a:gd name="T6" fmla="*/ 2 w 11"/>
                <a:gd name="T7" fmla="*/ 9 h 10"/>
                <a:gd name="T8" fmla="*/ 5 w 11"/>
                <a:gd name="T9" fmla="*/ 10 h 10"/>
                <a:gd name="T10" fmla="*/ 8 w 11"/>
                <a:gd name="T11" fmla="*/ 9 h 10"/>
                <a:gd name="T12" fmla="*/ 10 w 11"/>
                <a:gd name="T13" fmla="*/ 7 h 10"/>
                <a:gd name="T14" fmla="*/ 10 w 11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8" y="0"/>
                    <a:pt x="5" y="0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xmlns="" id="{DF95B588-B605-6745-96B9-70CB8134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438" y="1655763"/>
              <a:ext cx="74613" cy="76200"/>
            </a:xfrm>
            <a:custGeom>
              <a:avLst/>
              <a:gdLst>
                <a:gd name="T0" fmla="*/ 2 w 20"/>
                <a:gd name="T1" fmla="*/ 18 h 20"/>
                <a:gd name="T2" fmla="*/ 5 w 20"/>
                <a:gd name="T3" fmla="*/ 20 h 20"/>
                <a:gd name="T4" fmla="*/ 7 w 20"/>
                <a:gd name="T5" fmla="*/ 18 h 20"/>
                <a:gd name="T6" fmla="*/ 18 w 20"/>
                <a:gd name="T7" fmla="*/ 8 h 20"/>
                <a:gd name="T8" fmla="*/ 18 w 20"/>
                <a:gd name="T9" fmla="*/ 2 h 20"/>
                <a:gd name="T10" fmla="*/ 13 w 20"/>
                <a:gd name="T11" fmla="*/ 2 h 20"/>
                <a:gd name="T12" fmla="*/ 2 w 20"/>
                <a:gd name="T13" fmla="*/ 13 h 20"/>
                <a:gd name="T14" fmla="*/ 2 w 20"/>
                <a:gd name="T1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" y="18"/>
                  </a:moveTo>
                  <a:cubicBezTo>
                    <a:pt x="3" y="19"/>
                    <a:pt x="4" y="20"/>
                    <a:pt x="5" y="20"/>
                  </a:cubicBezTo>
                  <a:cubicBezTo>
                    <a:pt x="6" y="20"/>
                    <a:pt x="7" y="19"/>
                    <a:pt x="7" y="1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0" y="4"/>
                    <a:pt x="18" y="2"/>
                  </a:cubicBezTo>
                  <a:cubicBezTo>
                    <a:pt x="17" y="0"/>
                    <a:pt x="14" y="0"/>
                    <a:pt x="13" y="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xmlns="" id="{4115CA5D-C5D0-BA40-B3FD-6B61EAB1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6" y="1847851"/>
              <a:ext cx="47625" cy="44450"/>
            </a:xfrm>
            <a:custGeom>
              <a:avLst/>
              <a:gdLst>
                <a:gd name="T0" fmla="*/ 5 w 13"/>
                <a:gd name="T1" fmla="*/ 12 h 12"/>
                <a:gd name="T2" fmla="*/ 8 w 13"/>
                <a:gd name="T3" fmla="*/ 10 h 12"/>
                <a:gd name="T4" fmla="*/ 11 w 13"/>
                <a:gd name="T5" fmla="*/ 7 h 12"/>
                <a:gd name="T6" fmla="*/ 11 w 13"/>
                <a:gd name="T7" fmla="*/ 1 h 12"/>
                <a:gd name="T8" fmla="*/ 5 w 13"/>
                <a:gd name="T9" fmla="*/ 1 h 12"/>
                <a:gd name="T10" fmla="*/ 2 w 13"/>
                <a:gd name="T11" fmla="*/ 5 h 12"/>
                <a:gd name="T12" fmla="*/ 2 w 13"/>
                <a:gd name="T13" fmla="*/ 10 h 12"/>
                <a:gd name="T14" fmla="*/ 5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5" y="12"/>
                  </a:moveTo>
                  <a:cubicBezTo>
                    <a:pt x="6" y="12"/>
                    <a:pt x="7" y="11"/>
                    <a:pt x="8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5"/>
                    <a:pt x="13" y="3"/>
                    <a:pt x="11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3" y="11"/>
                    <a:pt x="4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xmlns="" id="{91BB1B51-514C-0449-AE8F-F89CDCC07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6" y="1773238"/>
              <a:ext cx="123825" cy="123825"/>
            </a:xfrm>
            <a:custGeom>
              <a:avLst/>
              <a:gdLst>
                <a:gd name="T0" fmla="*/ 31 w 33"/>
                <a:gd name="T1" fmla="*/ 2 h 33"/>
                <a:gd name="T2" fmla="*/ 26 w 33"/>
                <a:gd name="T3" fmla="*/ 2 h 33"/>
                <a:gd name="T4" fmla="*/ 2 w 33"/>
                <a:gd name="T5" fmla="*/ 26 h 33"/>
                <a:gd name="T6" fmla="*/ 2 w 33"/>
                <a:gd name="T7" fmla="*/ 32 h 33"/>
                <a:gd name="T8" fmla="*/ 5 w 33"/>
                <a:gd name="T9" fmla="*/ 33 h 33"/>
                <a:gd name="T10" fmla="*/ 8 w 33"/>
                <a:gd name="T11" fmla="*/ 32 h 33"/>
                <a:gd name="T12" fmla="*/ 31 w 33"/>
                <a:gd name="T13" fmla="*/ 8 h 33"/>
                <a:gd name="T14" fmla="*/ 31 w 33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31" y="2"/>
                  </a:moveTo>
                  <a:cubicBezTo>
                    <a:pt x="30" y="0"/>
                    <a:pt x="27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2"/>
                  </a:cubicBezTo>
                  <a:cubicBezTo>
                    <a:pt x="3" y="32"/>
                    <a:pt x="4" y="33"/>
                    <a:pt x="5" y="33"/>
                  </a:cubicBezTo>
                  <a:cubicBezTo>
                    <a:pt x="6" y="33"/>
                    <a:pt x="7" y="32"/>
                    <a:pt x="8" y="32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6"/>
                    <a:pt x="33" y="4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xmlns="" id="{6E2CA3C7-E5D7-8547-9CFC-00F7B6CC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1682751"/>
              <a:ext cx="79375" cy="77788"/>
            </a:xfrm>
            <a:custGeom>
              <a:avLst/>
              <a:gdLst>
                <a:gd name="T0" fmla="*/ 2 w 21"/>
                <a:gd name="T1" fmla="*/ 19 h 21"/>
                <a:gd name="T2" fmla="*/ 5 w 21"/>
                <a:gd name="T3" fmla="*/ 21 h 21"/>
                <a:gd name="T4" fmla="*/ 8 w 21"/>
                <a:gd name="T5" fmla="*/ 19 h 21"/>
                <a:gd name="T6" fmla="*/ 20 w 21"/>
                <a:gd name="T7" fmla="*/ 7 h 21"/>
                <a:gd name="T8" fmla="*/ 20 w 21"/>
                <a:gd name="T9" fmla="*/ 2 h 21"/>
                <a:gd name="T10" fmla="*/ 14 w 21"/>
                <a:gd name="T11" fmla="*/ 2 h 21"/>
                <a:gd name="T12" fmla="*/ 2 w 21"/>
                <a:gd name="T13" fmla="*/ 14 h 21"/>
                <a:gd name="T14" fmla="*/ 2 w 21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" y="19"/>
                  </a:moveTo>
                  <a:cubicBezTo>
                    <a:pt x="3" y="20"/>
                    <a:pt x="4" y="21"/>
                    <a:pt x="5" y="21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3"/>
                    <a:pt x="20" y="2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5"/>
                    <a:pt x="0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xmlns="" id="{706FDE38-67E4-ED40-B228-993CF5F8B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1" y="1998663"/>
              <a:ext cx="41275" cy="41275"/>
            </a:xfrm>
            <a:custGeom>
              <a:avLst/>
              <a:gdLst>
                <a:gd name="T0" fmla="*/ 4 w 11"/>
                <a:gd name="T1" fmla="*/ 2 h 11"/>
                <a:gd name="T2" fmla="*/ 1 w 11"/>
                <a:gd name="T3" fmla="*/ 5 h 11"/>
                <a:gd name="T4" fmla="*/ 1 w 11"/>
                <a:gd name="T5" fmla="*/ 10 h 11"/>
                <a:gd name="T6" fmla="*/ 4 w 11"/>
                <a:gd name="T7" fmla="*/ 11 h 11"/>
                <a:gd name="T8" fmla="*/ 7 w 11"/>
                <a:gd name="T9" fmla="*/ 10 h 11"/>
                <a:gd name="T10" fmla="*/ 10 w 11"/>
                <a:gd name="T11" fmla="*/ 7 h 11"/>
                <a:gd name="T12" fmla="*/ 10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3"/>
                    <a:pt x="10" y="2"/>
                  </a:cubicBezTo>
                  <a:cubicBezTo>
                    <a:pt x="8" y="0"/>
                    <a:pt x="6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xmlns="" id="{53871115-2AE0-9749-A29A-35BE0383F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6" y="1968501"/>
              <a:ext cx="63500" cy="60325"/>
            </a:xfrm>
            <a:custGeom>
              <a:avLst/>
              <a:gdLst>
                <a:gd name="T0" fmla="*/ 9 w 17"/>
                <a:gd name="T1" fmla="*/ 2 h 16"/>
                <a:gd name="T2" fmla="*/ 2 w 17"/>
                <a:gd name="T3" fmla="*/ 9 h 16"/>
                <a:gd name="T4" fmla="*/ 2 w 17"/>
                <a:gd name="T5" fmla="*/ 15 h 16"/>
                <a:gd name="T6" fmla="*/ 5 w 17"/>
                <a:gd name="T7" fmla="*/ 16 h 16"/>
                <a:gd name="T8" fmla="*/ 8 w 17"/>
                <a:gd name="T9" fmla="*/ 15 h 16"/>
                <a:gd name="T10" fmla="*/ 15 w 17"/>
                <a:gd name="T11" fmla="*/ 7 h 16"/>
                <a:gd name="T12" fmla="*/ 15 w 17"/>
                <a:gd name="T13" fmla="*/ 2 h 16"/>
                <a:gd name="T14" fmla="*/ 9 w 17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9" y="2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3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6"/>
                    <a:pt x="7" y="15"/>
                    <a:pt x="8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1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xmlns="" id="{17D0F586-C9EC-8442-8037-C111053C7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1685926"/>
              <a:ext cx="244475" cy="244475"/>
            </a:xfrm>
            <a:custGeom>
              <a:avLst/>
              <a:gdLst>
                <a:gd name="T0" fmla="*/ 8 w 65"/>
                <a:gd name="T1" fmla="*/ 64 h 65"/>
                <a:gd name="T2" fmla="*/ 55 w 65"/>
                <a:gd name="T3" fmla="*/ 16 h 65"/>
                <a:gd name="T4" fmla="*/ 64 w 65"/>
                <a:gd name="T5" fmla="*/ 7 h 65"/>
                <a:gd name="T6" fmla="*/ 64 w 65"/>
                <a:gd name="T7" fmla="*/ 2 h 65"/>
                <a:gd name="T8" fmla="*/ 58 w 65"/>
                <a:gd name="T9" fmla="*/ 2 h 65"/>
                <a:gd name="T10" fmla="*/ 52 w 65"/>
                <a:gd name="T11" fmla="*/ 8 h 65"/>
                <a:gd name="T12" fmla="*/ 52 w 65"/>
                <a:gd name="T13" fmla="*/ 8 h 65"/>
                <a:gd name="T14" fmla="*/ 2 w 65"/>
                <a:gd name="T15" fmla="*/ 58 h 65"/>
                <a:gd name="T16" fmla="*/ 2 w 65"/>
                <a:gd name="T17" fmla="*/ 64 h 65"/>
                <a:gd name="T18" fmla="*/ 5 w 65"/>
                <a:gd name="T19" fmla="*/ 65 h 65"/>
                <a:gd name="T20" fmla="*/ 8 w 65"/>
                <a:gd name="T21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5">
                  <a:moveTo>
                    <a:pt x="8" y="64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6"/>
                    <a:pt x="65" y="3"/>
                    <a:pt x="64" y="2"/>
                  </a:cubicBezTo>
                  <a:cubicBezTo>
                    <a:pt x="62" y="0"/>
                    <a:pt x="60" y="0"/>
                    <a:pt x="58" y="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60"/>
                    <a:pt x="0" y="62"/>
                    <a:pt x="2" y="64"/>
                  </a:cubicBezTo>
                  <a:cubicBezTo>
                    <a:pt x="3" y="64"/>
                    <a:pt x="4" y="65"/>
                    <a:pt x="5" y="65"/>
                  </a:cubicBezTo>
                  <a:cubicBezTo>
                    <a:pt x="6" y="65"/>
                    <a:pt x="7" y="64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xmlns="" id="{C1018C09-A5BB-024C-8396-C2A53B6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913" y="1603376"/>
              <a:ext cx="85725" cy="85725"/>
            </a:xfrm>
            <a:custGeom>
              <a:avLst/>
              <a:gdLst>
                <a:gd name="T0" fmla="*/ 5 w 23"/>
                <a:gd name="T1" fmla="*/ 23 h 23"/>
                <a:gd name="T2" fmla="*/ 8 w 23"/>
                <a:gd name="T3" fmla="*/ 22 h 23"/>
                <a:gd name="T4" fmla="*/ 22 w 23"/>
                <a:gd name="T5" fmla="*/ 8 h 23"/>
                <a:gd name="T6" fmla="*/ 22 w 23"/>
                <a:gd name="T7" fmla="*/ 2 h 23"/>
                <a:gd name="T8" fmla="*/ 16 w 23"/>
                <a:gd name="T9" fmla="*/ 2 h 23"/>
                <a:gd name="T10" fmla="*/ 2 w 23"/>
                <a:gd name="T11" fmla="*/ 16 h 23"/>
                <a:gd name="T12" fmla="*/ 2 w 23"/>
                <a:gd name="T13" fmla="*/ 22 h 23"/>
                <a:gd name="T14" fmla="*/ 5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5" y="23"/>
                  </a:moveTo>
                  <a:cubicBezTo>
                    <a:pt x="6" y="23"/>
                    <a:pt x="7" y="22"/>
                    <a:pt x="8" y="2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6"/>
                    <a:pt x="23" y="3"/>
                    <a:pt x="22" y="2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0"/>
                    <a:pt x="2" y="22"/>
                  </a:cubicBezTo>
                  <a:cubicBezTo>
                    <a:pt x="3" y="22"/>
                    <a:pt x="4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xmlns="" id="{D8C535D8-C33F-E543-BC59-2A8DE2B9E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1" y="1562101"/>
              <a:ext cx="431800" cy="428625"/>
            </a:xfrm>
            <a:custGeom>
              <a:avLst/>
              <a:gdLst>
                <a:gd name="T0" fmla="*/ 113 w 115"/>
                <a:gd name="T1" fmla="*/ 1 h 114"/>
                <a:gd name="T2" fmla="*/ 108 w 115"/>
                <a:gd name="T3" fmla="*/ 1 h 114"/>
                <a:gd name="T4" fmla="*/ 18 w 115"/>
                <a:gd name="T5" fmla="*/ 91 h 114"/>
                <a:gd name="T6" fmla="*/ 10 w 115"/>
                <a:gd name="T7" fmla="*/ 99 h 114"/>
                <a:gd name="T8" fmla="*/ 10 w 115"/>
                <a:gd name="T9" fmla="*/ 100 h 114"/>
                <a:gd name="T10" fmla="*/ 9 w 115"/>
                <a:gd name="T11" fmla="*/ 100 h 114"/>
                <a:gd name="T12" fmla="*/ 2 w 115"/>
                <a:gd name="T13" fmla="*/ 107 h 114"/>
                <a:gd name="T14" fmla="*/ 2 w 115"/>
                <a:gd name="T15" fmla="*/ 113 h 114"/>
                <a:gd name="T16" fmla="*/ 4 w 115"/>
                <a:gd name="T17" fmla="*/ 114 h 114"/>
                <a:gd name="T18" fmla="*/ 7 w 115"/>
                <a:gd name="T19" fmla="*/ 113 h 114"/>
                <a:gd name="T20" fmla="*/ 15 w 115"/>
                <a:gd name="T21" fmla="*/ 106 h 114"/>
                <a:gd name="T22" fmla="*/ 15 w 115"/>
                <a:gd name="T23" fmla="*/ 105 h 114"/>
                <a:gd name="T24" fmla="*/ 16 w 115"/>
                <a:gd name="T25" fmla="*/ 104 h 114"/>
                <a:gd name="T26" fmla="*/ 24 w 115"/>
                <a:gd name="T27" fmla="*/ 97 h 114"/>
                <a:gd name="T28" fmla="*/ 113 w 115"/>
                <a:gd name="T29" fmla="*/ 7 h 114"/>
                <a:gd name="T30" fmla="*/ 113 w 115"/>
                <a:gd name="T31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14">
                  <a:moveTo>
                    <a:pt x="113" y="1"/>
                  </a:moveTo>
                  <a:cubicBezTo>
                    <a:pt x="112" y="0"/>
                    <a:pt x="109" y="0"/>
                    <a:pt x="108" y="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9"/>
                    <a:pt x="0" y="112"/>
                    <a:pt x="2" y="113"/>
                  </a:cubicBezTo>
                  <a:cubicBezTo>
                    <a:pt x="2" y="114"/>
                    <a:pt x="3" y="114"/>
                    <a:pt x="4" y="114"/>
                  </a:cubicBezTo>
                  <a:cubicBezTo>
                    <a:pt x="5" y="114"/>
                    <a:pt x="7" y="114"/>
                    <a:pt x="7" y="113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5"/>
                    <a:pt x="15" y="105"/>
                  </a:cubicBezTo>
                  <a:cubicBezTo>
                    <a:pt x="15" y="105"/>
                    <a:pt x="16" y="105"/>
                    <a:pt x="16" y="104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5" y="5"/>
                    <a:pt x="115" y="3"/>
                    <a:pt x="1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xmlns="" id="{8E212083-A798-1348-8E2D-EC69B3DD3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1550988"/>
              <a:ext cx="398463" cy="398463"/>
            </a:xfrm>
            <a:custGeom>
              <a:avLst/>
              <a:gdLst>
                <a:gd name="T0" fmla="*/ 104 w 106"/>
                <a:gd name="T1" fmla="*/ 2 h 106"/>
                <a:gd name="T2" fmla="*/ 99 w 106"/>
                <a:gd name="T3" fmla="*/ 2 h 106"/>
                <a:gd name="T4" fmla="*/ 1 w 106"/>
                <a:gd name="T5" fmla="*/ 99 h 106"/>
                <a:gd name="T6" fmla="*/ 1 w 106"/>
                <a:gd name="T7" fmla="*/ 105 h 106"/>
                <a:gd name="T8" fmla="*/ 4 w 106"/>
                <a:gd name="T9" fmla="*/ 106 h 106"/>
                <a:gd name="T10" fmla="*/ 7 w 106"/>
                <a:gd name="T11" fmla="*/ 105 h 106"/>
                <a:gd name="T12" fmla="*/ 104 w 106"/>
                <a:gd name="T13" fmla="*/ 7 h 106"/>
                <a:gd name="T14" fmla="*/ 104 w 106"/>
                <a:gd name="T1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6">
                  <a:moveTo>
                    <a:pt x="104" y="2"/>
                  </a:moveTo>
                  <a:cubicBezTo>
                    <a:pt x="103" y="0"/>
                    <a:pt x="100" y="0"/>
                    <a:pt x="99" y="2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100"/>
                    <a:pt x="0" y="103"/>
                    <a:pt x="1" y="105"/>
                  </a:cubicBezTo>
                  <a:cubicBezTo>
                    <a:pt x="2" y="105"/>
                    <a:pt x="3" y="106"/>
                    <a:pt x="4" y="106"/>
                  </a:cubicBezTo>
                  <a:cubicBezTo>
                    <a:pt x="5" y="106"/>
                    <a:pt x="6" y="105"/>
                    <a:pt x="7" y="105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6" y="6"/>
                    <a:pt x="106" y="3"/>
                    <a:pt x="10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xmlns="" id="{FA27AB32-6D66-A74C-80B3-9AC7734F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863" y="1539876"/>
              <a:ext cx="374650" cy="376238"/>
            </a:xfrm>
            <a:custGeom>
              <a:avLst/>
              <a:gdLst>
                <a:gd name="T0" fmla="*/ 98 w 100"/>
                <a:gd name="T1" fmla="*/ 8 h 100"/>
                <a:gd name="T2" fmla="*/ 98 w 100"/>
                <a:gd name="T3" fmla="*/ 2 h 100"/>
                <a:gd name="T4" fmla="*/ 92 w 100"/>
                <a:gd name="T5" fmla="*/ 2 h 100"/>
                <a:gd name="T6" fmla="*/ 21 w 100"/>
                <a:gd name="T7" fmla="*/ 74 h 100"/>
                <a:gd name="T8" fmla="*/ 13 w 100"/>
                <a:gd name="T9" fmla="*/ 81 h 100"/>
                <a:gd name="T10" fmla="*/ 1 w 100"/>
                <a:gd name="T11" fmla="*/ 93 h 100"/>
                <a:gd name="T12" fmla="*/ 1 w 100"/>
                <a:gd name="T13" fmla="*/ 99 h 100"/>
                <a:gd name="T14" fmla="*/ 4 w 100"/>
                <a:gd name="T15" fmla="*/ 100 h 100"/>
                <a:gd name="T16" fmla="*/ 7 w 100"/>
                <a:gd name="T17" fmla="*/ 99 h 100"/>
                <a:gd name="T18" fmla="*/ 19 w 100"/>
                <a:gd name="T19" fmla="*/ 87 h 100"/>
                <a:gd name="T20" fmla="*/ 26 w 100"/>
                <a:gd name="T21" fmla="*/ 79 h 100"/>
                <a:gd name="T22" fmla="*/ 98 w 100"/>
                <a:gd name="T23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0">
                  <a:moveTo>
                    <a:pt x="98" y="8"/>
                  </a:moveTo>
                  <a:cubicBezTo>
                    <a:pt x="100" y="6"/>
                    <a:pt x="100" y="3"/>
                    <a:pt x="98" y="2"/>
                  </a:cubicBezTo>
                  <a:cubicBezTo>
                    <a:pt x="97" y="0"/>
                    <a:pt x="94" y="0"/>
                    <a:pt x="92" y="2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95"/>
                    <a:pt x="0" y="97"/>
                    <a:pt x="1" y="99"/>
                  </a:cubicBezTo>
                  <a:cubicBezTo>
                    <a:pt x="2" y="99"/>
                    <a:pt x="3" y="100"/>
                    <a:pt x="4" y="100"/>
                  </a:cubicBezTo>
                  <a:cubicBezTo>
                    <a:pt x="5" y="100"/>
                    <a:pt x="6" y="99"/>
                    <a:pt x="7" y="9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6" y="79"/>
                    <a:pt x="26" y="79"/>
                    <a:pt x="26" y="79"/>
                  </a:cubicBezTo>
                  <a:lnTo>
                    <a:pt x="9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xmlns="" id="{75E2790C-450B-CC4D-9BDB-C17389CA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1558926"/>
              <a:ext cx="334963" cy="333375"/>
            </a:xfrm>
            <a:custGeom>
              <a:avLst/>
              <a:gdLst>
                <a:gd name="T0" fmla="*/ 88 w 89"/>
                <a:gd name="T1" fmla="*/ 1 h 89"/>
                <a:gd name="T2" fmla="*/ 82 w 89"/>
                <a:gd name="T3" fmla="*/ 1 h 89"/>
                <a:gd name="T4" fmla="*/ 2 w 89"/>
                <a:gd name="T5" fmla="*/ 82 h 89"/>
                <a:gd name="T6" fmla="*/ 2 w 89"/>
                <a:gd name="T7" fmla="*/ 88 h 89"/>
                <a:gd name="T8" fmla="*/ 4 w 89"/>
                <a:gd name="T9" fmla="*/ 89 h 89"/>
                <a:gd name="T10" fmla="*/ 7 w 89"/>
                <a:gd name="T11" fmla="*/ 88 h 89"/>
                <a:gd name="T12" fmla="*/ 88 w 89"/>
                <a:gd name="T13" fmla="*/ 7 h 89"/>
                <a:gd name="T14" fmla="*/ 88 w 89"/>
                <a:gd name="T15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9">
                  <a:moveTo>
                    <a:pt x="88" y="1"/>
                  </a:moveTo>
                  <a:cubicBezTo>
                    <a:pt x="86" y="0"/>
                    <a:pt x="84" y="0"/>
                    <a:pt x="82" y="1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0" y="83"/>
                    <a:pt x="0" y="86"/>
                    <a:pt x="2" y="88"/>
                  </a:cubicBezTo>
                  <a:cubicBezTo>
                    <a:pt x="2" y="88"/>
                    <a:pt x="3" y="89"/>
                    <a:pt x="4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5"/>
                    <a:pt x="89" y="3"/>
                    <a:pt x="8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xmlns="" id="{8974B703-CFE9-A147-B188-6497012F9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1562101"/>
              <a:ext cx="314325" cy="315913"/>
            </a:xfrm>
            <a:custGeom>
              <a:avLst/>
              <a:gdLst>
                <a:gd name="T0" fmla="*/ 83 w 84"/>
                <a:gd name="T1" fmla="*/ 2 h 84"/>
                <a:gd name="T2" fmla="*/ 77 w 84"/>
                <a:gd name="T3" fmla="*/ 2 h 84"/>
                <a:gd name="T4" fmla="*/ 2 w 84"/>
                <a:gd name="T5" fmla="*/ 77 h 84"/>
                <a:gd name="T6" fmla="*/ 2 w 84"/>
                <a:gd name="T7" fmla="*/ 82 h 84"/>
                <a:gd name="T8" fmla="*/ 5 w 84"/>
                <a:gd name="T9" fmla="*/ 84 h 84"/>
                <a:gd name="T10" fmla="*/ 8 w 84"/>
                <a:gd name="T11" fmla="*/ 82 h 84"/>
                <a:gd name="T12" fmla="*/ 83 w 84"/>
                <a:gd name="T13" fmla="*/ 7 h 84"/>
                <a:gd name="T14" fmla="*/ 83 w 84"/>
                <a:gd name="T15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4">
                  <a:moveTo>
                    <a:pt x="83" y="2"/>
                  </a:moveTo>
                  <a:cubicBezTo>
                    <a:pt x="81" y="0"/>
                    <a:pt x="78" y="0"/>
                    <a:pt x="77" y="2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81"/>
                    <a:pt x="2" y="82"/>
                  </a:cubicBezTo>
                  <a:cubicBezTo>
                    <a:pt x="3" y="83"/>
                    <a:pt x="4" y="84"/>
                    <a:pt x="5" y="84"/>
                  </a:cubicBezTo>
                  <a:cubicBezTo>
                    <a:pt x="6" y="84"/>
                    <a:pt x="7" y="83"/>
                    <a:pt x="8" y="82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4" y="6"/>
                    <a:pt x="84" y="3"/>
                    <a:pt x="8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xmlns="" id="{E3B418C4-305B-884D-AE83-1EDDBA913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38" y="3065463"/>
              <a:ext cx="44450" cy="41275"/>
            </a:xfrm>
            <a:custGeom>
              <a:avLst/>
              <a:gdLst>
                <a:gd name="T0" fmla="*/ 4 w 12"/>
                <a:gd name="T1" fmla="*/ 1 h 11"/>
                <a:gd name="T2" fmla="*/ 1 w 12"/>
                <a:gd name="T3" fmla="*/ 5 h 11"/>
                <a:gd name="T4" fmla="*/ 1 w 12"/>
                <a:gd name="T5" fmla="*/ 10 h 11"/>
                <a:gd name="T6" fmla="*/ 4 w 12"/>
                <a:gd name="T7" fmla="*/ 11 h 11"/>
                <a:gd name="T8" fmla="*/ 7 w 12"/>
                <a:gd name="T9" fmla="*/ 10 h 11"/>
                <a:gd name="T10" fmla="*/ 10 w 12"/>
                <a:gd name="T11" fmla="*/ 7 h 11"/>
                <a:gd name="T12" fmla="*/ 10 w 12"/>
                <a:gd name="T13" fmla="*/ 1 h 11"/>
                <a:gd name="T14" fmla="*/ 4 w 12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4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6"/>
                    <a:pt x="12" y="3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xmlns="" id="{B5B0A0EC-A7D7-384C-9DA0-20FBFB783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1573213"/>
              <a:ext cx="319088" cy="315913"/>
            </a:xfrm>
            <a:custGeom>
              <a:avLst/>
              <a:gdLst>
                <a:gd name="T0" fmla="*/ 2 w 85"/>
                <a:gd name="T1" fmla="*/ 82 h 84"/>
                <a:gd name="T2" fmla="*/ 5 w 85"/>
                <a:gd name="T3" fmla="*/ 84 h 84"/>
                <a:gd name="T4" fmla="*/ 8 w 85"/>
                <a:gd name="T5" fmla="*/ 82 h 84"/>
                <a:gd name="T6" fmla="*/ 83 w 85"/>
                <a:gd name="T7" fmla="*/ 7 h 84"/>
                <a:gd name="T8" fmla="*/ 83 w 85"/>
                <a:gd name="T9" fmla="*/ 1 h 84"/>
                <a:gd name="T10" fmla="*/ 77 w 85"/>
                <a:gd name="T11" fmla="*/ 1 h 84"/>
                <a:gd name="T12" fmla="*/ 2 w 85"/>
                <a:gd name="T13" fmla="*/ 77 h 84"/>
                <a:gd name="T14" fmla="*/ 2 w 85"/>
                <a:gd name="T15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4">
                  <a:moveTo>
                    <a:pt x="2" y="82"/>
                  </a:moveTo>
                  <a:cubicBezTo>
                    <a:pt x="3" y="83"/>
                    <a:pt x="4" y="84"/>
                    <a:pt x="5" y="84"/>
                  </a:cubicBezTo>
                  <a:cubicBezTo>
                    <a:pt x="6" y="84"/>
                    <a:pt x="7" y="83"/>
                    <a:pt x="8" y="82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5" y="6"/>
                    <a:pt x="85" y="3"/>
                    <a:pt x="83" y="1"/>
                  </a:cubicBezTo>
                  <a:cubicBezTo>
                    <a:pt x="81" y="0"/>
                    <a:pt x="79" y="0"/>
                    <a:pt x="7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81"/>
                    <a:pt x="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xmlns="" id="{B2A754A3-596D-8143-AC13-DD96ADBF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1581151"/>
              <a:ext cx="327025" cy="322263"/>
            </a:xfrm>
            <a:custGeom>
              <a:avLst/>
              <a:gdLst>
                <a:gd name="T0" fmla="*/ 2 w 87"/>
                <a:gd name="T1" fmla="*/ 85 h 86"/>
                <a:gd name="T2" fmla="*/ 5 w 87"/>
                <a:gd name="T3" fmla="*/ 86 h 86"/>
                <a:gd name="T4" fmla="*/ 8 w 87"/>
                <a:gd name="T5" fmla="*/ 85 h 86"/>
                <a:gd name="T6" fmla="*/ 85 w 87"/>
                <a:gd name="T7" fmla="*/ 7 h 86"/>
                <a:gd name="T8" fmla="*/ 85 w 87"/>
                <a:gd name="T9" fmla="*/ 1 h 86"/>
                <a:gd name="T10" fmla="*/ 79 w 87"/>
                <a:gd name="T11" fmla="*/ 1 h 86"/>
                <a:gd name="T12" fmla="*/ 2 w 87"/>
                <a:gd name="T13" fmla="*/ 79 h 86"/>
                <a:gd name="T14" fmla="*/ 2 w 87"/>
                <a:gd name="T15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6">
                  <a:moveTo>
                    <a:pt x="2" y="85"/>
                  </a:moveTo>
                  <a:cubicBezTo>
                    <a:pt x="3" y="85"/>
                    <a:pt x="4" y="86"/>
                    <a:pt x="5" y="86"/>
                  </a:cubicBezTo>
                  <a:cubicBezTo>
                    <a:pt x="6" y="86"/>
                    <a:pt x="7" y="85"/>
                    <a:pt x="8" y="85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7" y="6"/>
                    <a:pt x="87" y="3"/>
                    <a:pt x="85" y="1"/>
                  </a:cubicBezTo>
                  <a:cubicBezTo>
                    <a:pt x="83" y="0"/>
                    <a:pt x="81" y="0"/>
                    <a:pt x="79" y="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1"/>
                    <a:pt x="0" y="83"/>
                    <a:pt x="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5">
              <a:extLst>
                <a:ext uri="{FF2B5EF4-FFF2-40B4-BE49-F238E27FC236}">
                  <a16:creationId xmlns:a16="http://schemas.microsoft.com/office/drawing/2014/main" xmlns="" id="{5365D0B8-F7AD-0D45-A008-229201023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3084513"/>
              <a:ext cx="41275" cy="41275"/>
            </a:xfrm>
            <a:custGeom>
              <a:avLst/>
              <a:gdLst>
                <a:gd name="T0" fmla="*/ 4 w 11"/>
                <a:gd name="T1" fmla="*/ 2 h 11"/>
                <a:gd name="T2" fmla="*/ 2 w 11"/>
                <a:gd name="T3" fmla="*/ 4 h 11"/>
                <a:gd name="T4" fmla="*/ 2 w 11"/>
                <a:gd name="T5" fmla="*/ 10 h 11"/>
                <a:gd name="T6" fmla="*/ 5 w 11"/>
                <a:gd name="T7" fmla="*/ 11 h 11"/>
                <a:gd name="T8" fmla="*/ 7 w 11"/>
                <a:gd name="T9" fmla="*/ 10 h 11"/>
                <a:gd name="T10" fmla="*/ 10 w 11"/>
                <a:gd name="T11" fmla="*/ 7 h 11"/>
                <a:gd name="T12" fmla="*/ 10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3"/>
                    <a:pt x="10" y="2"/>
                  </a:cubicBezTo>
                  <a:cubicBezTo>
                    <a:pt x="8" y="0"/>
                    <a:pt x="6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xmlns="" id="{2DBBC6C0-D9E1-8E42-91B8-37D1BF06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1595438"/>
              <a:ext cx="346075" cy="342900"/>
            </a:xfrm>
            <a:custGeom>
              <a:avLst/>
              <a:gdLst>
                <a:gd name="T0" fmla="*/ 2 w 92"/>
                <a:gd name="T1" fmla="*/ 90 h 91"/>
                <a:gd name="T2" fmla="*/ 5 w 92"/>
                <a:gd name="T3" fmla="*/ 91 h 91"/>
                <a:gd name="T4" fmla="*/ 8 w 92"/>
                <a:gd name="T5" fmla="*/ 90 h 91"/>
                <a:gd name="T6" fmla="*/ 90 w 92"/>
                <a:gd name="T7" fmla="*/ 7 h 91"/>
                <a:gd name="T8" fmla="*/ 90 w 92"/>
                <a:gd name="T9" fmla="*/ 1 h 91"/>
                <a:gd name="T10" fmla="*/ 85 w 92"/>
                <a:gd name="T11" fmla="*/ 1 h 91"/>
                <a:gd name="T12" fmla="*/ 2 w 92"/>
                <a:gd name="T13" fmla="*/ 84 h 91"/>
                <a:gd name="T14" fmla="*/ 2 w 92"/>
                <a:gd name="T15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1">
                  <a:moveTo>
                    <a:pt x="2" y="90"/>
                  </a:moveTo>
                  <a:cubicBezTo>
                    <a:pt x="3" y="91"/>
                    <a:pt x="4" y="91"/>
                    <a:pt x="5" y="91"/>
                  </a:cubicBezTo>
                  <a:cubicBezTo>
                    <a:pt x="6" y="91"/>
                    <a:pt x="7" y="91"/>
                    <a:pt x="8" y="9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6"/>
                    <a:pt x="92" y="3"/>
                    <a:pt x="90" y="1"/>
                  </a:cubicBezTo>
                  <a:cubicBezTo>
                    <a:pt x="89" y="0"/>
                    <a:pt x="86" y="0"/>
                    <a:pt x="85" y="1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86"/>
                    <a:pt x="0" y="88"/>
                    <a:pt x="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7">
              <a:extLst>
                <a:ext uri="{FF2B5EF4-FFF2-40B4-BE49-F238E27FC236}">
                  <a16:creationId xmlns:a16="http://schemas.microsoft.com/office/drawing/2014/main" xmlns="" id="{C553B58B-C865-634E-B38C-F999E5CF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3111501"/>
              <a:ext cx="46038" cy="41275"/>
            </a:xfrm>
            <a:custGeom>
              <a:avLst/>
              <a:gdLst>
                <a:gd name="T0" fmla="*/ 5 w 12"/>
                <a:gd name="T1" fmla="*/ 1 h 11"/>
                <a:gd name="T2" fmla="*/ 2 w 12"/>
                <a:gd name="T3" fmla="*/ 4 h 11"/>
                <a:gd name="T4" fmla="*/ 2 w 12"/>
                <a:gd name="T5" fmla="*/ 10 h 11"/>
                <a:gd name="T6" fmla="*/ 5 w 12"/>
                <a:gd name="T7" fmla="*/ 11 h 11"/>
                <a:gd name="T8" fmla="*/ 8 w 12"/>
                <a:gd name="T9" fmla="*/ 10 h 11"/>
                <a:gd name="T10" fmla="*/ 11 w 12"/>
                <a:gd name="T11" fmla="*/ 7 h 11"/>
                <a:gd name="T12" fmla="*/ 11 w 12"/>
                <a:gd name="T13" fmla="*/ 1 h 11"/>
                <a:gd name="T14" fmla="*/ 5 w 12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8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5"/>
                    <a:pt x="12" y="3"/>
                    <a:pt x="11" y="1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8">
              <a:extLst>
                <a:ext uri="{FF2B5EF4-FFF2-40B4-BE49-F238E27FC236}">
                  <a16:creationId xmlns:a16="http://schemas.microsoft.com/office/drawing/2014/main" xmlns="" id="{8574A3CE-503F-8F4A-BD6C-293E0B85C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1584326"/>
              <a:ext cx="390525" cy="387350"/>
            </a:xfrm>
            <a:custGeom>
              <a:avLst/>
              <a:gdLst>
                <a:gd name="T0" fmla="*/ 13 w 104"/>
                <a:gd name="T1" fmla="*/ 85 h 103"/>
                <a:gd name="T2" fmla="*/ 13 w 104"/>
                <a:gd name="T3" fmla="*/ 85 h 103"/>
                <a:gd name="T4" fmla="*/ 6 w 104"/>
                <a:gd name="T5" fmla="*/ 92 h 103"/>
                <a:gd name="T6" fmla="*/ 6 w 104"/>
                <a:gd name="T7" fmla="*/ 93 h 103"/>
                <a:gd name="T8" fmla="*/ 5 w 104"/>
                <a:gd name="T9" fmla="*/ 93 h 103"/>
                <a:gd name="T10" fmla="*/ 2 w 104"/>
                <a:gd name="T11" fmla="*/ 96 h 103"/>
                <a:gd name="T12" fmla="*/ 2 w 104"/>
                <a:gd name="T13" fmla="*/ 102 h 103"/>
                <a:gd name="T14" fmla="*/ 5 w 104"/>
                <a:gd name="T15" fmla="*/ 103 h 103"/>
                <a:gd name="T16" fmla="*/ 8 w 104"/>
                <a:gd name="T17" fmla="*/ 102 h 103"/>
                <a:gd name="T18" fmla="*/ 11 w 104"/>
                <a:gd name="T19" fmla="*/ 99 h 103"/>
                <a:gd name="T20" fmla="*/ 11 w 104"/>
                <a:gd name="T21" fmla="*/ 98 h 103"/>
                <a:gd name="T22" fmla="*/ 12 w 104"/>
                <a:gd name="T23" fmla="*/ 98 h 103"/>
                <a:gd name="T24" fmla="*/ 19 w 104"/>
                <a:gd name="T25" fmla="*/ 90 h 103"/>
                <a:gd name="T26" fmla="*/ 19 w 104"/>
                <a:gd name="T27" fmla="*/ 90 h 103"/>
                <a:gd name="T28" fmla="*/ 19 w 104"/>
                <a:gd name="T29" fmla="*/ 90 h 103"/>
                <a:gd name="T30" fmla="*/ 102 w 104"/>
                <a:gd name="T31" fmla="*/ 7 h 103"/>
                <a:gd name="T32" fmla="*/ 102 w 104"/>
                <a:gd name="T33" fmla="*/ 2 h 103"/>
                <a:gd name="T34" fmla="*/ 96 w 104"/>
                <a:gd name="T35" fmla="*/ 2 h 103"/>
                <a:gd name="T36" fmla="*/ 13 w 104"/>
                <a:gd name="T37" fmla="*/ 85 h 103"/>
                <a:gd name="T38" fmla="*/ 13 w 104"/>
                <a:gd name="T39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03">
                  <a:moveTo>
                    <a:pt x="13" y="85"/>
                  </a:moveTo>
                  <a:cubicBezTo>
                    <a:pt x="13" y="85"/>
                    <a:pt x="13" y="85"/>
                    <a:pt x="13" y="8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3"/>
                    <a:pt x="6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0" y="98"/>
                    <a:pt x="0" y="100"/>
                    <a:pt x="2" y="102"/>
                  </a:cubicBezTo>
                  <a:cubicBezTo>
                    <a:pt x="3" y="103"/>
                    <a:pt x="4" y="103"/>
                    <a:pt x="5" y="103"/>
                  </a:cubicBezTo>
                  <a:cubicBezTo>
                    <a:pt x="6" y="103"/>
                    <a:pt x="7" y="103"/>
                    <a:pt x="8" y="102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8"/>
                    <a:pt x="11" y="98"/>
                  </a:cubicBezTo>
                  <a:cubicBezTo>
                    <a:pt x="11" y="98"/>
                    <a:pt x="11" y="98"/>
                    <a:pt x="12" y="9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4" y="6"/>
                    <a:pt x="104" y="3"/>
                    <a:pt x="102" y="2"/>
                  </a:cubicBezTo>
                  <a:cubicBezTo>
                    <a:pt x="101" y="0"/>
                    <a:pt x="98" y="0"/>
                    <a:pt x="96" y="2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xmlns="" id="{A7DE820E-67B2-E44B-AFB5-33072DBF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1570038"/>
              <a:ext cx="541338" cy="536575"/>
            </a:xfrm>
            <a:custGeom>
              <a:avLst/>
              <a:gdLst>
                <a:gd name="T0" fmla="*/ 31 w 144"/>
                <a:gd name="T1" fmla="*/ 108 h 143"/>
                <a:gd name="T2" fmla="*/ 18 w 144"/>
                <a:gd name="T3" fmla="*/ 121 h 143"/>
                <a:gd name="T4" fmla="*/ 18 w 144"/>
                <a:gd name="T5" fmla="*/ 121 h 143"/>
                <a:gd name="T6" fmla="*/ 16 w 144"/>
                <a:gd name="T7" fmla="*/ 122 h 143"/>
                <a:gd name="T8" fmla="*/ 16 w 144"/>
                <a:gd name="T9" fmla="*/ 122 h 143"/>
                <a:gd name="T10" fmla="*/ 6 w 144"/>
                <a:gd name="T11" fmla="*/ 133 h 143"/>
                <a:gd name="T12" fmla="*/ 5 w 144"/>
                <a:gd name="T13" fmla="*/ 133 h 143"/>
                <a:gd name="T14" fmla="*/ 5 w 144"/>
                <a:gd name="T15" fmla="*/ 134 h 143"/>
                <a:gd name="T16" fmla="*/ 2 w 144"/>
                <a:gd name="T17" fmla="*/ 137 h 143"/>
                <a:gd name="T18" fmla="*/ 2 w 144"/>
                <a:gd name="T19" fmla="*/ 142 h 143"/>
                <a:gd name="T20" fmla="*/ 4 w 144"/>
                <a:gd name="T21" fmla="*/ 143 h 143"/>
                <a:gd name="T22" fmla="*/ 7 w 144"/>
                <a:gd name="T23" fmla="*/ 142 h 143"/>
                <a:gd name="T24" fmla="*/ 10 w 144"/>
                <a:gd name="T25" fmla="*/ 139 h 143"/>
                <a:gd name="T26" fmla="*/ 11 w 144"/>
                <a:gd name="T27" fmla="*/ 139 h 143"/>
                <a:gd name="T28" fmla="*/ 11 w 144"/>
                <a:gd name="T29" fmla="*/ 138 h 143"/>
                <a:gd name="T30" fmla="*/ 22 w 144"/>
                <a:gd name="T31" fmla="*/ 128 h 143"/>
                <a:gd name="T32" fmla="*/ 23 w 144"/>
                <a:gd name="T33" fmla="*/ 126 h 143"/>
                <a:gd name="T34" fmla="*/ 28 w 144"/>
                <a:gd name="T35" fmla="*/ 121 h 143"/>
                <a:gd name="T36" fmla="*/ 28 w 144"/>
                <a:gd name="T37" fmla="*/ 121 h 143"/>
                <a:gd name="T38" fmla="*/ 36 w 144"/>
                <a:gd name="T39" fmla="*/ 113 h 143"/>
                <a:gd name="T40" fmla="*/ 38 w 144"/>
                <a:gd name="T41" fmla="*/ 111 h 143"/>
                <a:gd name="T42" fmla="*/ 38 w 144"/>
                <a:gd name="T43" fmla="*/ 111 h 143"/>
                <a:gd name="T44" fmla="*/ 143 w 144"/>
                <a:gd name="T45" fmla="*/ 7 h 143"/>
                <a:gd name="T46" fmla="*/ 143 w 144"/>
                <a:gd name="T47" fmla="*/ 1 h 143"/>
                <a:gd name="T48" fmla="*/ 137 w 144"/>
                <a:gd name="T49" fmla="*/ 1 h 143"/>
                <a:gd name="T50" fmla="*/ 133 w 144"/>
                <a:gd name="T51" fmla="*/ 5 h 143"/>
                <a:gd name="T52" fmla="*/ 133 w 144"/>
                <a:gd name="T53" fmla="*/ 5 h 143"/>
                <a:gd name="T54" fmla="*/ 31 w 144"/>
                <a:gd name="T55" fmla="*/ 10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43">
                  <a:moveTo>
                    <a:pt x="31" y="108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5" y="134"/>
                    <a:pt x="5" y="13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38"/>
                    <a:pt x="0" y="141"/>
                    <a:pt x="2" y="142"/>
                  </a:cubicBezTo>
                  <a:cubicBezTo>
                    <a:pt x="2" y="143"/>
                    <a:pt x="3" y="143"/>
                    <a:pt x="4" y="143"/>
                  </a:cubicBezTo>
                  <a:cubicBezTo>
                    <a:pt x="5" y="143"/>
                    <a:pt x="6" y="143"/>
                    <a:pt x="7" y="142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0" y="139"/>
                    <a:pt x="11" y="139"/>
                    <a:pt x="11" y="139"/>
                  </a:cubicBezTo>
                  <a:cubicBezTo>
                    <a:pt x="11" y="139"/>
                    <a:pt x="11" y="138"/>
                    <a:pt x="11" y="13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7"/>
                    <a:pt x="23" y="127"/>
                    <a:pt x="23" y="126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4" y="5"/>
                    <a:pt x="144" y="3"/>
                    <a:pt x="143" y="1"/>
                  </a:cubicBezTo>
                  <a:cubicBezTo>
                    <a:pt x="141" y="0"/>
                    <a:pt x="138" y="0"/>
                    <a:pt x="137" y="1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lnTo>
                    <a:pt x="31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xmlns="" id="{68187ADA-FCCB-D14D-982F-A1AD3C89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1576388"/>
              <a:ext cx="514350" cy="515938"/>
            </a:xfrm>
            <a:custGeom>
              <a:avLst/>
              <a:gdLst>
                <a:gd name="T0" fmla="*/ 1 w 137"/>
                <a:gd name="T1" fmla="*/ 136 h 137"/>
                <a:gd name="T2" fmla="*/ 4 w 137"/>
                <a:gd name="T3" fmla="*/ 137 h 137"/>
                <a:gd name="T4" fmla="*/ 7 w 137"/>
                <a:gd name="T5" fmla="*/ 136 h 137"/>
                <a:gd name="T6" fmla="*/ 136 w 137"/>
                <a:gd name="T7" fmla="*/ 7 h 137"/>
                <a:gd name="T8" fmla="*/ 136 w 137"/>
                <a:gd name="T9" fmla="*/ 1 h 137"/>
                <a:gd name="T10" fmla="*/ 130 w 137"/>
                <a:gd name="T11" fmla="*/ 1 h 137"/>
                <a:gd name="T12" fmla="*/ 1 w 137"/>
                <a:gd name="T13" fmla="*/ 130 h 137"/>
                <a:gd name="T14" fmla="*/ 1 w 137"/>
                <a:gd name="T15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7">
                  <a:moveTo>
                    <a:pt x="1" y="136"/>
                  </a:moveTo>
                  <a:cubicBezTo>
                    <a:pt x="2" y="136"/>
                    <a:pt x="3" y="137"/>
                    <a:pt x="4" y="137"/>
                  </a:cubicBezTo>
                  <a:cubicBezTo>
                    <a:pt x="5" y="137"/>
                    <a:pt x="6" y="136"/>
                    <a:pt x="7" y="136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5"/>
                    <a:pt x="137" y="3"/>
                    <a:pt x="136" y="1"/>
                  </a:cubicBezTo>
                  <a:cubicBezTo>
                    <a:pt x="134" y="0"/>
                    <a:pt x="132" y="0"/>
                    <a:pt x="130" y="1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0" y="132"/>
                    <a:pt x="0" y="134"/>
                    <a:pt x="1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xmlns="" id="{00DB59B9-8FC1-1B42-BF6B-1FB0074A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1570038"/>
              <a:ext cx="627063" cy="623888"/>
            </a:xfrm>
            <a:custGeom>
              <a:avLst/>
              <a:gdLst>
                <a:gd name="T0" fmla="*/ 9 w 167"/>
                <a:gd name="T1" fmla="*/ 153 h 166"/>
                <a:gd name="T2" fmla="*/ 2 w 167"/>
                <a:gd name="T3" fmla="*/ 160 h 166"/>
                <a:gd name="T4" fmla="*/ 2 w 167"/>
                <a:gd name="T5" fmla="*/ 165 h 166"/>
                <a:gd name="T6" fmla="*/ 5 w 167"/>
                <a:gd name="T7" fmla="*/ 166 h 166"/>
                <a:gd name="T8" fmla="*/ 8 w 167"/>
                <a:gd name="T9" fmla="*/ 165 h 166"/>
                <a:gd name="T10" fmla="*/ 15 w 167"/>
                <a:gd name="T11" fmla="*/ 158 h 166"/>
                <a:gd name="T12" fmla="*/ 21 w 167"/>
                <a:gd name="T13" fmla="*/ 152 h 166"/>
                <a:gd name="T14" fmla="*/ 165 w 167"/>
                <a:gd name="T15" fmla="*/ 7 h 166"/>
                <a:gd name="T16" fmla="*/ 165 w 167"/>
                <a:gd name="T17" fmla="*/ 2 h 166"/>
                <a:gd name="T18" fmla="*/ 160 w 167"/>
                <a:gd name="T19" fmla="*/ 2 h 166"/>
                <a:gd name="T20" fmla="*/ 15 w 167"/>
                <a:gd name="T21" fmla="*/ 146 h 166"/>
                <a:gd name="T22" fmla="*/ 9 w 167"/>
                <a:gd name="T23" fmla="*/ 1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6">
                  <a:moveTo>
                    <a:pt x="9" y="153"/>
                  </a:moveTo>
                  <a:cubicBezTo>
                    <a:pt x="2" y="160"/>
                    <a:pt x="2" y="160"/>
                    <a:pt x="2" y="160"/>
                  </a:cubicBezTo>
                  <a:cubicBezTo>
                    <a:pt x="0" y="161"/>
                    <a:pt x="0" y="164"/>
                    <a:pt x="2" y="165"/>
                  </a:cubicBezTo>
                  <a:cubicBezTo>
                    <a:pt x="3" y="166"/>
                    <a:pt x="4" y="166"/>
                    <a:pt x="5" y="166"/>
                  </a:cubicBezTo>
                  <a:cubicBezTo>
                    <a:pt x="6" y="166"/>
                    <a:pt x="7" y="166"/>
                    <a:pt x="8" y="165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7" y="6"/>
                    <a:pt x="167" y="3"/>
                    <a:pt x="165" y="2"/>
                  </a:cubicBezTo>
                  <a:cubicBezTo>
                    <a:pt x="164" y="0"/>
                    <a:pt x="161" y="0"/>
                    <a:pt x="160" y="2"/>
                  </a:cubicBezTo>
                  <a:cubicBezTo>
                    <a:pt x="15" y="146"/>
                    <a:pt x="15" y="146"/>
                    <a:pt x="15" y="146"/>
                  </a:cubicBezTo>
                  <a:lnTo>
                    <a:pt x="9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xmlns="" id="{1339DDAC-7992-6547-9DAC-17D53B58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1452563"/>
              <a:ext cx="120650" cy="117475"/>
            </a:xfrm>
            <a:custGeom>
              <a:avLst/>
              <a:gdLst>
                <a:gd name="T0" fmla="*/ 4 w 32"/>
                <a:gd name="T1" fmla="*/ 31 h 31"/>
                <a:gd name="T2" fmla="*/ 7 w 32"/>
                <a:gd name="T3" fmla="*/ 30 h 31"/>
                <a:gd name="T4" fmla="*/ 30 w 32"/>
                <a:gd name="T5" fmla="*/ 7 h 31"/>
                <a:gd name="T6" fmla="*/ 30 w 32"/>
                <a:gd name="T7" fmla="*/ 1 h 31"/>
                <a:gd name="T8" fmla="*/ 25 w 32"/>
                <a:gd name="T9" fmla="*/ 1 h 31"/>
                <a:gd name="T10" fmla="*/ 1 w 32"/>
                <a:gd name="T11" fmla="*/ 24 h 31"/>
                <a:gd name="T12" fmla="*/ 1 w 32"/>
                <a:gd name="T13" fmla="*/ 30 h 31"/>
                <a:gd name="T14" fmla="*/ 4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4" y="31"/>
                  </a:moveTo>
                  <a:cubicBezTo>
                    <a:pt x="5" y="31"/>
                    <a:pt x="6" y="31"/>
                    <a:pt x="7" y="3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5"/>
                    <a:pt x="32" y="3"/>
                    <a:pt x="30" y="1"/>
                  </a:cubicBezTo>
                  <a:cubicBezTo>
                    <a:pt x="29" y="0"/>
                    <a:pt x="26" y="0"/>
                    <a:pt x="25" y="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6"/>
                    <a:pt x="0" y="28"/>
                    <a:pt x="1" y="30"/>
                  </a:cubicBezTo>
                  <a:cubicBezTo>
                    <a:pt x="2" y="31"/>
                    <a:pt x="3" y="31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xmlns="" id="{5899B737-ECED-9A44-BE9E-DF465233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6" y="1576388"/>
              <a:ext cx="660400" cy="658813"/>
            </a:xfrm>
            <a:custGeom>
              <a:avLst/>
              <a:gdLst>
                <a:gd name="T0" fmla="*/ 13 w 176"/>
                <a:gd name="T1" fmla="*/ 157 h 175"/>
                <a:gd name="T2" fmla="*/ 1 w 176"/>
                <a:gd name="T3" fmla="*/ 168 h 175"/>
                <a:gd name="T4" fmla="*/ 1 w 176"/>
                <a:gd name="T5" fmla="*/ 174 h 175"/>
                <a:gd name="T6" fmla="*/ 4 w 176"/>
                <a:gd name="T7" fmla="*/ 175 h 175"/>
                <a:gd name="T8" fmla="*/ 8 w 176"/>
                <a:gd name="T9" fmla="*/ 174 h 175"/>
                <a:gd name="T10" fmla="*/ 29 w 176"/>
                <a:gd name="T11" fmla="*/ 154 h 175"/>
                <a:gd name="T12" fmla="*/ 29 w 176"/>
                <a:gd name="T13" fmla="*/ 154 h 175"/>
                <a:gd name="T14" fmla="*/ 175 w 176"/>
                <a:gd name="T15" fmla="*/ 7 h 175"/>
                <a:gd name="T16" fmla="*/ 174 w 176"/>
                <a:gd name="T17" fmla="*/ 1 h 175"/>
                <a:gd name="T18" fmla="*/ 168 w 176"/>
                <a:gd name="T19" fmla="*/ 1 h 175"/>
                <a:gd name="T20" fmla="*/ 13 w 176"/>
                <a:gd name="T21" fmla="*/ 15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175">
                  <a:moveTo>
                    <a:pt x="13" y="157"/>
                  </a:moveTo>
                  <a:cubicBezTo>
                    <a:pt x="1" y="168"/>
                    <a:pt x="1" y="168"/>
                    <a:pt x="1" y="168"/>
                  </a:cubicBezTo>
                  <a:cubicBezTo>
                    <a:pt x="0" y="170"/>
                    <a:pt x="0" y="172"/>
                    <a:pt x="1" y="174"/>
                  </a:cubicBezTo>
                  <a:cubicBezTo>
                    <a:pt x="2" y="175"/>
                    <a:pt x="3" y="175"/>
                    <a:pt x="4" y="175"/>
                  </a:cubicBezTo>
                  <a:cubicBezTo>
                    <a:pt x="5" y="175"/>
                    <a:pt x="7" y="175"/>
                    <a:pt x="8" y="17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3"/>
                    <a:pt x="174" y="1"/>
                  </a:cubicBezTo>
                  <a:cubicBezTo>
                    <a:pt x="173" y="0"/>
                    <a:pt x="170" y="0"/>
                    <a:pt x="168" y="1"/>
                  </a:cubicBezTo>
                  <a:cubicBezTo>
                    <a:pt x="13" y="157"/>
                    <a:pt x="13" y="157"/>
                    <a:pt x="13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xmlns="" id="{893C162C-1BD8-DB46-8DF4-BBEA161D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1592263"/>
              <a:ext cx="739775" cy="736600"/>
            </a:xfrm>
            <a:custGeom>
              <a:avLst/>
              <a:gdLst>
                <a:gd name="T0" fmla="*/ 190 w 197"/>
                <a:gd name="T1" fmla="*/ 2 h 196"/>
                <a:gd name="T2" fmla="*/ 25 w 197"/>
                <a:gd name="T3" fmla="*/ 166 h 196"/>
                <a:gd name="T4" fmla="*/ 25 w 197"/>
                <a:gd name="T5" fmla="*/ 166 h 196"/>
                <a:gd name="T6" fmla="*/ 2 w 197"/>
                <a:gd name="T7" fmla="*/ 189 h 196"/>
                <a:gd name="T8" fmla="*/ 2 w 197"/>
                <a:gd name="T9" fmla="*/ 195 h 196"/>
                <a:gd name="T10" fmla="*/ 5 w 197"/>
                <a:gd name="T11" fmla="*/ 196 h 196"/>
                <a:gd name="T12" fmla="*/ 7 w 197"/>
                <a:gd name="T13" fmla="*/ 195 h 196"/>
                <a:gd name="T14" fmla="*/ 37 w 197"/>
                <a:gd name="T15" fmla="*/ 165 h 196"/>
                <a:gd name="T16" fmla="*/ 37 w 197"/>
                <a:gd name="T17" fmla="*/ 165 h 196"/>
                <a:gd name="T18" fmla="*/ 195 w 197"/>
                <a:gd name="T19" fmla="*/ 7 h 196"/>
                <a:gd name="T20" fmla="*/ 195 w 197"/>
                <a:gd name="T21" fmla="*/ 2 h 196"/>
                <a:gd name="T22" fmla="*/ 190 w 197"/>
                <a:gd name="T2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196">
                  <a:moveTo>
                    <a:pt x="190" y="2"/>
                  </a:moveTo>
                  <a:cubicBezTo>
                    <a:pt x="25" y="166"/>
                    <a:pt x="25" y="166"/>
                    <a:pt x="25" y="166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0" y="191"/>
                    <a:pt x="1" y="194"/>
                    <a:pt x="2" y="195"/>
                  </a:cubicBezTo>
                  <a:cubicBezTo>
                    <a:pt x="3" y="196"/>
                    <a:pt x="4" y="196"/>
                    <a:pt x="5" y="196"/>
                  </a:cubicBezTo>
                  <a:cubicBezTo>
                    <a:pt x="6" y="196"/>
                    <a:pt x="7" y="196"/>
                    <a:pt x="7" y="195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7" y="6"/>
                    <a:pt x="197" y="3"/>
                    <a:pt x="195" y="2"/>
                  </a:cubicBezTo>
                  <a:cubicBezTo>
                    <a:pt x="194" y="0"/>
                    <a:pt x="191" y="0"/>
                    <a:pt x="19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xmlns="" id="{6CACD63D-0937-E84C-8708-E475FFB3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8" y="1463676"/>
              <a:ext cx="68263" cy="65088"/>
            </a:xfrm>
            <a:custGeom>
              <a:avLst/>
              <a:gdLst>
                <a:gd name="T0" fmla="*/ 2 w 18"/>
                <a:gd name="T1" fmla="*/ 16 h 17"/>
                <a:gd name="T2" fmla="*/ 5 w 18"/>
                <a:gd name="T3" fmla="*/ 17 h 17"/>
                <a:gd name="T4" fmla="*/ 8 w 18"/>
                <a:gd name="T5" fmla="*/ 16 h 17"/>
                <a:gd name="T6" fmla="*/ 16 w 18"/>
                <a:gd name="T7" fmla="*/ 7 h 17"/>
                <a:gd name="T8" fmla="*/ 16 w 18"/>
                <a:gd name="T9" fmla="*/ 1 h 17"/>
                <a:gd name="T10" fmla="*/ 11 w 18"/>
                <a:gd name="T11" fmla="*/ 1 h 17"/>
                <a:gd name="T12" fmla="*/ 2 w 18"/>
                <a:gd name="T13" fmla="*/ 10 h 17"/>
                <a:gd name="T14" fmla="*/ 2 w 1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2" y="16"/>
                  </a:moveTo>
                  <a:cubicBezTo>
                    <a:pt x="3" y="16"/>
                    <a:pt x="4" y="17"/>
                    <a:pt x="5" y="17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5"/>
                    <a:pt x="18" y="3"/>
                    <a:pt x="16" y="1"/>
                  </a:cubicBezTo>
                  <a:cubicBezTo>
                    <a:pt x="15" y="0"/>
                    <a:pt x="12" y="0"/>
                    <a:pt x="11" y="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1"/>
                    <a:pt x="0" y="14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xmlns="" id="{17BDAE6A-B4A5-3F49-A776-4C4CA386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1" y="1389063"/>
              <a:ext cx="65088" cy="63500"/>
            </a:xfrm>
            <a:custGeom>
              <a:avLst/>
              <a:gdLst>
                <a:gd name="T0" fmla="*/ 5 w 17"/>
                <a:gd name="T1" fmla="*/ 17 h 17"/>
                <a:gd name="T2" fmla="*/ 7 w 17"/>
                <a:gd name="T3" fmla="*/ 16 h 17"/>
                <a:gd name="T4" fmla="*/ 15 w 17"/>
                <a:gd name="T5" fmla="*/ 8 h 17"/>
                <a:gd name="T6" fmla="*/ 15 w 17"/>
                <a:gd name="T7" fmla="*/ 2 h 17"/>
                <a:gd name="T8" fmla="*/ 10 w 17"/>
                <a:gd name="T9" fmla="*/ 2 h 17"/>
                <a:gd name="T10" fmla="*/ 2 w 17"/>
                <a:gd name="T11" fmla="*/ 10 h 17"/>
                <a:gd name="T12" fmla="*/ 2 w 17"/>
                <a:gd name="T13" fmla="*/ 16 h 17"/>
                <a:gd name="T14" fmla="*/ 5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5" y="17"/>
                  </a:moveTo>
                  <a:cubicBezTo>
                    <a:pt x="6" y="17"/>
                    <a:pt x="7" y="16"/>
                    <a:pt x="7" y="1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6"/>
                    <a:pt x="17" y="4"/>
                    <a:pt x="15" y="2"/>
                  </a:cubicBezTo>
                  <a:cubicBezTo>
                    <a:pt x="14" y="0"/>
                    <a:pt x="11" y="0"/>
                    <a:pt x="10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4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xmlns="" id="{E27A9AB0-43E7-3544-8624-6A22164BB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1" y="1471613"/>
              <a:ext cx="1042988" cy="1041400"/>
            </a:xfrm>
            <a:custGeom>
              <a:avLst/>
              <a:gdLst>
                <a:gd name="T0" fmla="*/ 5 w 278"/>
                <a:gd name="T1" fmla="*/ 277 h 277"/>
                <a:gd name="T2" fmla="*/ 8 w 278"/>
                <a:gd name="T3" fmla="*/ 276 h 277"/>
                <a:gd name="T4" fmla="*/ 235 w 278"/>
                <a:gd name="T5" fmla="*/ 48 h 277"/>
                <a:gd name="T6" fmla="*/ 236 w 278"/>
                <a:gd name="T7" fmla="*/ 47 h 277"/>
                <a:gd name="T8" fmla="*/ 237 w 278"/>
                <a:gd name="T9" fmla="*/ 47 h 277"/>
                <a:gd name="T10" fmla="*/ 245 w 278"/>
                <a:gd name="T11" fmla="*/ 39 h 277"/>
                <a:gd name="T12" fmla="*/ 250 w 278"/>
                <a:gd name="T13" fmla="*/ 33 h 277"/>
                <a:gd name="T14" fmla="*/ 254 w 278"/>
                <a:gd name="T15" fmla="*/ 30 h 277"/>
                <a:gd name="T16" fmla="*/ 270 w 278"/>
                <a:gd name="T17" fmla="*/ 13 h 277"/>
                <a:gd name="T18" fmla="*/ 274 w 278"/>
                <a:gd name="T19" fmla="*/ 9 h 277"/>
                <a:gd name="T20" fmla="*/ 276 w 278"/>
                <a:gd name="T21" fmla="*/ 7 h 277"/>
                <a:gd name="T22" fmla="*/ 276 w 278"/>
                <a:gd name="T23" fmla="*/ 2 h 277"/>
                <a:gd name="T24" fmla="*/ 270 w 278"/>
                <a:gd name="T25" fmla="*/ 2 h 277"/>
                <a:gd name="T26" fmla="*/ 268 w 278"/>
                <a:gd name="T27" fmla="*/ 4 h 277"/>
                <a:gd name="T28" fmla="*/ 264 w 278"/>
                <a:gd name="T29" fmla="*/ 8 h 277"/>
                <a:gd name="T30" fmla="*/ 248 w 278"/>
                <a:gd name="T31" fmla="*/ 24 h 277"/>
                <a:gd name="T32" fmla="*/ 244 w 278"/>
                <a:gd name="T33" fmla="*/ 28 h 277"/>
                <a:gd name="T34" fmla="*/ 239 w 278"/>
                <a:gd name="T35" fmla="*/ 33 h 277"/>
                <a:gd name="T36" fmla="*/ 231 w 278"/>
                <a:gd name="T37" fmla="*/ 41 h 277"/>
                <a:gd name="T38" fmla="*/ 230 w 278"/>
                <a:gd name="T39" fmla="*/ 42 h 277"/>
                <a:gd name="T40" fmla="*/ 230 w 278"/>
                <a:gd name="T41" fmla="*/ 42 h 277"/>
                <a:gd name="T42" fmla="*/ 2 w 278"/>
                <a:gd name="T43" fmla="*/ 270 h 277"/>
                <a:gd name="T44" fmla="*/ 2 w 278"/>
                <a:gd name="T45" fmla="*/ 276 h 277"/>
                <a:gd name="T46" fmla="*/ 5 w 278"/>
                <a:gd name="T4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277">
                  <a:moveTo>
                    <a:pt x="5" y="277"/>
                  </a:moveTo>
                  <a:cubicBezTo>
                    <a:pt x="6" y="277"/>
                    <a:pt x="7" y="276"/>
                    <a:pt x="8" y="276"/>
                  </a:cubicBezTo>
                  <a:cubicBezTo>
                    <a:pt x="235" y="48"/>
                    <a:pt x="235" y="48"/>
                    <a:pt x="235" y="48"/>
                  </a:cubicBezTo>
                  <a:cubicBezTo>
                    <a:pt x="235" y="48"/>
                    <a:pt x="236" y="47"/>
                    <a:pt x="236" y="47"/>
                  </a:cubicBezTo>
                  <a:cubicBezTo>
                    <a:pt x="236" y="47"/>
                    <a:pt x="236" y="47"/>
                    <a:pt x="237" y="47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54" y="30"/>
                    <a:pt x="254" y="30"/>
                    <a:pt x="254" y="30"/>
                  </a:cubicBezTo>
                  <a:cubicBezTo>
                    <a:pt x="270" y="13"/>
                    <a:pt x="270" y="13"/>
                    <a:pt x="270" y="13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8" y="6"/>
                    <a:pt x="278" y="3"/>
                    <a:pt x="276" y="2"/>
                  </a:cubicBezTo>
                  <a:cubicBezTo>
                    <a:pt x="275" y="0"/>
                    <a:pt x="272" y="0"/>
                    <a:pt x="270" y="2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8"/>
                    <a:pt x="264" y="8"/>
                    <a:pt x="264" y="8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31" y="41"/>
                    <a:pt x="231" y="42"/>
                    <a:pt x="230" y="42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0" y="272"/>
                    <a:pt x="0" y="274"/>
                    <a:pt x="2" y="276"/>
                  </a:cubicBezTo>
                  <a:cubicBezTo>
                    <a:pt x="3" y="276"/>
                    <a:pt x="4" y="277"/>
                    <a:pt x="5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xmlns="" id="{E1F11F76-D5AF-424C-AA2F-ABAE60F61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1377951"/>
              <a:ext cx="90488" cy="93663"/>
            </a:xfrm>
            <a:custGeom>
              <a:avLst/>
              <a:gdLst>
                <a:gd name="T0" fmla="*/ 1 w 24"/>
                <a:gd name="T1" fmla="*/ 18 h 25"/>
                <a:gd name="T2" fmla="*/ 1 w 24"/>
                <a:gd name="T3" fmla="*/ 23 h 25"/>
                <a:gd name="T4" fmla="*/ 4 w 24"/>
                <a:gd name="T5" fmla="*/ 25 h 25"/>
                <a:gd name="T6" fmla="*/ 7 w 24"/>
                <a:gd name="T7" fmla="*/ 23 h 25"/>
                <a:gd name="T8" fmla="*/ 14 w 24"/>
                <a:gd name="T9" fmla="*/ 16 h 25"/>
                <a:gd name="T10" fmla="*/ 14 w 24"/>
                <a:gd name="T11" fmla="*/ 16 h 25"/>
                <a:gd name="T12" fmla="*/ 23 w 24"/>
                <a:gd name="T13" fmla="*/ 8 h 25"/>
                <a:gd name="T14" fmla="*/ 23 w 24"/>
                <a:gd name="T15" fmla="*/ 2 h 25"/>
                <a:gd name="T16" fmla="*/ 17 w 24"/>
                <a:gd name="T17" fmla="*/ 2 h 25"/>
                <a:gd name="T18" fmla="*/ 15 w 24"/>
                <a:gd name="T19" fmla="*/ 4 h 25"/>
                <a:gd name="T20" fmla="*/ 15 w 24"/>
                <a:gd name="T21" fmla="*/ 4 h 25"/>
                <a:gd name="T22" fmla="*/ 1 w 24"/>
                <a:gd name="T2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5">
                  <a:moveTo>
                    <a:pt x="1" y="18"/>
                  </a:moveTo>
                  <a:cubicBezTo>
                    <a:pt x="0" y="19"/>
                    <a:pt x="0" y="22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5" y="25"/>
                    <a:pt x="6" y="24"/>
                    <a:pt x="7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3"/>
                    <a:pt x="23" y="2"/>
                  </a:cubicBezTo>
                  <a:cubicBezTo>
                    <a:pt x="21" y="0"/>
                    <a:pt x="19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xmlns="" id="{8E6F99DD-4DD1-0E43-94E2-FD3CEE5C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1493838"/>
              <a:ext cx="1081088" cy="1079500"/>
            </a:xfrm>
            <a:custGeom>
              <a:avLst/>
              <a:gdLst>
                <a:gd name="T0" fmla="*/ 254 w 288"/>
                <a:gd name="T1" fmla="*/ 39 h 287"/>
                <a:gd name="T2" fmla="*/ 266 w 288"/>
                <a:gd name="T3" fmla="*/ 28 h 287"/>
                <a:gd name="T4" fmla="*/ 266 w 288"/>
                <a:gd name="T5" fmla="*/ 27 h 287"/>
                <a:gd name="T6" fmla="*/ 267 w 288"/>
                <a:gd name="T7" fmla="*/ 26 h 287"/>
                <a:gd name="T8" fmla="*/ 286 w 288"/>
                <a:gd name="T9" fmla="*/ 7 h 287"/>
                <a:gd name="T10" fmla="*/ 286 w 288"/>
                <a:gd name="T11" fmla="*/ 2 h 287"/>
                <a:gd name="T12" fmla="*/ 280 w 288"/>
                <a:gd name="T13" fmla="*/ 2 h 287"/>
                <a:gd name="T14" fmla="*/ 262 w 288"/>
                <a:gd name="T15" fmla="*/ 20 h 287"/>
                <a:gd name="T16" fmla="*/ 261 w 288"/>
                <a:gd name="T17" fmla="*/ 22 h 287"/>
                <a:gd name="T18" fmla="*/ 260 w 288"/>
                <a:gd name="T19" fmla="*/ 22 h 287"/>
                <a:gd name="T20" fmla="*/ 248 w 288"/>
                <a:gd name="T21" fmla="*/ 34 h 287"/>
                <a:gd name="T22" fmla="*/ 248 w 288"/>
                <a:gd name="T23" fmla="*/ 38 h 287"/>
                <a:gd name="T24" fmla="*/ 243 w 288"/>
                <a:gd name="T25" fmla="*/ 39 h 287"/>
                <a:gd name="T26" fmla="*/ 2 w 288"/>
                <a:gd name="T27" fmla="*/ 280 h 287"/>
                <a:gd name="T28" fmla="*/ 2 w 288"/>
                <a:gd name="T29" fmla="*/ 286 h 287"/>
                <a:gd name="T30" fmla="*/ 5 w 288"/>
                <a:gd name="T31" fmla="*/ 287 h 287"/>
                <a:gd name="T32" fmla="*/ 8 w 288"/>
                <a:gd name="T33" fmla="*/ 286 h 287"/>
                <a:gd name="T34" fmla="*/ 249 w 288"/>
                <a:gd name="T35" fmla="*/ 45 h 287"/>
                <a:gd name="T36" fmla="*/ 250 w 288"/>
                <a:gd name="T37" fmla="*/ 40 h 287"/>
                <a:gd name="T38" fmla="*/ 251 w 288"/>
                <a:gd name="T39" fmla="*/ 41 h 287"/>
                <a:gd name="T40" fmla="*/ 254 w 288"/>
                <a:gd name="T41" fmla="*/ 3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7">
                  <a:moveTo>
                    <a:pt x="254" y="39"/>
                  </a:moveTo>
                  <a:cubicBezTo>
                    <a:pt x="266" y="28"/>
                    <a:pt x="266" y="28"/>
                    <a:pt x="266" y="28"/>
                  </a:cubicBezTo>
                  <a:cubicBezTo>
                    <a:pt x="266" y="28"/>
                    <a:pt x="266" y="27"/>
                    <a:pt x="266" y="27"/>
                  </a:cubicBezTo>
                  <a:cubicBezTo>
                    <a:pt x="267" y="27"/>
                    <a:pt x="267" y="26"/>
                    <a:pt x="267" y="26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8" y="6"/>
                    <a:pt x="288" y="3"/>
                    <a:pt x="286" y="2"/>
                  </a:cubicBezTo>
                  <a:cubicBezTo>
                    <a:pt x="284" y="0"/>
                    <a:pt x="282" y="0"/>
                    <a:pt x="280" y="2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1" y="21"/>
                    <a:pt x="261" y="21"/>
                    <a:pt x="261" y="22"/>
                  </a:cubicBezTo>
                  <a:cubicBezTo>
                    <a:pt x="261" y="22"/>
                    <a:pt x="260" y="22"/>
                    <a:pt x="260" y="22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7" y="35"/>
                    <a:pt x="247" y="37"/>
                    <a:pt x="248" y="38"/>
                  </a:cubicBezTo>
                  <a:cubicBezTo>
                    <a:pt x="246" y="37"/>
                    <a:pt x="244" y="38"/>
                    <a:pt x="243" y="39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0" y="282"/>
                    <a:pt x="0" y="284"/>
                    <a:pt x="2" y="286"/>
                  </a:cubicBezTo>
                  <a:cubicBezTo>
                    <a:pt x="3" y="287"/>
                    <a:pt x="4" y="287"/>
                    <a:pt x="5" y="287"/>
                  </a:cubicBezTo>
                  <a:cubicBezTo>
                    <a:pt x="6" y="287"/>
                    <a:pt x="7" y="287"/>
                    <a:pt x="8" y="286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50" y="43"/>
                    <a:pt x="250" y="42"/>
                    <a:pt x="250" y="40"/>
                  </a:cubicBezTo>
                  <a:cubicBezTo>
                    <a:pt x="250" y="40"/>
                    <a:pt x="251" y="41"/>
                    <a:pt x="251" y="41"/>
                  </a:cubicBezTo>
                  <a:cubicBezTo>
                    <a:pt x="252" y="41"/>
                    <a:pt x="253" y="40"/>
                    <a:pt x="2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xmlns="" id="{A696B345-7E31-9242-9A4E-C32729C5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1408113"/>
              <a:ext cx="82550" cy="79375"/>
            </a:xfrm>
            <a:custGeom>
              <a:avLst/>
              <a:gdLst>
                <a:gd name="T0" fmla="*/ 2 w 22"/>
                <a:gd name="T1" fmla="*/ 20 h 21"/>
                <a:gd name="T2" fmla="*/ 4 w 22"/>
                <a:gd name="T3" fmla="*/ 21 h 21"/>
                <a:gd name="T4" fmla="*/ 7 w 22"/>
                <a:gd name="T5" fmla="*/ 20 h 21"/>
                <a:gd name="T6" fmla="*/ 20 w 22"/>
                <a:gd name="T7" fmla="*/ 7 h 21"/>
                <a:gd name="T8" fmla="*/ 20 w 22"/>
                <a:gd name="T9" fmla="*/ 1 h 21"/>
                <a:gd name="T10" fmla="*/ 15 w 22"/>
                <a:gd name="T11" fmla="*/ 1 h 21"/>
                <a:gd name="T12" fmla="*/ 2 w 22"/>
                <a:gd name="T13" fmla="*/ 14 h 21"/>
                <a:gd name="T14" fmla="*/ 2 w 22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2" y="20"/>
                  </a:move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7" y="21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0" y="1"/>
                  </a:cubicBezTo>
                  <a:cubicBezTo>
                    <a:pt x="19" y="0"/>
                    <a:pt x="16" y="0"/>
                    <a:pt x="15" y="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6"/>
                    <a:pt x="0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xmlns="" id="{FC74C663-C19A-3541-809F-A58C1514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6" y="1641476"/>
              <a:ext cx="1006475" cy="1003300"/>
            </a:xfrm>
            <a:custGeom>
              <a:avLst/>
              <a:gdLst>
                <a:gd name="T0" fmla="*/ 266 w 268"/>
                <a:gd name="T1" fmla="*/ 7 h 267"/>
                <a:gd name="T2" fmla="*/ 266 w 268"/>
                <a:gd name="T3" fmla="*/ 1 h 267"/>
                <a:gd name="T4" fmla="*/ 261 w 268"/>
                <a:gd name="T5" fmla="*/ 1 h 267"/>
                <a:gd name="T6" fmla="*/ 2 w 268"/>
                <a:gd name="T7" fmla="*/ 260 h 267"/>
                <a:gd name="T8" fmla="*/ 2 w 268"/>
                <a:gd name="T9" fmla="*/ 266 h 267"/>
                <a:gd name="T10" fmla="*/ 5 w 268"/>
                <a:gd name="T11" fmla="*/ 267 h 267"/>
                <a:gd name="T12" fmla="*/ 7 w 268"/>
                <a:gd name="T13" fmla="*/ 266 h 267"/>
                <a:gd name="T14" fmla="*/ 266 w 268"/>
                <a:gd name="T15" fmla="*/ 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67">
                  <a:moveTo>
                    <a:pt x="266" y="7"/>
                  </a:moveTo>
                  <a:cubicBezTo>
                    <a:pt x="268" y="6"/>
                    <a:pt x="268" y="3"/>
                    <a:pt x="266" y="1"/>
                  </a:cubicBezTo>
                  <a:cubicBezTo>
                    <a:pt x="265" y="0"/>
                    <a:pt x="262" y="0"/>
                    <a:pt x="261" y="1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0" y="262"/>
                    <a:pt x="0" y="265"/>
                    <a:pt x="2" y="266"/>
                  </a:cubicBezTo>
                  <a:cubicBezTo>
                    <a:pt x="3" y="267"/>
                    <a:pt x="4" y="267"/>
                    <a:pt x="5" y="267"/>
                  </a:cubicBezTo>
                  <a:cubicBezTo>
                    <a:pt x="6" y="267"/>
                    <a:pt x="7" y="267"/>
                    <a:pt x="7" y="266"/>
                  </a:cubicBezTo>
                  <a:lnTo>
                    <a:pt x="26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xmlns="" id="{EDF4D215-BB4D-2A49-B099-9A82C2CE9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501776"/>
              <a:ext cx="150813" cy="146050"/>
            </a:xfrm>
            <a:custGeom>
              <a:avLst/>
              <a:gdLst>
                <a:gd name="T0" fmla="*/ 4 w 40"/>
                <a:gd name="T1" fmla="*/ 39 h 39"/>
                <a:gd name="T2" fmla="*/ 7 w 40"/>
                <a:gd name="T3" fmla="*/ 38 h 39"/>
                <a:gd name="T4" fmla="*/ 12 w 40"/>
                <a:gd name="T5" fmla="*/ 33 h 39"/>
                <a:gd name="T6" fmla="*/ 16 w 40"/>
                <a:gd name="T7" fmla="*/ 30 h 39"/>
                <a:gd name="T8" fmla="*/ 38 w 40"/>
                <a:gd name="T9" fmla="*/ 7 h 39"/>
                <a:gd name="T10" fmla="*/ 38 w 40"/>
                <a:gd name="T11" fmla="*/ 2 h 39"/>
                <a:gd name="T12" fmla="*/ 33 w 40"/>
                <a:gd name="T13" fmla="*/ 2 h 39"/>
                <a:gd name="T14" fmla="*/ 10 w 40"/>
                <a:gd name="T15" fmla="*/ 24 h 39"/>
                <a:gd name="T16" fmla="*/ 7 w 40"/>
                <a:gd name="T17" fmla="*/ 28 h 39"/>
                <a:gd name="T18" fmla="*/ 2 w 40"/>
                <a:gd name="T19" fmla="*/ 33 h 39"/>
                <a:gd name="T20" fmla="*/ 2 w 40"/>
                <a:gd name="T21" fmla="*/ 38 h 39"/>
                <a:gd name="T22" fmla="*/ 4 w 40"/>
                <a:gd name="T2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4" y="39"/>
                  </a:moveTo>
                  <a:cubicBezTo>
                    <a:pt x="5" y="39"/>
                    <a:pt x="6" y="39"/>
                    <a:pt x="7" y="38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4" y="0"/>
                    <a:pt x="33" y="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4"/>
                    <a:pt x="0" y="37"/>
                    <a:pt x="2" y="38"/>
                  </a:cubicBezTo>
                  <a:cubicBezTo>
                    <a:pt x="2" y="39"/>
                    <a:pt x="3" y="3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xmlns="" id="{FE2552F8-5DE4-9443-A2C3-E951E1FA1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1344613"/>
              <a:ext cx="127000" cy="123825"/>
            </a:xfrm>
            <a:custGeom>
              <a:avLst/>
              <a:gdLst>
                <a:gd name="T0" fmla="*/ 5 w 34"/>
                <a:gd name="T1" fmla="*/ 33 h 33"/>
                <a:gd name="T2" fmla="*/ 7 w 34"/>
                <a:gd name="T3" fmla="*/ 32 h 33"/>
                <a:gd name="T4" fmla="*/ 23 w 34"/>
                <a:gd name="T5" fmla="*/ 17 h 33"/>
                <a:gd name="T6" fmla="*/ 23 w 34"/>
                <a:gd name="T7" fmla="*/ 17 h 33"/>
                <a:gd name="T8" fmla="*/ 25 w 34"/>
                <a:gd name="T9" fmla="*/ 15 h 33"/>
                <a:gd name="T10" fmla="*/ 29 w 34"/>
                <a:gd name="T11" fmla="*/ 11 h 33"/>
                <a:gd name="T12" fmla="*/ 33 w 34"/>
                <a:gd name="T13" fmla="*/ 7 h 33"/>
                <a:gd name="T14" fmla="*/ 33 w 34"/>
                <a:gd name="T15" fmla="*/ 1 h 33"/>
                <a:gd name="T16" fmla="*/ 31 w 34"/>
                <a:gd name="T17" fmla="*/ 0 h 33"/>
                <a:gd name="T18" fmla="*/ 28 w 34"/>
                <a:gd name="T19" fmla="*/ 0 h 33"/>
                <a:gd name="T20" fmla="*/ 27 w 34"/>
                <a:gd name="T21" fmla="*/ 1 h 33"/>
                <a:gd name="T22" fmla="*/ 23 w 34"/>
                <a:gd name="T23" fmla="*/ 5 h 33"/>
                <a:gd name="T24" fmla="*/ 23 w 34"/>
                <a:gd name="T25" fmla="*/ 5 h 33"/>
                <a:gd name="T26" fmla="*/ 21 w 34"/>
                <a:gd name="T27" fmla="*/ 7 h 33"/>
                <a:gd name="T28" fmla="*/ 21 w 34"/>
                <a:gd name="T29" fmla="*/ 7 h 33"/>
                <a:gd name="T30" fmla="*/ 17 w 34"/>
                <a:gd name="T31" fmla="*/ 11 h 33"/>
                <a:gd name="T32" fmla="*/ 14 w 34"/>
                <a:gd name="T33" fmla="*/ 15 h 33"/>
                <a:gd name="T34" fmla="*/ 9 w 34"/>
                <a:gd name="T35" fmla="*/ 20 h 33"/>
                <a:gd name="T36" fmla="*/ 9 w 34"/>
                <a:gd name="T37" fmla="*/ 20 h 33"/>
                <a:gd name="T38" fmla="*/ 2 w 34"/>
                <a:gd name="T39" fmla="*/ 27 h 33"/>
                <a:gd name="T40" fmla="*/ 2 w 34"/>
                <a:gd name="T41" fmla="*/ 32 h 33"/>
                <a:gd name="T42" fmla="*/ 5 w 34"/>
                <a:gd name="T4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3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5"/>
                    <a:pt x="34" y="3"/>
                    <a:pt x="33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8" y="0"/>
                    <a:pt x="28" y="1"/>
                    <a:pt x="27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0" y="31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xmlns="" id="{BF3FA202-D661-E24D-9857-5A7AB4B4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1416051"/>
              <a:ext cx="49213" cy="47625"/>
            </a:xfrm>
            <a:custGeom>
              <a:avLst/>
              <a:gdLst>
                <a:gd name="T0" fmla="*/ 7 w 13"/>
                <a:gd name="T1" fmla="*/ 12 h 13"/>
                <a:gd name="T2" fmla="*/ 12 w 13"/>
                <a:gd name="T3" fmla="*/ 7 h 13"/>
                <a:gd name="T4" fmla="*/ 12 w 13"/>
                <a:gd name="T5" fmla="*/ 1 h 13"/>
                <a:gd name="T6" fmla="*/ 6 w 13"/>
                <a:gd name="T7" fmla="*/ 1 h 13"/>
                <a:gd name="T8" fmla="*/ 1 w 13"/>
                <a:gd name="T9" fmla="*/ 6 h 13"/>
                <a:gd name="T10" fmla="*/ 1 w 13"/>
                <a:gd name="T11" fmla="*/ 12 h 13"/>
                <a:gd name="T12" fmla="*/ 4 w 13"/>
                <a:gd name="T13" fmla="*/ 13 h 13"/>
                <a:gd name="T14" fmla="*/ 7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7" y="12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5" y="13"/>
                    <a:pt x="6" y="12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xmlns="" id="{01C508DD-8601-8344-8CB7-D5E1B824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576" y="1471613"/>
              <a:ext cx="1223963" cy="1222375"/>
            </a:xfrm>
            <a:custGeom>
              <a:avLst/>
              <a:gdLst>
                <a:gd name="T0" fmla="*/ 325 w 326"/>
                <a:gd name="T1" fmla="*/ 7 h 325"/>
                <a:gd name="T2" fmla="*/ 325 w 326"/>
                <a:gd name="T3" fmla="*/ 1 h 325"/>
                <a:gd name="T4" fmla="*/ 319 w 326"/>
                <a:gd name="T5" fmla="*/ 1 h 325"/>
                <a:gd name="T6" fmla="*/ 310 w 326"/>
                <a:gd name="T7" fmla="*/ 10 h 325"/>
                <a:gd name="T8" fmla="*/ 285 w 326"/>
                <a:gd name="T9" fmla="*/ 35 h 325"/>
                <a:gd name="T10" fmla="*/ 285 w 326"/>
                <a:gd name="T11" fmla="*/ 35 h 325"/>
                <a:gd name="T12" fmla="*/ 281 w 326"/>
                <a:gd name="T13" fmla="*/ 39 h 325"/>
                <a:gd name="T14" fmla="*/ 2 w 326"/>
                <a:gd name="T15" fmla="*/ 319 h 325"/>
                <a:gd name="T16" fmla="*/ 2 w 326"/>
                <a:gd name="T17" fmla="*/ 324 h 325"/>
                <a:gd name="T18" fmla="*/ 4 w 326"/>
                <a:gd name="T19" fmla="*/ 325 h 325"/>
                <a:gd name="T20" fmla="*/ 7 w 326"/>
                <a:gd name="T21" fmla="*/ 324 h 325"/>
                <a:gd name="T22" fmla="*/ 287 w 326"/>
                <a:gd name="T23" fmla="*/ 44 h 325"/>
                <a:gd name="T24" fmla="*/ 325 w 326"/>
                <a:gd name="T25" fmla="*/ 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25">
                  <a:moveTo>
                    <a:pt x="325" y="7"/>
                  </a:moveTo>
                  <a:cubicBezTo>
                    <a:pt x="326" y="5"/>
                    <a:pt x="326" y="3"/>
                    <a:pt x="325" y="1"/>
                  </a:cubicBezTo>
                  <a:cubicBezTo>
                    <a:pt x="323" y="0"/>
                    <a:pt x="321" y="0"/>
                    <a:pt x="319" y="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285" y="35"/>
                    <a:pt x="285" y="35"/>
                    <a:pt x="285" y="35"/>
                  </a:cubicBezTo>
                  <a:cubicBezTo>
                    <a:pt x="285" y="35"/>
                    <a:pt x="285" y="35"/>
                    <a:pt x="285" y="35"/>
                  </a:cubicBezTo>
                  <a:cubicBezTo>
                    <a:pt x="281" y="39"/>
                    <a:pt x="281" y="39"/>
                    <a:pt x="281" y="39"/>
                  </a:cubicBezTo>
                  <a:cubicBezTo>
                    <a:pt x="2" y="319"/>
                    <a:pt x="2" y="319"/>
                    <a:pt x="2" y="319"/>
                  </a:cubicBezTo>
                  <a:cubicBezTo>
                    <a:pt x="0" y="320"/>
                    <a:pt x="0" y="323"/>
                    <a:pt x="2" y="324"/>
                  </a:cubicBezTo>
                  <a:cubicBezTo>
                    <a:pt x="2" y="325"/>
                    <a:pt x="3" y="325"/>
                    <a:pt x="4" y="325"/>
                  </a:cubicBezTo>
                  <a:cubicBezTo>
                    <a:pt x="6" y="325"/>
                    <a:pt x="7" y="325"/>
                    <a:pt x="7" y="324"/>
                  </a:cubicBezTo>
                  <a:cubicBezTo>
                    <a:pt x="287" y="44"/>
                    <a:pt x="287" y="44"/>
                    <a:pt x="287" y="44"/>
                  </a:cubicBezTo>
                  <a:lnTo>
                    <a:pt x="32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xmlns="" id="{10CD1829-A0CE-A944-B57A-975A9C69A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1490663"/>
              <a:ext cx="49213" cy="44450"/>
            </a:xfrm>
            <a:custGeom>
              <a:avLst/>
              <a:gdLst>
                <a:gd name="T0" fmla="*/ 8 w 13"/>
                <a:gd name="T1" fmla="*/ 11 h 12"/>
                <a:gd name="T2" fmla="*/ 11 w 13"/>
                <a:gd name="T3" fmla="*/ 8 h 12"/>
                <a:gd name="T4" fmla="*/ 11 w 13"/>
                <a:gd name="T5" fmla="*/ 2 h 12"/>
                <a:gd name="T6" fmla="*/ 6 w 13"/>
                <a:gd name="T7" fmla="*/ 2 h 12"/>
                <a:gd name="T8" fmla="*/ 2 w 13"/>
                <a:gd name="T9" fmla="*/ 6 h 12"/>
                <a:gd name="T10" fmla="*/ 2 w 13"/>
                <a:gd name="T11" fmla="*/ 11 h 12"/>
                <a:gd name="T12" fmla="*/ 5 w 13"/>
                <a:gd name="T13" fmla="*/ 12 h 12"/>
                <a:gd name="T14" fmla="*/ 8 w 13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8" y="1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3"/>
                    <a:pt x="11" y="2"/>
                  </a:cubicBezTo>
                  <a:cubicBezTo>
                    <a:pt x="10" y="0"/>
                    <a:pt x="7" y="0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10"/>
                    <a:pt x="2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6" y="12"/>
                    <a:pt x="7" y="12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xmlns="" id="{E616E935-796D-DB4A-A121-6AA8717A7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1331913"/>
              <a:ext cx="60325" cy="60325"/>
            </a:xfrm>
            <a:custGeom>
              <a:avLst/>
              <a:gdLst>
                <a:gd name="T0" fmla="*/ 4 w 16"/>
                <a:gd name="T1" fmla="*/ 16 h 16"/>
                <a:gd name="T2" fmla="*/ 7 w 16"/>
                <a:gd name="T3" fmla="*/ 15 h 16"/>
                <a:gd name="T4" fmla="*/ 14 w 16"/>
                <a:gd name="T5" fmla="*/ 8 h 16"/>
                <a:gd name="T6" fmla="*/ 14 w 16"/>
                <a:gd name="T7" fmla="*/ 2 h 16"/>
                <a:gd name="T8" fmla="*/ 9 w 16"/>
                <a:gd name="T9" fmla="*/ 2 h 16"/>
                <a:gd name="T10" fmla="*/ 1 w 16"/>
                <a:gd name="T11" fmla="*/ 9 h 16"/>
                <a:gd name="T12" fmla="*/ 1 w 16"/>
                <a:gd name="T13" fmla="*/ 15 h 16"/>
                <a:gd name="T14" fmla="*/ 4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cubicBezTo>
                    <a:pt x="5" y="16"/>
                    <a:pt x="6" y="16"/>
                    <a:pt x="7" y="15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6" y="3"/>
                    <a:pt x="14" y="2"/>
                  </a:cubicBezTo>
                  <a:cubicBezTo>
                    <a:pt x="13" y="0"/>
                    <a:pt x="10" y="0"/>
                    <a:pt x="9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xmlns="" id="{12EDCB20-4107-0241-9395-E9794F51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1416051"/>
              <a:ext cx="41275" cy="41275"/>
            </a:xfrm>
            <a:custGeom>
              <a:avLst/>
              <a:gdLst>
                <a:gd name="T0" fmla="*/ 4 w 11"/>
                <a:gd name="T1" fmla="*/ 11 h 11"/>
                <a:gd name="T2" fmla="*/ 7 w 11"/>
                <a:gd name="T3" fmla="*/ 10 h 11"/>
                <a:gd name="T4" fmla="*/ 9 w 11"/>
                <a:gd name="T5" fmla="*/ 7 h 11"/>
                <a:gd name="T6" fmla="*/ 9 w 11"/>
                <a:gd name="T7" fmla="*/ 2 h 11"/>
                <a:gd name="T8" fmla="*/ 4 w 11"/>
                <a:gd name="T9" fmla="*/ 2 h 11"/>
                <a:gd name="T10" fmla="*/ 1 w 11"/>
                <a:gd name="T11" fmla="*/ 4 h 11"/>
                <a:gd name="T12" fmla="*/ 1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5" y="11"/>
                    <a:pt x="6" y="11"/>
                    <a:pt x="7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8" y="0"/>
                    <a:pt x="5" y="0"/>
                    <a:pt x="4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xmlns="" id="{C8567195-B1DE-514E-B6E5-603761DAF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1562101"/>
              <a:ext cx="68263" cy="68263"/>
            </a:xfrm>
            <a:custGeom>
              <a:avLst/>
              <a:gdLst>
                <a:gd name="T0" fmla="*/ 11 w 18"/>
                <a:gd name="T1" fmla="*/ 2 h 18"/>
                <a:gd name="T2" fmla="*/ 7 w 18"/>
                <a:gd name="T3" fmla="*/ 5 h 18"/>
                <a:gd name="T4" fmla="*/ 1 w 18"/>
                <a:gd name="T5" fmla="*/ 11 h 18"/>
                <a:gd name="T6" fmla="*/ 1 w 18"/>
                <a:gd name="T7" fmla="*/ 17 h 18"/>
                <a:gd name="T8" fmla="*/ 4 w 18"/>
                <a:gd name="T9" fmla="*/ 18 h 18"/>
                <a:gd name="T10" fmla="*/ 7 w 18"/>
                <a:gd name="T11" fmla="*/ 17 h 18"/>
                <a:gd name="T12" fmla="*/ 13 w 18"/>
                <a:gd name="T13" fmla="*/ 11 h 18"/>
                <a:gd name="T14" fmla="*/ 16 w 18"/>
                <a:gd name="T15" fmla="*/ 7 h 18"/>
                <a:gd name="T16" fmla="*/ 16 w 18"/>
                <a:gd name="T17" fmla="*/ 2 h 18"/>
                <a:gd name="T18" fmla="*/ 11 w 18"/>
                <a:gd name="T1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6" y="18"/>
                    <a:pt x="7" y="1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6"/>
                    <a:pt x="18" y="3"/>
                    <a:pt x="16" y="2"/>
                  </a:cubicBezTo>
                  <a:cubicBezTo>
                    <a:pt x="15" y="0"/>
                    <a:pt x="12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xmlns="" id="{DD0AA27B-E0A5-814F-A2E9-66F7CAD5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1633538"/>
              <a:ext cx="1081088" cy="1082675"/>
            </a:xfrm>
            <a:custGeom>
              <a:avLst/>
              <a:gdLst>
                <a:gd name="T0" fmla="*/ 286 w 288"/>
                <a:gd name="T1" fmla="*/ 8 h 288"/>
                <a:gd name="T2" fmla="*/ 286 w 288"/>
                <a:gd name="T3" fmla="*/ 2 h 288"/>
                <a:gd name="T4" fmla="*/ 281 w 288"/>
                <a:gd name="T5" fmla="*/ 2 h 288"/>
                <a:gd name="T6" fmla="*/ 1 w 288"/>
                <a:gd name="T7" fmla="*/ 281 h 288"/>
                <a:gd name="T8" fmla="*/ 1 w 288"/>
                <a:gd name="T9" fmla="*/ 287 h 288"/>
                <a:gd name="T10" fmla="*/ 4 w 288"/>
                <a:gd name="T11" fmla="*/ 288 h 288"/>
                <a:gd name="T12" fmla="*/ 7 w 288"/>
                <a:gd name="T13" fmla="*/ 287 h 288"/>
                <a:gd name="T14" fmla="*/ 286 w 288"/>
                <a:gd name="T15" fmla="*/ 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88">
                  <a:moveTo>
                    <a:pt x="286" y="8"/>
                  </a:moveTo>
                  <a:cubicBezTo>
                    <a:pt x="288" y="6"/>
                    <a:pt x="288" y="3"/>
                    <a:pt x="286" y="2"/>
                  </a:cubicBezTo>
                  <a:cubicBezTo>
                    <a:pt x="285" y="0"/>
                    <a:pt x="282" y="0"/>
                    <a:pt x="281" y="2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3"/>
                    <a:pt x="0" y="285"/>
                    <a:pt x="1" y="287"/>
                  </a:cubicBezTo>
                  <a:cubicBezTo>
                    <a:pt x="2" y="288"/>
                    <a:pt x="3" y="288"/>
                    <a:pt x="4" y="288"/>
                  </a:cubicBezTo>
                  <a:cubicBezTo>
                    <a:pt x="5" y="288"/>
                    <a:pt x="6" y="288"/>
                    <a:pt x="7" y="287"/>
                  </a:cubicBezTo>
                  <a:lnTo>
                    <a:pt x="28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xmlns="" id="{33CE50D0-0F0C-E341-98B0-F569FEC9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6" y="1592263"/>
              <a:ext cx="46038" cy="44450"/>
            </a:xfrm>
            <a:custGeom>
              <a:avLst/>
              <a:gdLst>
                <a:gd name="T0" fmla="*/ 5 w 12"/>
                <a:gd name="T1" fmla="*/ 12 h 12"/>
                <a:gd name="T2" fmla="*/ 7 w 12"/>
                <a:gd name="T3" fmla="*/ 10 h 12"/>
                <a:gd name="T4" fmla="*/ 10 w 12"/>
                <a:gd name="T5" fmla="*/ 7 h 12"/>
                <a:gd name="T6" fmla="*/ 10 w 12"/>
                <a:gd name="T7" fmla="*/ 2 h 12"/>
                <a:gd name="T8" fmla="*/ 5 w 12"/>
                <a:gd name="T9" fmla="*/ 2 h 12"/>
                <a:gd name="T10" fmla="*/ 2 w 12"/>
                <a:gd name="T11" fmla="*/ 5 h 12"/>
                <a:gd name="T12" fmla="*/ 2 w 12"/>
                <a:gd name="T13" fmla="*/ 10 h 12"/>
                <a:gd name="T14" fmla="*/ 5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5" y="12"/>
                  </a:moveTo>
                  <a:cubicBezTo>
                    <a:pt x="6" y="12"/>
                    <a:pt x="7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6"/>
                    <a:pt x="12" y="3"/>
                    <a:pt x="10" y="2"/>
                  </a:cubicBezTo>
                  <a:cubicBezTo>
                    <a:pt x="9" y="0"/>
                    <a:pt x="6" y="0"/>
                    <a:pt x="5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3" y="11"/>
                    <a:pt x="4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xmlns="" id="{53ED2742-5496-D24E-84CB-A700D929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1355726"/>
              <a:ext cx="41275" cy="41275"/>
            </a:xfrm>
            <a:custGeom>
              <a:avLst/>
              <a:gdLst>
                <a:gd name="T0" fmla="*/ 4 w 11"/>
                <a:gd name="T1" fmla="*/ 11 h 11"/>
                <a:gd name="T2" fmla="*/ 7 w 11"/>
                <a:gd name="T3" fmla="*/ 10 h 11"/>
                <a:gd name="T4" fmla="*/ 9 w 11"/>
                <a:gd name="T5" fmla="*/ 8 h 11"/>
                <a:gd name="T6" fmla="*/ 9 w 11"/>
                <a:gd name="T7" fmla="*/ 2 h 11"/>
                <a:gd name="T8" fmla="*/ 4 w 11"/>
                <a:gd name="T9" fmla="*/ 2 h 11"/>
                <a:gd name="T10" fmla="*/ 1 w 11"/>
                <a:gd name="T11" fmla="*/ 4 h 11"/>
                <a:gd name="T12" fmla="*/ 1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5" y="11"/>
                    <a:pt x="6" y="11"/>
                    <a:pt x="7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8" y="0"/>
                    <a:pt x="5" y="0"/>
                    <a:pt x="4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xmlns="" id="{EB210CEA-4D73-1540-8F17-D1FE42AC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6" y="1403351"/>
              <a:ext cx="68263" cy="68263"/>
            </a:xfrm>
            <a:custGeom>
              <a:avLst/>
              <a:gdLst>
                <a:gd name="T0" fmla="*/ 4 w 18"/>
                <a:gd name="T1" fmla="*/ 18 h 18"/>
                <a:gd name="T2" fmla="*/ 7 w 18"/>
                <a:gd name="T3" fmla="*/ 17 h 18"/>
                <a:gd name="T4" fmla="*/ 17 w 18"/>
                <a:gd name="T5" fmla="*/ 7 h 18"/>
                <a:gd name="T6" fmla="*/ 17 w 18"/>
                <a:gd name="T7" fmla="*/ 2 h 18"/>
                <a:gd name="T8" fmla="*/ 11 w 18"/>
                <a:gd name="T9" fmla="*/ 2 h 18"/>
                <a:gd name="T10" fmla="*/ 1 w 18"/>
                <a:gd name="T11" fmla="*/ 11 h 18"/>
                <a:gd name="T12" fmla="*/ 1 w 18"/>
                <a:gd name="T13" fmla="*/ 17 h 18"/>
                <a:gd name="T14" fmla="*/ 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4" y="18"/>
                  </a:moveTo>
                  <a:cubicBezTo>
                    <a:pt x="5" y="18"/>
                    <a:pt x="6" y="18"/>
                    <a:pt x="7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3"/>
                    <a:pt x="17" y="2"/>
                  </a:cubicBezTo>
                  <a:cubicBezTo>
                    <a:pt x="15" y="0"/>
                    <a:pt x="13" y="0"/>
                    <a:pt x="11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8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xmlns="" id="{4363E89C-AD4F-C645-B576-0DB8B7399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471613"/>
              <a:ext cx="93663" cy="93663"/>
            </a:xfrm>
            <a:custGeom>
              <a:avLst/>
              <a:gdLst>
                <a:gd name="T0" fmla="*/ 18 w 25"/>
                <a:gd name="T1" fmla="*/ 2 h 25"/>
                <a:gd name="T2" fmla="*/ 1 w 25"/>
                <a:gd name="T3" fmla="*/ 19 h 25"/>
                <a:gd name="T4" fmla="*/ 1 w 25"/>
                <a:gd name="T5" fmla="*/ 24 h 25"/>
                <a:gd name="T6" fmla="*/ 4 w 25"/>
                <a:gd name="T7" fmla="*/ 25 h 25"/>
                <a:gd name="T8" fmla="*/ 7 w 25"/>
                <a:gd name="T9" fmla="*/ 24 h 25"/>
                <a:gd name="T10" fmla="*/ 24 w 25"/>
                <a:gd name="T11" fmla="*/ 7 h 25"/>
                <a:gd name="T12" fmla="*/ 24 w 25"/>
                <a:gd name="T13" fmla="*/ 2 h 25"/>
                <a:gd name="T14" fmla="*/ 18 w 25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8" y="2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0" y="23"/>
                    <a:pt x="1" y="24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3"/>
                    <a:pt x="24" y="2"/>
                  </a:cubicBezTo>
                  <a:cubicBezTo>
                    <a:pt x="22" y="0"/>
                    <a:pt x="19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xmlns="" id="{C942DB95-6222-3445-86B8-7384BCCF1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1636713"/>
              <a:ext cx="1125538" cy="1128713"/>
            </a:xfrm>
            <a:custGeom>
              <a:avLst/>
              <a:gdLst>
                <a:gd name="T0" fmla="*/ 7 w 300"/>
                <a:gd name="T1" fmla="*/ 299 h 300"/>
                <a:gd name="T2" fmla="*/ 299 w 300"/>
                <a:gd name="T3" fmla="*/ 7 h 300"/>
                <a:gd name="T4" fmla="*/ 299 w 300"/>
                <a:gd name="T5" fmla="*/ 1 h 300"/>
                <a:gd name="T6" fmla="*/ 293 w 300"/>
                <a:gd name="T7" fmla="*/ 1 h 300"/>
                <a:gd name="T8" fmla="*/ 2 w 300"/>
                <a:gd name="T9" fmla="*/ 293 h 300"/>
                <a:gd name="T10" fmla="*/ 2 w 300"/>
                <a:gd name="T11" fmla="*/ 299 h 300"/>
                <a:gd name="T12" fmla="*/ 4 w 300"/>
                <a:gd name="T13" fmla="*/ 300 h 300"/>
                <a:gd name="T14" fmla="*/ 7 w 300"/>
                <a:gd name="T15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300">
                  <a:moveTo>
                    <a:pt x="7" y="299"/>
                  </a:moveTo>
                  <a:cubicBezTo>
                    <a:pt x="299" y="7"/>
                    <a:pt x="299" y="7"/>
                    <a:pt x="299" y="7"/>
                  </a:cubicBezTo>
                  <a:cubicBezTo>
                    <a:pt x="300" y="6"/>
                    <a:pt x="300" y="3"/>
                    <a:pt x="299" y="1"/>
                  </a:cubicBezTo>
                  <a:cubicBezTo>
                    <a:pt x="297" y="0"/>
                    <a:pt x="295" y="0"/>
                    <a:pt x="293" y="1"/>
                  </a:cubicBezTo>
                  <a:cubicBezTo>
                    <a:pt x="2" y="293"/>
                    <a:pt x="2" y="293"/>
                    <a:pt x="2" y="293"/>
                  </a:cubicBezTo>
                  <a:cubicBezTo>
                    <a:pt x="0" y="295"/>
                    <a:pt x="0" y="297"/>
                    <a:pt x="2" y="299"/>
                  </a:cubicBezTo>
                  <a:cubicBezTo>
                    <a:pt x="2" y="299"/>
                    <a:pt x="3" y="300"/>
                    <a:pt x="4" y="300"/>
                  </a:cubicBezTo>
                  <a:cubicBezTo>
                    <a:pt x="5" y="300"/>
                    <a:pt x="6" y="299"/>
                    <a:pt x="7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xmlns="" id="{2A8EEAC5-FFE3-A946-8DE2-619662553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6" y="1350963"/>
              <a:ext cx="90488" cy="87313"/>
            </a:xfrm>
            <a:custGeom>
              <a:avLst/>
              <a:gdLst>
                <a:gd name="T0" fmla="*/ 1 w 24"/>
                <a:gd name="T1" fmla="*/ 16 h 23"/>
                <a:gd name="T2" fmla="*/ 1 w 24"/>
                <a:gd name="T3" fmla="*/ 22 h 23"/>
                <a:gd name="T4" fmla="*/ 4 w 24"/>
                <a:gd name="T5" fmla="*/ 23 h 23"/>
                <a:gd name="T6" fmla="*/ 7 w 24"/>
                <a:gd name="T7" fmla="*/ 22 h 23"/>
                <a:gd name="T8" fmla="*/ 18 w 24"/>
                <a:gd name="T9" fmla="*/ 11 h 23"/>
                <a:gd name="T10" fmla="*/ 22 w 24"/>
                <a:gd name="T11" fmla="*/ 7 h 23"/>
                <a:gd name="T12" fmla="*/ 22 w 24"/>
                <a:gd name="T13" fmla="*/ 1 h 23"/>
                <a:gd name="T14" fmla="*/ 16 w 24"/>
                <a:gd name="T15" fmla="*/ 1 h 23"/>
                <a:gd name="T16" fmla="*/ 12 w 24"/>
                <a:gd name="T17" fmla="*/ 6 h 23"/>
                <a:gd name="T18" fmla="*/ 10 w 24"/>
                <a:gd name="T19" fmla="*/ 7 h 23"/>
                <a:gd name="T20" fmla="*/ 10 w 24"/>
                <a:gd name="T21" fmla="*/ 7 h 23"/>
                <a:gd name="T22" fmla="*/ 9 w 24"/>
                <a:gd name="T23" fmla="*/ 9 h 23"/>
                <a:gd name="T24" fmla="*/ 9 w 24"/>
                <a:gd name="T25" fmla="*/ 9 h 23"/>
                <a:gd name="T26" fmla="*/ 1 w 2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0" y="18"/>
                    <a:pt x="0" y="20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5"/>
                    <a:pt x="24" y="3"/>
                    <a:pt x="22" y="1"/>
                  </a:cubicBezTo>
                  <a:cubicBezTo>
                    <a:pt x="21" y="0"/>
                    <a:pt x="18" y="0"/>
                    <a:pt x="16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xmlns="" id="{477C0742-C83B-1946-AEC4-26C97C27A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1430338"/>
              <a:ext cx="52388" cy="49213"/>
            </a:xfrm>
            <a:custGeom>
              <a:avLst/>
              <a:gdLst>
                <a:gd name="T0" fmla="*/ 6 w 14"/>
                <a:gd name="T1" fmla="*/ 1 h 13"/>
                <a:gd name="T2" fmla="*/ 1 w 14"/>
                <a:gd name="T3" fmla="*/ 7 h 13"/>
                <a:gd name="T4" fmla="*/ 1 w 14"/>
                <a:gd name="T5" fmla="*/ 12 h 13"/>
                <a:gd name="T6" fmla="*/ 4 w 14"/>
                <a:gd name="T7" fmla="*/ 13 h 13"/>
                <a:gd name="T8" fmla="*/ 7 w 14"/>
                <a:gd name="T9" fmla="*/ 12 h 13"/>
                <a:gd name="T10" fmla="*/ 12 w 14"/>
                <a:gd name="T11" fmla="*/ 7 h 13"/>
                <a:gd name="T12" fmla="*/ 12 w 14"/>
                <a:gd name="T13" fmla="*/ 1 h 13"/>
                <a:gd name="T14" fmla="*/ 6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5"/>
                    <a:pt x="14" y="3"/>
                    <a:pt x="12" y="1"/>
                  </a:cubicBezTo>
                  <a:cubicBezTo>
                    <a:pt x="11" y="0"/>
                    <a:pt x="8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xmlns="" id="{2F37F5AD-4055-FF4D-BCB4-C28390C6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1644651"/>
              <a:ext cx="1174750" cy="1176338"/>
            </a:xfrm>
            <a:custGeom>
              <a:avLst/>
              <a:gdLst>
                <a:gd name="T0" fmla="*/ 7 w 313"/>
                <a:gd name="T1" fmla="*/ 312 h 313"/>
                <a:gd name="T2" fmla="*/ 312 w 313"/>
                <a:gd name="T3" fmla="*/ 7 h 313"/>
                <a:gd name="T4" fmla="*/ 312 w 313"/>
                <a:gd name="T5" fmla="*/ 2 h 313"/>
                <a:gd name="T6" fmla="*/ 306 w 313"/>
                <a:gd name="T7" fmla="*/ 2 h 313"/>
                <a:gd name="T8" fmla="*/ 2 w 313"/>
                <a:gd name="T9" fmla="*/ 306 h 313"/>
                <a:gd name="T10" fmla="*/ 2 w 313"/>
                <a:gd name="T11" fmla="*/ 312 h 313"/>
                <a:gd name="T12" fmla="*/ 4 w 313"/>
                <a:gd name="T13" fmla="*/ 313 h 313"/>
                <a:gd name="T14" fmla="*/ 7 w 313"/>
                <a:gd name="T15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313">
                  <a:moveTo>
                    <a:pt x="7" y="312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13" y="6"/>
                    <a:pt x="313" y="3"/>
                    <a:pt x="312" y="2"/>
                  </a:cubicBezTo>
                  <a:cubicBezTo>
                    <a:pt x="310" y="0"/>
                    <a:pt x="308" y="0"/>
                    <a:pt x="306" y="2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08"/>
                    <a:pt x="0" y="310"/>
                    <a:pt x="2" y="312"/>
                  </a:cubicBezTo>
                  <a:cubicBezTo>
                    <a:pt x="2" y="313"/>
                    <a:pt x="3" y="313"/>
                    <a:pt x="4" y="313"/>
                  </a:cubicBezTo>
                  <a:cubicBezTo>
                    <a:pt x="5" y="313"/>
                    <a:pt x="6" y="313"/>
                    <a:pt x="7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xmlns="" id="{713B4622-9A0F-BE43-93CF-28A788B9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1" y="1471613"/>
              <a:ext cx="134938" cy="134938"/>
            </a:xfrm>
            <a:custGeom>
              <a:avLst/>
              <a:gdLst>
                <a:gd name="T0" fmla="*/ 29 w 36"/>
                <a:gd name="T1" fmla="*/ 2 h 36"/>
                <a:gd name="T2" fmla="*/ 19 w 36"/>
                <a:gd name="T3" fmla="*/ 12 h 36"/>
                <a:gd name="T4" fmla="*/ 1 w 36"/>
                <a:gd name="T5" fmla="*/ 30 h 36"/>
                <a:gd name="T6" fmla="*/ 1 w 36"/>
                <a:gd name="T7" fmla="*/ 35 h 36"/>
                <a:gd name="T8" fmla="*/ 4 w 36"/>
                <a:gd name="T9" fmla="*/ 36 h 36"/>
                <a:gd name="T10" fmla="*/ 7 w 36"/>
                <a:gd name="T11" fmla="*/ 35 h 36"/>
                <a:gd name="T12" fmla="*/ 24 w 36"/>
                <a:gd name="T13" fmla="*/ 18 h 36"/>
                <a:gd name="T14" fmla="*/ 34 w 36"/>
                <a:gd name="T15" fmla="*/ 8 h 36"/>
                <a:gd name="T16" fmla="*/ 34 w 36"/>
                <a:gd name="T17" fmla="*/ 2 h 36"/>
                <a:gd name="T18" fmla="*/ 29 w 36"/>
                <a:gd name="T1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29" y="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5" y="36"/>
                    <a:pt x="6" y="36"/>
                    <a:pt x="7" y="35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6" y="6"/>
                    <a:pt x="36" y="4"/>
                    <a:pt x="34" y="2"/>
                  </a:cubicBezTo>
                  <a:cubicBezTo>
                    <a:pt x="33" y="0"/>
                    <a:pt x="30" y="0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xmlns="" id="{F3B044F8-969F-0148-AF58-BA31B0852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1314451"/>
              <a:ext cx="46038" cy="41275"/>
            </a:xfrm>
            <a:custGeom>
              <a:avLst/>
              <a:gdLst>
                <a:gd name="T0" fmla="*/ 5 w 12"/>
                <a:gd name="T1" fmla="*/ 11 h 11"/>
                <a:gd name="T2" fmla="*/ 7 w 12"/>
                <a:gd name="T3" fmla="*/ 10 h 11"/>
                <a:gd name="T4" fmla="*/ 10 w 12"/>
                <a:gd name="T5" fmla="*/ 7 h 11"/>
                <a:gd name="T6" fmla="*/ 10 w 12"/>
                <a:gd name="T7" fmla="*/ 1 h 11"/>
                <a:gd name="T8" fmla="*/ 4 w 12"/>
                <a:gd name="T9" fmla="*/ 1 h 11"/>
                <a:gd name="T10" fmla="*/ 2 w 12"/>
                <a:gd name="T11" fmla="*/ 4 h 11"/>
                <a:gd name="T12" fmla="*/ 2 w 12"/>
                <a:gd name="T13" fmla="*/ 10 h 11"/>
                <a:gd name="T14" fmla="*/ 5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6" y="11"/>
                    <a:pt x="7" y="10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2" y="10"/>
                    <a:pt x="3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xmlns="" id="{DB33D3D0-697F-6942-8BE1-FDA13A775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2817813"/>
              <a:ext cx="52388" cy="52388"/>
            </a:xfrm>
            <a:custGeom>
              <a:avLst/>
              <a:gdLst>
                <a:gd name="T0" fmla="*/ 7 w 14"/>
                <a:gd name="T1" fmla="*/ 2 h 14"/>
                <a:gd name="T2" fmla="*/ 2 w 14"/>
                <a:gd name="T3" fmla="*/ 7 h 14"/>
                <a:gd name="T4" fmla="*/ 2 w 14"/>
                <a:gd name="T5" fmla="*/ 13 h 14"/>
                <a:gd name="T6" fmla="*/ 4 w 14"/>
                <a:gd name="T7" fmla="*/ 14 h 14"/>
                <a:gd name="T8" fmla="*/ 7 w 14"/>
                <a:gd name="T9" fmla="*/ 13 h 14"/>
                <a:gd name="T10" fmla="*/ 13 w 14"/>
                <a:gd name="T11" fmla="*/ 8 h 14"/>
                <a:gd name="T12" fmla="*/ 13 w 14"/>
                <a:gd name="T13" fmla="*/ 2 h 14"/>
                <a:gd name="T14" fmla="*/ 7 w 14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7" y="2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0" y="11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6"/>
                    <a:pt x="14" y="3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xmlns="" id="{C8B600E2-DDE7-9543-8B01-89036A63B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1" y="1558926"/>
              <a:ext cx="1246188" cy="1247775"/>
            </a:xfrm>
            <a:custGeom>
              <a:avLst/>
              <a:gdLst>
                <a:gd name="T0" fmla="*/ 331 w 332"/>
                <a:gd name="T1" fmla="*/ 7 h 332"/>
                <a:gd name="T2" fmla="*/ 331 w 332"/>
                <a:gd name="T3" fmla="*/ 2 h 332"/>
                <a:gd name="T4" fmla="*/ 325 w 332"/>
                <a:gd name="T5" fmla="*/ 2 h 332"/>
                <a:gd name="T6" fmla="*/ 323 w 332"/>
                <a:gd name="T7" fmla="*/ 4 h 332"/>
                <a:gd name="T8" fmla="*/ 2 w 332"/>
                <a:gd name="T9" fmla="*/ 325 h 332"/>
                <a:gd name="T10" fmla="*/ 2 w 332"/>
                <a:gd name="T11" fmla="*/ 331 h 332"/>
                <a:gd name="T12" fmla="*/ 4 w 332"/>
                <a:gd name="T13" fmla="*/ 332 h 332"/>
                <a:gd name="T14" fmla="*/ 7 w 332"/>
                <a:gd name="T15" fmla="*/ 331 h 332"/>
                <a:gd name="T16" fmla="*/ 328 w 332"/>
                <a:gd name="T17" fmla="*/ 10 h 332"/>
                <a:gd name="T18" fmla="*/ 331 w 332"/>
                <a:gd name="T19" fmla="*/ 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332">
                  <a:moveTo>
                    <a:pt x="331" y="7"/>
                  </a:moveTo>
                  <a:cubicBezTo>
                    <a:pt x="332" y="6"/>
                    <a:pt x="332" y="3"/>
                    <a:pt x="331" y="2"/>
                  </a:cubicBezTo>
                  <a:cubicBezTo>
                    <a:pt x="329" y="0"/>
                    <a:pt x="327" y="0"/>
                    <a:pt x="325" y="2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2" y="325"/>
                    <a:pt x="2" y="325"/>
                    <a:pt x="2" y="325"/>
                  </a:cubicBezTo>
                  <a:cubicBezTo>
                    <a:pt x="0" y="327"/>
                    <a:pt x="0" y="329"/>
                    <a:pt x="2" y="331"/>
                  </a:cubicBezTo>
                  <a:cubicBezTo>
                    <a:pt x="2" y="332"/>
                    <a:pt x="3" y="332"/>
                    <a:pt x="4" y="332"/>
                  </a:cubicBezTo>
                  <a:cubicBezTo>
                    <a:pt x="6" y="332"/>
                    <a:pt x="7" y="332"/>
                    <a:pt x="7" y="331"/>
                  </a:cubicBezTo>
                  <a:cubicBezTo>
                    <a:pt x="328" y="10"/>
                    <a:pt x="328" y="10"/>
                    <a:pt x="328" y="10"/>
                  </a:cubicBezTo>
                  <a:lnTo>
                    <a:pt x="33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xmlns="" id="{6D6D9A77-F9D4-D643-94B6-81F01759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1397001"/>
              <a:ext cx="131763" cy="134938"/>
            </a:xfrm>
            <a:custGeom>
              <a:avLst/>
              <a:gdLst>
                <a:gd name="T0" fmla="*/ 10 w 35"/>
                <a:gd name="T1" fmla="*/ 20 h 36"/>
                <a:gd name="T2" fmla="*/ 1 w 35"/>
                <a:gd name="T3" fmla="*/ 29 h 36"/>
                <a:gd name="T4" fmla="*/ 1 w 35"/>
                <a:gd name="T5" fmla="*/ 34 h 36"/>
                <a:gd name="T6" fmla="*/ 4 w 35"/>
                <a:gd name="T7" fmla="*/ 36 h 36"/>
                <a:gd name="T8" fmla="*/ 7 w 35"/>
                <a:gd name="T9" fmla="*/ 34 h 36"/>
                <a:gd name="T10" fmla="*/ 16 w 35"/>
                <a:gd name="T11" fmla="*/ 25 h 36"/>
                <a:gd name="T12" fmla="*/ 16 w 35"/>
                <a:gd name="T13" fmla="*/ 21 h 36"/>
                <a:gd name="T14" fmla="*/ 18 w 35"/>
                <a:gd name="T15" fmla="*/ 21 h 36"/>
                <a:gd name="T16" fmla="*/ 21 w 35"/>
                <a:gd name="T17" fmla="*/ 20 h 36"/>
                <a:gd name="T18" fmla="*/ 34 w 35"/>
                <a:gd name="T19" fmla="*/ 7 h 36"/>
                <a:gd name="T20" fmla="*/ 34 w 35"/>
                <a:gd name="T21" fmla="*/ 2 h 36"/>
                <a:gd name="T22" fmla="*/ 28 w 35"/>
                <a:gd name="T23" fmla="*/ 2 h 36"/>
                <a:gd name="T24" fmla="*/ 16 w 35"/>
                <a:gd name="T25" fmla="*/ 14 h 36"/>
                <a:gd name="T26" fmla="*/ 15 w 35"/>
                <a:gd name="T27" fmla="*/ 19 h 36"/>
                <a:gd name="T28" fmla="*/ 10 w 35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6">
                  <a:moveTo>
                    <a:pt x="10" y="2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3"/>
                    <a:pt x="1" y="34"/>
                  </a:cubicBezTo>
                  <a:cubicBezTo>
                    <a:pt x="2" y="35"/>
                    <a:pt x="3" y="36"/>
                    <a:pt x="4" y="36"/>
                  </a:cubicBezTo>
                  <a:cubicBezTo>
                    <a:pt x="5" y="36"/>
                    <a:pt x="6" y="35"/>
                    <a:pt x="7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4"/>
                    <a:pt x="17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20" y="21"/>
                    <a:pt x="21" y="2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3"/>
                    <a:pt x="34" y="2"/>
                  </a:cubicBezTo>
                  <a:cubicBezTo>
                    <a:pt x="32" y="0"/>
                    <a:pt x="30" y="0"/>
                    <a:pt x="28" y="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6"/>
                    <a:pt x="14" y="18"/>
                    <a:pt x="15" y="19"/>
                  </a:cubicBezTo>
                  <a:cubicBezTo>
                    <a:pt x="13" y="18"/>
                    <a:pt x="11" y="18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xmlns="" id="{7B3BECB2-B1FF-B149-8AD9-17A0C9C46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1287463"/>
              <a:ext cx="104775" cy="104775"/>
            </a:xfrm>
            <a:custGeom>
              <a:avLst/>
              <a:gdLst>
                <a:gd name="T0" fmla="*/ 2 w 28"/>
                <a:gd name="T1" fmla="*/ 27 h 28"/>
                <a:gd name="T2" fmla="*/ 4 w 28"/>
                <a:gd name="T3" fmla="*/ 28 h 28"/>
                <a:gd name="T4" fmla="*/ 7 w 28"/>
                <a:gd name="T5" fmla="*/ 27 h 28"/>
                <a:gd name="T6" fmla="*/ 15 w 28"/>
                <a:gd name="T7" fmla="*/ 20 h 28"/>
                <a:gd name="T8" fmla="*/ 27 w 28"/>
                <a:gd name="T9" fmla="*/ 8 h 28"/>
                <a:gd name="T10" fmla="*/ 27 w 28"/>
                <a:gd name="T11" fmla="*/ 2 h 28"/>
                <a:gd name="T12" fmla="*/ 21 w 28"/>
                <a:gd name="T13" fmla="*/ 2 h 28"/>
                <a:gd name="T14" fmla="*/ 9 w 28"/>
                <a:gd name="T15" fmla="*/ 14 h 28"/>
                <a:gd name="T16" fmla="*/ 2 w 28"/>
                <a:gd name="T17" fmla="*/ 21 h 28"/>
                <a:gd name="T18" fmla="*/ 2 w 28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" y="27"/>
                  </a:moveTo>
                  <a:cubicBezTo>
                    <a:pt x="2" y="28"/>
                    <a:pt x="3" y="28"/>
                    <a:pt x="4" y="28"/>
                  </a:cubicBezTo>
                  <a:cubicBezTo>
                    <a:pt x="5" y="28"/>
                    <a:pt x="6" y="28"/>
                    <a:pt x="7" y="2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6"/>
                    <a:pt x="28" y="3"/>
                    <a:pt x="27" y="2"/>
                  </a:cubicBezTo>
                  <a:cubicBezTo>
                    <a:pt x="25" y="0"/>
                    <a:pt x="23" y="0"/>
                    <a:pt x="21" y="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xmlns="" id="{9EBE3C26-2628-1840-ABA8-607475DE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1279526"/>
              <a:ext cx="101600" cy="106363"/>
            </a:xfrm>
            <a:custGeom>
              <a:avLst/>
              <a:gdLst>
                <a:gd name="T0" fmla="*/ 1 w 27"/>
                <a:gd name="T1" fmla="*/ 21 h 28"/>
                <a:gd name="T2" fmla="*/ 1 w 27"/>
                <a:gd name="T3" fmla="*/ 26 h 28"/>
                <a:gd name="T4" fmla="*/ 4 w 27"/>
                <a:gd name="T5" fmla="*/ 28 h 28"/>
                <a:gd name="T6" fmla="*/ 7 w 27"/>
                <a:gd name="T7" fmla="*/ 26 h 28"/>
                <a:gd name="T8" fmla="*/ 17 w 27"/>
                <a:gd name="T9" fmla="*/ 16 h 28"/>
                <a:gd name="T10" fmla="*/ 18 w 27"/>
                <a:gd name="T11" fmla="*/ 15 h 28"/>
                <a:gd name="T12" fmla="*/ 19 w 27"/>
                <a:gd name="T13" fmla="*/ 14 h 28"/>
                <a:gd name="T14" fmla="*/ 26 w 27"/>
                <a:gd name="T15" fmla="*/ 8 h 28"/>
                <a:gd name="T16" fmla="*/ 26 w 27"/>
                <a:gd name="T17" fmla="*/ 2 h 28"/>
                <a:gd name="T18" fmla="*/ 20 w 27"/>
                <a:gd name="T19" fmla="*/ 2 h 28"/>
                <a:gd name="T20" fmla="*/ 14 w 27"/>
                <a:gd name="T21" fmla="*/ 8 h 28"/>
                <a:gd name="T22" fmla="*/ 13 w 27"/>
                <a:gd name="T23" fmla="*/ 10 h 28"/>
                <a:gd name="T24" fmla="*/ 11 w 27"/>
                <a:gd name="T25" fmla="*/ 11 h 28"/>
                <a:gd name="T26" fmla="*/ 1 w 27"/>
                <a:gd name="T2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8">
                  <a:moveTo>
                    <a:pt x="1" y="21"/>
                  </a:moveTo>
                  <a:cubicBezTo>
                    <a:pt x="0" y="22"/>
                    <a:pt x="0" y="25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5" y="28"/>
                    <a:pt x="6" y="27"/>
                    <a:pt x="7" y="2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8" y="15"/>
                    <a:pt x="19" y="14"/>
                    <a:pt x="19" y="14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3"/>
                    <a:pt x="26" y="2"/>
                  </a:cubicBezTo>
                  <a:cubicBezTo>
                    <a:pt x="24" y="0"/>
                    <a:pt x="22" y="0"/>
                    <a:pt x="20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1" y="11"/>
                  </a:cubicBezTo>
                  <a:lnTo>
                    <a:pt x="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xmlns="" id="{47017C89-597C-E949-B61C-FB31987E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1" y="1592263"/>
              <a:ext cx="211138" cy="206375"/>
            </a:xfrm>
            <a:custGeom>
              <a:avLst/>
              <a:gdLst>
                <a:gd name="T0" fmla="*/ 4 w 56"/>
                <a:gd name="T1" fmla="*/ 55 h 55"/>
                <a:gd name="T2" fmla="*/ 7 w 56"/>
                <a:gd name="T3" fmla="*/ 54 h 55"/>
                <a:gd name="T4" fmla="*/ 10 w 56"/>
                <a:gd name="T5" fmla="*/ 51 h 55"/>
                <a:gd name="T6" fmla="*/ 11 w 56"/>
                <a:gd name="T7" fmla="*/ 50 h 55"/>
                <a:gd name="T8" fmla="*/ 12 w 56"/>
                <a:gd name="T9" fmla="*/ 49 h 55"/>
                <a:gd name="T10" fmla="*/ 54 w 56"/>
                <a:gd name="T11" fmla="*/ 7 h 55"/>
                <a:gd name="T12" fmla="*/ 54 w 56"/>
                <a:gd name="T13" fmla="*/ 2 h 55"/>
                <a:gd name="T14" fmla="*/ 49 w 56"/>
                <a:gd name="T15" fmla="*/ 2 h 55"/>
                <a:gd name="T16" fmla="*/ 7 w 56"/>
                <a:gd name="T17" fmla="*/ 43 h 55"/>
                <a:gd name="T18" fmla="*/ 6 w 56"/>
                <a:gd name="T19" fmla="*/ 45 h 55"/>
                <a:gd name="T20" fmla="*/ 5 w 56"/>
                <a:gd name="T21" fmla="*/ 45 h 55"/>
                <a:gd name="T22" fmla="*/ 2 w 56"/>
                <a:gd name="T23" fmla="*/ 48 h 55"/>
                <a:gd name="T24" fmla="*/ 2 w 56"/>
                <a:gd name="T25" fmla="*/ 54 h 55"/>
                <a:gd name="T26" fmla="*/ 4 w 56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55">
                  <a:moveTo>
                    <a:pt x="4" y="55"/>
                  </a:moveTo>
                  <a:cubicBezTo>
                    <a:pt x="5" y="55"/>
                    <a:pt x="6" y="55"/>
                    <a:pt x="7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2" y="50"/>
                    <a:pt x="12" y="49"/>
                    <a:pt x="12" y="4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6" y="6"/>
                    <a:pt x="56" y="3"/>
                    <a:pt x="54" y="2"/>
                  </a:cubicBezTo>
                  <a:cubicBezTo>
                    <a:pt x="53" y="0"/>
                    <a:pt x="50" y="0"/>
                    <a:pt x="49" y="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4"/>
                    <a:pt x="6" y="44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3"/>
                    <a:pt x="2" y="54"/>
                  </a:cubicBezTo>
                  <a:cubicBezTo>
                    <a:pt x="2" y="55"/>
                    <a:pt x="3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xmlns="" id="{4BEFE510-24EF-334B-BCE9-169F09A1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1903413"/>
              <a:ext cx="963613" cy="963613"/>
            </a:xfrm>
            <a:custGeom>
              <a:avLst/>
              <a:gdLst>
                <a:gd name="T0" fmla="*/ 255 w 257"/>
                <a:gd name="T1" fmla="*/ 1 h 256"/>
                <a:gd name="T2" fmla="*/ 250 w 257"/>
                <a:gd name="T3" fmla="*/ 1 h 256"/>
                <a:gd name="T4" fmla="*/ 2 w 257"/>
                <a:gd name="T5" fmla="*/ 249 h 256"/>
                <a:gd name="T6" fmla="*/ 2 w 257"/>
                <a:gd name="T7" fmla="*/ 255 h 256"/>
                <a:gd name="T8" fmla="*/ 4 w 257"/>
                <a:gd name="T9" fmla="*/ 256 h 256"/>
                <a:gd name="T10" fmla="*/ 7 w 257"/>
                <a:gd name="T11" fmla="*/ 255 h 256"/>
                <a:gd name="T12" fmla="*/ 255 w 257"/>
                <a:gd name="T13" fmla="*/ 7 h 256"/>
                <a:gd name="T14" fmla="*/ 255 w 257"/>
                <a:gd name="T15" fmla="*/ 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256">
                  <a:moveTo>
                    <a:pt x="255" y="1"/>
                  </a:moveTo>
                  <a:cubicBezTo>
                    <a:pt x="254" y="0"/>
                    <a:pt x="251" y="0"/>
                    <a:pt x="250" y="1"/>
                  </a:cubicBezTo>
                  <a:cubicBezTo>
                    <a:pt x="2" y="249"/>
                    <a:pt x="2" y="249"/>
                    <a:pt x="2" y="249"/>
                  </a:cubicBezTo>
                  <a:cubicBezTo>
                    <a:pt x="0" y="251"/>
                    <a:pt x="0" y="254"/>
                    <a:pt x="2" y="255"/>
                  </a:cubicBezTo>
                  <a:cubicBezTo>
                    <a:pt x="2" y="256"/>
                    <a:pt x="3" y="256"/>
                    <a:pt x="4" y="256"/>
                  </a:cubicBezTo>
                  <a:cubicBezTo>
                    <a:pt x="5" y="256"/>
                    <a:pt x="6" y="256"/>
                    <a:pt x="7" y="255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57" y="5"/>
                    <a:pt x="257" y="3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xmlns="" id="{E076F80D-2CD6-A74F-8152-391BA6797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2862263"/>
              <a:ext cx="82550" cy="79375"/>
            </a:xfrm>
            <a:custGeom>
              <a:avLst/>
              <a:gdLst>
                <a:gd name="T0" fmla="*/ 20 w 22"/>
                <a:gd name="T1" fmla="*/ 2 h 21"/>
                <a:gd name="T2" fmla="*/ 14 w 22"/>
                <a:gd name="T3" fmla="*/ 2 h 21"/>
                <a:gd name="T4" fmla="*/ 1 w 22"/>
                <a:gd name="T5" fmla="*/ 15 h 21"/>
                <a:gd name="T6" fmla="*/ 1 w 22"/>
                <a:gd name="T7" fmla="*/ 20 h 21"/>
                <a:gd name="T8" fmla="*/ 4 w 22"/>
                <a:gd name="T9" fmla="*/ 21 h 21"/>
                <a:gd name="T10" fmla="*/ 7 w 22"/>
                <a:gd name="T11" fmla="*/ 20 h 21"/>
                <a:gd name="T12" fmla="*/ 20 w 22"/>
                <a:gd name="T13" fmla="*/ 7 h 21"/>
                <a:gd name="T14" fmla="*/ 20 w 2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20" y="2"/>
                  </a:moveTo>
                  <a:cubicBezTo>
                    <a:pt x="18" y="0"/>
                    <a:pt x="16" y="0"/>
                    <a:pt x="14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9"/>
                    <a:pt x="1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2" y="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xmlns="" id="{95E626A6-4359-0548-A33E-6626025FF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381126"/>
              <a:ext cx="206375" cy="211138"/>
            </a:xfrm>
            <a:custGeom>
              <a:avLst/>
              <a:gdLst>
                <a:gd name="T0" fmla="*/ 54 w 55"/>
                <a:gd name="T1" fmla="*/ 2 h 56"/>
                <a:gd name="T2" fmla="*/ 48 w 55"/>
                <a:gd name="T3" fmla="*/ 2 h 56"/>
                <a:gd name="T4" fmla="*/ 40 w 55"/>
                <a:gd name="T5" fmla="*/ 9 h 56"/>
                <a:gd name="T6" fmla="*/ 40 w 55"/>
                <a:gd name="T7" fmla="*/ 9 h 56"/>
                <a:gd name="T8" fmla="*/ 28 w 55"/>
                <a:gd name="T9" fmla="*/ 22 h 56"/>
                <a:gd name="T10" fmla="*/ 28 w 55"/>
                <a:gd name="T11" fmla="*/ 27 h 56"/>
                <a:gd name="T12" fmla="*/ 23 w 55"/>
                <a:gd name="T13" fmla="*/ 27 h 56"/>
                <a:gd name="T14" fmla="*/ 8 w 55"/>
                <a:gd name="T15" fmla="*/ 42 h 56"/>
                <a:gd name="T16" fmla="*/ 8 w 55"/>
                <a:gd name="T17" fmla="*/ 42 h 56"/>
                <a:gd name="T18" fmla="*/ 1 w 55"/>
                <a:gd name="T19" fmla="*/ 49 h 56"/>
                <a:gd name="T20" fmla="*/ 1 w 55"/>
                <a:gd name="T21" fmla="*/ 54 h 56"/>
                <a:gd name="T22" fmla="*/ 4 w 55"/>
                <a:gd name="T23" fmla="*/ 56 h 56"/>
                <a:gd name="T24" fmla="*/ 7 w 55"/>
                <a:gd name="T25" fmla="*/ 54 h 56"/>
                <a:gd name="T26" fmla="*/ 27 w 55"/>
                <a:gd name="T27" fmla="*/ 34 h 56"/>
                <a:gd name="T28" fmla="*/ 28 w 55"/>
                <a:gd name="T29" fmla="*/ 33 h 56"/>
                <a:gd name="T30" fmla="*/ 29 w 55"/>
                <a:gd name="T31" fmla="*/ 28 h 56"/>
                <a:gd name="T32" fmla="*/ 31 w 55"/>
                <a:gd name="T33" fmla="*/ 29 h 56"/>
                <a:gd name="T34" fmla="*/ 34 w 55"/>
                <a:gd name="T35" fmla="*/ 27 h 56"/>
                <a:gd name="T36" fmla="*/ 54 w 55"/>
                <a:gd name="T37" fmla="*/ 7 h 56"/>
                <a:gd name="T38" fmla="*/ 55 w 55"/>
                <a:gd name="T39" fmla="*/ 5 h 56"/>
                <a:gd name="T40" fmla="*/ 54 w 55"/>
                <a:gd name="T41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56">
                  <a:moveTo>
                    <a:pt x="54" y="2"/>
                  </a:moveTo>
                  <a:cubicBezTo>
                    <a:pt x="52" y="0"/>
                    <a:pt x="49" y="0"/>
                    <a:pt x="48" y="2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3"/>
                    <a:pt x="26" y="26"/>
                    <a:pt x="28" y="27"/>
                  </a:cubicBezTo>
                  <a:cubicBezTo>
                    <a:pt x="26" y="26"/>
                    <a:pt x="24" y="26"/>
                    <a:pt x="23" y="27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0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0" y="32"/>
                    <a:pt x="30" y="29"/>
                    <a:pt x="29" y="28"/>
                  </a:cubicBezTo>
                  <a:cubicBezTo>
                    <a:pt x="29" y="28"/>
                    <a:pt x="30" y="29"/>
                    <a:pt x="31" y="29"/>
                  </a:cubicBezTo>
                  <a:cubicBezTo>
                    <a:pt x="32" y="29"/>
                    <a:pt x="33" y="28"/>
                    <a:pt x="34" y="2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5" y="7"/>
                    <a:pt x="55" y="6"/>
                    <a:pt x="55" y="5"/>
                  </a:cubicBezTo>
                  <a:cubicBezTo>
                    <a:pt x="55" y="4"/>
                    <a:pt x="55" y="3"/>
                    <a:pt x="5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xmlns="" id="{0117617D-C842-8B4B-A636-656A5F426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2916238"/>
              <a:ext cx="52388" cy="52388"/>
            </a:xfrm>
            <a:custGeom>
              <a:avLst/>
              <a:gdLst>
                <a:gd name="T0" fmla="*/ 7 w 14"/>
                <a:gd name="T1" fmla="*/ 12 h 14"/>
                <a:gd name="T2" fmla="*/ 12 w 14"/>
                <a:gd name="T3" fmla="*/ 7 h 14"/>
                <a:gd name="T4" fmla="*/ 12 w 14"/>
                <a:gd name="T5" fmla="*/ 2 h 14"/>
                <a:gd name="T6" fmla="*/ 7 w 14"/>
                <a:gd name="T7" fmla="*/ 2 h 14"/>
                <a:gd name="T8" fmla="*/ 1 w 14"/>
                <a:gd name="T9" fmla="*/ 7 h 14"/>
                <a:gd name="T10" fmla="*/ 1 w 14"/>
                <a:gd name="T11" fmla="*/ 12 h 14"/>
                <a:gd name="T12" fmla="*/ 4 w 14"/>
                <a:gd name="T13" fmla="*/ 14 h 14"/>
                <a:gd name="T14" fmla="*/ 7 w 14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7" y="12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4"/>
                    <a:pt x="6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xmlns="" id="{4F3B56BD-379C-1A4A-943F-A6E4F7677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663" y="1938338"/>
              <a:ext cx="976313" cy="973138"/>
            </a:xfrm>
            <a:custGeom>
              <a:avLst/>
              <a:gdLst>
                <a:gd name="T0" fmla="*/ 5 w 260"/>
                <a:gd name="T1" fmla="*/ 259 h 259"/>
                <a:gd name="T2" fmla="*/ 7 w 260"/>
                <a:gd name="T3" fmla="*/ 258 h 259"/>
                <a:gd name="T4" fmla="*/ 258 w 260"/>
                <a:gd name="T5" fmla="*/ 7 h 259"/>
                <a:gd name="T6" fmla="*/ 258 w 260"/>
                <a:gd name="T7" fmla="*/ 1 h 259"/>
                <a:gd name="T8" fmla="*/ 253 w 260"/>
                <a:gd name="T9" fmla="*/ 1 h 259"/>
                <a:gd name="T10" fmla="*/ 2 w 260"/>
                <a:gd name="T11" fmla="*/ 252 h 259"/>
                <a:gd name="T12" fmla="*/ 2 w 260"/>
                <a:gd name="T13" fmla="*/ 258 h 259"/>
                <a:gd name="T14" fmla="*/ 5 w 260"/>
                <a:gd name="T1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59">
                  <a:moveTo>
                    <a:pt x="5" y="259"/>
                  </a:moveTo>
                  <a:cubicBezTo>
                    <a:pt x="6" y="259"/>
                    <a:pt x="7" y="259"/>
                    <a:pt x="7" y="258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60" y="6"/>
                    <a:pt x="260" y="3"/>
                    <a:pt x="258" y="1"/>
                  </a:cubicBezTo>
                  <a:cubicBezTo>
                    <a:pt x="257" y="0"/>
                    <a:pt x="254" y="0"/>
                    <a:pt x="253" y="1"/>
                  </a:cubicBezTo>
                  <a:cubicBezTo>
                    <a:pt x="2" y="252"/>
                    <a:pt x="2" y="252"/>
                    <a:pt x="2" y="252"/>
                  </a:cubicBezTo>
                  <a:cubicBezTo>
                    <a:pt x="0" y="254"/>
                    <a:pt x="0" y="256"/>
                    <a:pt x="2" y="258"/>
                  </a:cubicBezTo>
                  <a:cubicBezTo>
                    <a:pt x="3" y="259"/>
                    <a:pt x="4" y="259"/>
                    <a:pt x="5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xmlns="" id="{770395B5-3C8E-E246-89F4-97F84F0C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1350963"/>
              <a:ext cx="82550" cy="79375"/>
            </a:xfrm>
            <a:custGeom>
              <a:avLst/>
              <a:gdLst>
                <a:gd name="T0" fmla="*/ 5 w 22"/>
                <a:gd name="T1" fmla="*/ 21 h 21"/>
                <a:gd name="T2" fmla="*/ 7 w 22"/>
                <a:gd name="T3" fmla="*/ 20 h 21"/>
                <a:gd name="T4" fmla="*/ 20 w 22"/>
                <a:gd name="T5" fmla="*/ 7 h 21"/>
                <a:gd name="T6" fmla="*/ 20 w 22"/>
                <a:gd name="T7" fmla="*/ 2 h 21"/>
                <a:gd name="T8" fmla="*/ 15 w 22"/>
                <a:gd name="T9" fmla="*/ 2 h 21"/>
                <a:gd name="T10" fmla="*/ 2 w 22"/>
                <a:gd name="T11" fmla="*/ 14 h 21"/>
                <a:gd name="T12" fmla="*/ 2 w 22"/>
                <a:gd name="T13" fmla="*/ 20 h 21"/>
                <a:gd name="T14" fmla="*/ 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5" y="21"/>
                  </a:moveTo>
                  <a:cubicBezTo>
                    <a:pt x="6" y="21"/>
                    <a:pt x="7" y="21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2" y="3"/>
                    <a:pt x="20" y="2"/>
                  </a:cubicBezTo>
                  <a:cubicBezTo>
                    <a:pt x="19" y="0"/>
                    <a:pt x="16" y="0"/>
                    <a:pt x="15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6"/>
                    <a:pt x="0" y="19"/>
                    <a:pt x="2" y="20"/>
                  </a:cubicBezTo>
                  <a:cubicBezTo>
                    <a:pt x="2" y="21"/>
                    <a:pt x="3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xmlns="" id="{2FF1A6AD-A578-1944-9577-DB9997CA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1422401"/>
              <a:ext cx="60325" cy="57150"/>
            </a:xfrm>
            <a:custGeom>
              <a:avLst/>
              <a:gdLst>
                <a:gd name="T0" fmla="*/ 9 w 16"/>
                <a:gd name="T1" fmla="*/ 1 h 15"/>
                <a:gd name="T2" fmla="*/ 2 w 16"/>
                <a:gd name="T3" fmla="*/ 8 h 15"/>
                <a:gd name="T4" fmla="*/ 2 w 16"/>
                <a:gd name="T5" fmla="*/ 14 h 15"/>
                <a:gd name="T6" fmla="*/ 5 w 16"/>
                <a:gd name="T7" fmla="*/ 15 h 15"/>
                <a:gd name="T8" fmla="*/ 8 w 16"/>
                <a:gd name="T9" fmla="*/ 14 h 15"/>
                <a:gd name="T10" fmla="*/ 15 w 16"/>
                <a:gd name="T11" fmla="*/ 7 h 15"/>
                <a:gd name="T12" fmla="*/ 15 w 16"/>
                <a:gd name="T13" fmla="*/ 1 h 15"/>
                <a:gd name="T14" fmla="*/ 9 w 16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1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7" y="15"/>
                    <a:pt x="8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5"/>
                    <a:pt x="16" y="3"/>
                    <a:pt x="15" y="1"/>
                  </a:cubicBezTo>
                  <a:cubicBezTo>
                    <a:pt x="13" y="0"/>
                    <a:pt x="11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xmlns="" id="{044831C7-70A1-7445-BC77-6C33B1DE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1482726"/>
              <a:ext cx="120650" cy="117475"/>
            </a:xfrm>
            <a:custGeom>
              <a:avLst/>
              <a:gdLst>
                <a:gd name="T0" fmla="*/ 32 w 32"/>
                <a:gd name="T1" fmla="*/ 3 h 31"/>
                <a:gd name="T2" fmla="*/ 32 w 32"/>
                <a:gd name="T3" fmla="*/ 3 h 31"/>
                <a:gd name="T4" fmla="*/ 31 w 32"/>
                <a:gd name="T5" fmla="*/ 2 h 31"/>
                <a:gd name="T6" fmla="*/ 31 w 32"/>
                <a:gd name="T7" fmla="*/ 1 h 31"/>
                <a:gd name="T8" fmla="*/ 31 w 32"/>
                <a:gd name="T9" fmla="*/ 1 h 31"/>
                <a:gd name="T10" fmla="*/ 31 w 32"/>
                <a:gd name="T11" fmla="*/ 1 h 31"/>
                <a:gd name="T12" fmla="*/ 30 w 32"/>
                <a:gd name="T13" fmla="*/ 1 h 31"/>
                <a:gd name="T14" fmla="*/ 30 w 32"/>
                <a:gd name="T15" fmla="*/ 0 h 31"/>
                <a:gd name="T16" fmla="*/ 29 w 32"/>
                <a:gd name="T17" fmla="*/ 0 h 31"/>
                <a:gd name="T18" fmla="*/ 28 w 32"/>
                <a:gd name="T19" fmla="*/ 0 h 31"/>
                <a:gd name="T20" fmla="*/ 28 w 32"/>
                <a:gd name="T21" fmla="*/ 0 h 31"/>
                <a:gd name="T22" fmla="*/ 27 w 32"/>
                <a:gd name="T23" fmla="*/ 0 h 31"/>
                <a:gd name="T24" fmla="*/ 26 w 32"/>
                <a:gd name="T25" fmla="*/ 0 h 31"/>
                <a:gd name="T26" fmla="*/ 26 w 32"/>
                <a:gd name="T27" fmla="*/ 1 h 31"/>
                <a:gd name="T28" fmla="*/ 25 w 32"/>
                <a:gd name="T29" fmla="*/ 1 h 31"/>
                <a:gd name="T30" fmla="*/ 25 w 32"/>
                <a:gd name="T31" fmla="*/ 1 h 31"/>
                <a:gd name="T32" fmla="*/ 25 w 32"/>
                <a:gd name="T33" fmla="*/ 1 h 31"/>
                <a:gd name="T34" fmla="*/ 23 w 32"/>
                <a:gd name="T35" fmla="*/ 3 h 31"/>
                <a:gd name="T36" fmla="*/ 13 w 32"/>
                <a:gd name="T37" fmla="*/ 13 h 31"/>
                <a:gd name="T38" fmla="*/ 13 w 32"/>
                <a:gd name="T39" fmla="*/ 13 h 31"/>
                <a:gd name="T40" fmla="*/ 1 w 32"/>
                <a:gd name="T41" fmla="*/ 25 h 31"/>
                <a:gd name="T42" fmla="*/ 1 w 32"/>
                <a:gd name="T43" fmla="*/ 30 h 31"/>
                <a:gd name="T44" fmla="*/ 4 w 32"/>
                <a:gd name="T45" fmla="*/ 31 h 31"/>
                <a:gd name="T46" fmla="*/ 7 w 32"/>
                <a:gd name="T47" fmla="*/ 30 h 31"/>
                <a:gd name="T48" fmla="*/ 30 w 32"/>
                <a:gd name="T49" fmla="*/ 7 h 31"/>
                <a:gd name="T50" fmla="*/ 31 w 32"/>
                <a:gd name="T51" fmla="*/ 7 h 31"/>
                <a:gd name="T52" fmla="*/ 31 w 32"/>
                <a:gd name="T53" fmla="*/ 6 h 31"/>
                <a:gd name="T54" fmla="*/ 32 w 32"/>
                <a:gd name="T55" fmla="*/ 5 h 31"/>
                <a:gd name="T56" fmla="*/ 32 w 32"/>
                <a:gd name="T57" fmla="*/ 5 h 31"/>
                <a:gd name="T58" fmla="*/ 32 w 32"/>
                <a:gd name="T59" fmla="*/ 4 h 31"/>
                <a:gd name="T60" fmla="*/ 32 w 32"/>
                <a:gd name="T6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9"/>
                    <a:pt x="1" y="30"/>
                  </a:cubicBezTo>
                  <a:cubicBezTo>
                    <a:pt x="2" y="31"/>
                    <a:pt x="3" y="31"/>
                    <a:pt x="4" y="31"/>
                  </a:cubicBezTo>
                  <a:cubicBezTo>
                    <a:pt x="5" y="31"/>
                    <a:pt x="6" y="31"/>
                    <a:pt x="7" y="3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xmlns="" id="{129992F5-8E44-084F-AA55-7F013EF8F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1" y="1273176"/>
              <a:ext cx="88900" cy="85725"/>
            </a:xfrm>
            <a:custGeom>
              <a:avLst/>
              <a:gdLst>
                <a:gd name="T0" fmla="*/ 2 w 24"/>
                <a:gd name="T1" fmla="*/ 22 h 23"/>
                <a:gd name="T2" fmla="*/ 5 w 24"/>
                <a:gd name="T3" fmla="*/ 23 h 23"/>
                <a:gd name="T4" fmla="*/ 7 w 24"/>
                <a:gd name="T5" fmla="*/ 22 h 23"/>
                <a:gd name="T6" fmla="*/ 18 w 24"/>
                <a:gd name="T7" fmla="*/ 12 h 23"/>
                <a:gd name="T8" fmla="*/ 18 w 24"/>
                <a:gd name="T9" fmla="*/ 12 h 23"/>
                <a:gd name="T10" fmla="*/ 23 w 24"/>
                <a:gd name="T11" fmla="*/ 7 h 23"/>
                <a:gd name="T12" fmla="*/ 23 w 24"/>
                <a:gd name="T13" fmla="*/ 1 h 23"/>
                <a:gd name="T14" fmla="*/ 17 w 24"/>
                <a:gd name="T15" fmla="*/ 1 h 23"/>
                <a:gd name="T16" fmla="*/ 8 w 24"/>
                <a:gd name="T17" fmla="*/ 11 h 23"/>
                <a:gd name="T18" fmla="*/ 2 w 24"/>
                <a:gd name="T19" fmla="*/ 16 h 23"/>
                <a:gd name="T20" fmla="*/ 2 w 24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" y="22"/>
                  </a:moveTo>
                  <a:cubicBezTo>
                    <a:pt x="2" y="23"/>
                    <a:pt x="3" y="23"/>
                    <a:pt x="5" y="23"/>
                  </a:cubicBezTo>
                  <a:cubicBezTo>
                    <a:pt x="6" y="23"/>
                    <a:pt x="7" y="23"/>
                    <a:pt x="7" y="2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1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xmlns="" id="{1B1B9A1B-702E-E64D-BA29-EA31C0D6C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6" y="1630363"/>
              <a:ext cx="117475" cy="115888"/>
            </a:xfrm>
            <a:custGeom>
              <a:avLst/>
              <a:gdLst>
                <a:gd name="T0" fmla="*/ 24 w 31"/>
                <a:gd name="T1" fmla="*/ 1 h 31"/>
                <a:gd name="T2" fmla="*/ 7 w 31"/>
                <a:gd name="T3" fmla="*/ 18 h 31"/>
                <a:gd name="T4" fmla="*/ 6 w 31"/>
                <a:gd name="T5" fmla="*/ 20 h 31"/>
                <a:gd name="T6" fmla="*/ 5 w 31"/>
                <a:gd name="T7" fmla="*/ 21 h 31"/>
                <a:gd name="T8" fmla="*/ 1 w 31"/>
                <a:gd name="T9" fmla="*/ 24 h 31"/>
                <a:gd name="T10" fmla="*/ 1 w 31"/>
                <a:gd name="T11" fmla="*/ 29 h 31"/>
                <a:gd name="T12" fmla="*/ 4 w 31"/>
                <a:gd name="T13" fmla="*/ 31 h 31"/>
                <a:gd name="T14" fmla="*/ 7 w 31"/>
                <a:gd name="T15" fmla="*/ 29 h 31"/>
                <a:gd name="T16" fmla="*/ 10 w 31"/>
                <a:gd name="T17" fmla="*/ 26 h 31"/>
                <a:gd name="T18" fmla="*/ 11 w 31"/>
                <a:gd name="T19" fmla="*/ 25 h 31"/>
                <a:gd name="T20" fmla="*/ 12 w 31"/>
                <a:gd name="T21" fmla="*/ 24 h 31"/>
                <a:gd name="T22" fmla="*/ 29 w 31"/>
                <a:gd name="T23" fmla="*/ 7 h 31"/>
                <a:gd name="T24" fmla="*/ 29 w 31"/>
                <a:gd name="T25" fmla="*/ 1 h 31"/>
                <a:gd name="T26" fmla="*/ 24 w 31"/>
                <a:gd name="T2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1">
                  <a:moveTo>
                    <a:pt x="24" y="1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8"/>
                    <a:pt x="1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1"/>
                    <a:pt x="6" y="30"/>
                    <a:pt x="7" y="2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5"/>
                    <a:pt x="11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5"/>
                    <a:pt x="31" y="3"/>
                    <a:pt x="29" y="1"/>
                  </a:cubicBezTo>
                  <a:cubicBezTo>
                    <a:pt x="28" y="0"/>
                    <a:pt x="25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xmlns="" id="{5A06D947-D468-5A44-A32C-7D204FAA3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1" y="1701801"/>
              <a:ext cx="96838" cy="96838"/>
            </a:xfrm>
            <a:custGeom>
              <a:avLst/>
              <a:gdLst>
                <a:gd name="T0" fmla="*/ 24 w 26"/>
                <a:gd name="T1" fmla="*/ 2 h 26"/>
                <a:gd name="T2" fmla="*/ 19 w 26"/>
                <a:gd name="T3" fmla="*/ 2 h 26"/>
                <a:gd name="T4" fmla="*/ 2 w 26"/>
                <a:gd name="T5" fmla="*/ 19 h 26"/>
                <a:gd name="T6" fmla="*/ 2 w 26"/>
                <a:gd name="T7" fmla="*/ 24 h 26"/>
                <a:gd name="T8" fmla="*/ 4 w 26"/>
                <a:gd name="T9" fmla="*/ 26 h 26"/>
                <a:gd name="T10" fmla="*/ 7 w 26"/>
                <a:gd name="T11" fmla="*/ 24 h 26"/>
                <a:gd name="T12" fmla="*/ 24 w 26"/>
                <a:gd name="T13" fmla="*/ 7 h 26"/>
                <a:gd name="T14" fmla="*/ 24 w 26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24" y="2"/>
                  </a:moveTo>
                  <a:cubicBezTo>
                    <a:pt x="23" y="0"/>
                    <a:pt x="20" y="0"/>
                    <a:pt x="19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0"/>
                    <a:pt x="0" y="23"/>
                    <a:pt x="2" y="24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5" y="26"/>
                    <a:pt x="6" y="25"/>
                    <a:pt x="7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6"/>
                    <a:pt x="26" y="3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xmlns="" id="{C6220829-9547-2743-86F4-FA9E7081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6" y="1960563"/>
              <a:ext cx="990600" cy="992188"/>
            </a:xfrm>
            <a:custGeom>
              <a:avLst/>
              <a:gdLst>
                <a:gd name="T0" fmla="*/ 46 w 264"/>
                <a:gd name="T1" fmla="*/ 224 h 264"/>
                <a:gd name="T2" fmla="*/ 46 w 264"/>
                <a:gd name="T3" fmla="*/ 224 h 264"/>
                <a:gd name="T4" fmla="*/ 46 w 264"/>
                <a:gd name="T5" fmla="*/ 224 h 264"/>
                <a:gd name="T6" fmla="*/ 263 w 264"/>
                <a:gd name="T7" fmla="*/ 7 h 264"/>
                <a:gd name="T8" fmla="*/ 263 w 264"/>
                <a:gd name="T9" fmla="*/ 1 h 264"/>
                <a:gd name="T10" fmla="*/ 257 w 264"/>
                <a:gd name="T11" fmla="*/ 1 h 264"/>
                <a:gd name="T12" fmla="*/ 40 w 264"/>
                <a:gd name="T13" fmla="*/ 218 h 264"/>
                <a:gd name="T14" fmla="*/ 40 w 264"/>
                <a:gd name="T15" fmla="*/ 218 h 264"/>
                <a:gd name="T16" fmla="*/ 40 w 264"/>
                <a:gd name="T17" fmla="*/ 218 h 264"/>
                <a:gd name="T18" fmla="*/ 1 w 264"/>
                <a:gd name="T19" fmla="*/ 257 h 264"/>
                <a:gd name="T20" fmla="*/ 1 w 264"/>
                <a:gd name="T21" fmla="*/ 263 h 264"/>
                <a:gd name="T22" fmla="*/ 4 w 264"/>
                <a:gd name="T23" fmla="*/ 264 h 264"/>
                <a:gd name="T24" fmla="*/ 7 w 264"/>
                <a:gd name="T25" fmla="*/ 263 h 264"/>
                <a:gd name="T26" fmla="*/ 46 w 264"/>
                <a:gd name="T27" fmla="*/ 2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264">
                  <a:moveTo>
                    <a:pt x="46" y="224"/>
                  </a:moveTo>
                  <a:cubicBezTo>
                    <a:pt x="46" y="224"/>
                    <a:pt x="46" y="224"/>
                    <a:pt x="46" y="224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4" y="5"/>
                    <a:pt x="264" y="3"/>
                    <a:pt x="263" y="1"/>
                  </a:cubicBezTo>
                  <a:cubicBezTo>
                    <a:pt x="261" y="0"/>
                    <a:pt x="259" y="0"/>
                    <a:pt x="257" y="1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0" y="259"/>
                    <a:pt x="0" y="261"/>
                    <a:pt x="1" y="263"/>
                  </a:cubicBezTo>
                  <a:cubicBezTo>
                    <a:pt x="2" y="263"/>
                    <a:pt x="3" y="264"/>
                    <a:pt x="4" y="264"/>
                  </a:cubicBezTo>
                  <a:cubicBezTo>
                    <a:pt x="5" y="264"/>
                    <a:pt x="6" y="263"/>
                    <a:pt x="7" y="263"/>
                  </a:cubicBezTo>
                  <a:lnTo>
                    <a:pt x="46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xmlns="" id="{97D2294B-1A56-C248-99D6-DB93B9FE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6" y="2971801"/>
              <a:ext cx="57150" cy="52388"/>
            </a:xfrm>
            <a:custGeom>
              <a:avLst/>
              <a:gdLst>
                <a:gd name="T0" fmla="*/ 14 w 15"/>
                <a:gd name="T1" fmla="*/ 7 h 14"/>
                <a:gd name="T2" fmla="*/ 14 w 15"/>
                <a:gd name="T3" fmla="*/ 1 h 14"/>
                <a:gd name="T4" fmla="*/ 8 w 15"/>
                <a:gd name="T5" fmla="*/ 1 h 14"/>
                <a:gd name="T6" fmla="*/ 2 w 15"/>
                <a:gd name="T7" fmla="*/ 7 h 14"/>
                <a:gd name="T8" fmla="*/ 2 w 15"/>
                <a:gd name="T9" fmla="*/ 13 h 14"/>
                <a:gd name="T10" fmla="*/ 5 w 15"/>
                <a:gd name="T11" fmla="*/ 14 h 14"/>
                <a:gd name="T12" fmla="*/ 7 w 15"/>
                <a:gd name="T13" fmla="*/ 13 h 14"/>
                <a:gd name="T14" fmla="*/ 14 w 15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14" y="7"/>
                  </a:moveTo>
                  <a:cubicBezTo>
                    <a:pt x="15" y="5"/>
                    <a:pt x="15" y="3"/>
                    <a:pt x="14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0" y="12"/>
                    <a:pt x="2" y="13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xmlns="" id="{272F1562-F34A-4840-8152-4594BB7C4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1" y="1260476"/>
              <a:ext cx="434975" cy="436563"/>
            </a:xfrm>
            <a:custGeom>
              <a:avLst/>
              <a:gdLst>
                <a:gd name="T0" fmla="*/ 67 w 116"/>
                <a:gd name="T1" fmla="*/ 43 h 116"/>
                <a:gd name="T2" fmla="*/ 67 w 116"/>
                <a:gd name="T3" fmla="*/ 44 h 116"/>
                <a:gd name="T4" fmla="*/ 56 w 116"/>
                <a:gd name="T5" fmla="*/ 54 h 116"/>
                <a:gd name="T6" fmla="*/ 55 w 116"/>
                <a:gd name="T7" fmla="*/ 58 h 116"/>
                <a:gd name="T8" fmla="*/ 52 w 116"/>
                <a:gd name="T9" fmla="*/ 59 h 116"/>
                <a:gd name="T10" fmla="*/ 39 w 116"/>
                <a:gd name="T11" fmla="*/ 71 h 116"/>
                <a:gd name="T12" fmla="*/ 25 w 116"/>
                <a:gd name="T13" fmla="*/ 85 h 116"/>
                <a:gd name="T14" fmla="*/ 2 w 116"/>
                <a:gd name="T15" fmla="*/ 109 h 116"/>
                <a:gd name="T16" fmla="*/ 2 w 116"/>
                <a:gd name="T17" fmla="*/ 114 h 116"/>
                <a:gd name="T18" fmla="*/ 4 w 116"/>
                <a:gd name="T19" fmla="*/ 116 h 116"/>
                <a:gd name="T20" fmla="*/ 7 w 116"/>
                <a:gd name="T21" fmla="*/ 114 h 116"/>
                <a:gd name="T22" fmla="*/ 31 w 116"/>
                <a:gd name="T23" fmla="*/ 91 h 116"/>
                <a:gd name="T24" fmla="*/ 45 w 116"/>
                <a:gd name="T25" fmla="*/ 77 h 116"/>
                <a:gd name="T26" fmla="*/ 57 w 116"/>
                <a:gd name="T27" fmla="*/ 64 h 116"/>
                <a:gd name="T28" fmla="*/ 58 w 116"/>
                <a:gd name="T29" fmla="*/ 60 h 116"/>
                <a:gd name="T30" fmla="*/ 59 w 116"/>
                <a:gd name="T31" fmla="*/ 61 h 116"/>
                <a:gd name="T32" fmla="*/ 62 w 116"/>
                <a:gd name="T33" fmla="*/ 59 h 116"/>
                <a:gd name="T34" fmla="*/ 72 w 116"/>
                <a:gd name="T35" fmla="*/ 49 h 116"/>
                <a:gd name="T36" fmla="*/ 73 w 116"/>
                <a:gd name="T37" fmla="*/ 49 h 116"/>
                <a:gd name="T38" fmla="*/ 73 w 116"/>
                <a:gd name="T39" fmla="*/ 48 h 116"/>
                <a:gd name="T40" fmla="*/ 115 w 116"/>
                <a:gd name="T41" fmla="*/ 7 h 116"/>
                <a:gd name="T42" fmla="*/ 115 w 116"/>
                <a:gd name="T43" fmla="*/ 1 h 116"/>
                <a:gd name="T44" fmla="*/ 109 w 116"/>
                <a:gd name="T45" fmla="*/ 1 h 116"/>
                <a:gd name="T46" fmla="*/ 68 w 116"/>
                <a:gd name="T47" fmla="*/ 43 h 116"/>
                <a:gd name="T48" fmla="*/ 67 w 116"/>
                <a:gd name="T49" fmla="*/ 4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16">
                  <a:moveTo>
                    <a:pt x="67" y="43"/>
                  </a:moveTo>
                  <a:cubicBezTo>
                    <a:pt x="67" y="43"/>
                    <a:pt x="67" y="43"/>
                    <a:pt x="67" y="4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5" y="55"/>
                    <a:pt x="55" y="56"/>
                    <a:pt x="55" y="58"/>
                  </a:cubicBezTo>
                  <a:cubicBezTo>
                    <a:pt x="54" y="57"/>
                    <a:pt x="53" y="58"/>
                    <a:pt x="52" y="5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0"/>
                    <a:pt x="0" y="113"/>
                    <a:pt x="2" y="114"/>
                  </a:cubicBezTo>
                  <a:cubicBezTo>
                    <a:pt x="2" y="115"/>
                    <a:pt x="3" y="116"/>
                    <a:pt x="4" y="116"/>
                  </a:cubicBezTo>
                  <a:cubicBezTo>
                    <a:pt x="5" y="116"/>
                    <a:pt x="6" y="115"/>
                    <a:pt x="7" y="114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8" y="63"/>
                    <a:pt x="59" y="62"/>
                    <a:pt x="58" y="60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0" y="61"/>
                    <a:pt x="61" y="60"/>
                    <a:pt x="62" y="5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5"/>
                    <a:pt x="116" y="3"/>
                    <a:pt x="115" y="1"/>
                  </a:cubicBezTo>
                  <a:cubicBezTo>
                    <a:pt x="113" y="0"/>
                    <a:pt x="111" y="0"/>
                    <a:pt x="109" y="1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xmlns="" id="{3BED4F43-40C4-FC4D-8488-7C4C55E5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1257301"/>
              <a:ext cx="142875" cy="139700"/>
            </a:xfrm>
            <a:custGeom>
              <a:avLst/>
              <a:gdLst>
                <a:gd name="T0" fmla="*/ 2 w 38"/>
                <a:gd name="T1" fmla="*/ 36 h 37"/>
                <a:gd name="T2" fmla="*/ 5 w 38"/>
                <a:gd name="T3" fmla="*/ 37 h 37"/>
                <a:gd name="T4" fmla="*/ 8 w 38"/>
                <a:gd name="T5" fmla="*/ 36 h 37"/>
                <a:gd name="T6" fmla="*/ 37 w 38"/>
                <a:gd name="T7" fmla="*/ 7 h 37"/>
                <a:gd name="T8" fmla="*/ 37 w 38"/>
                <a:gd name="T9" fmla="*/ 1 h 37"/>
                <a:gd name="T10" fmla="*/ 31 w 38"/>
                <a:gd name="T11" fmla="*/ 1 h 37"/>
                <a:gd name="T12" fmla="*/ 2 w 38"/>
                <a:gd name="T13" fmla="*/ 30 h 37"/>
                <a:gd name="T14" fmla="*/ 2 w 38"/>
                <a:gd name="T1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6"/>
                  </a:moveTo>
                  <a:cubicBezTo>
                    <a:pt x="3" y="37"/>
                    <a:pt x="4" y="37"/>
                    <a:pt x="5" y="37"/>
                  </a:cubicBezTo>
                  <a:cubicBezTo>
                    <a:pt x="6" y="37"/>
                    <a:pt x="7" y="37"/>
                    <a:pt x="8" y="3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5"/>
                    <a:pt x="38" y="3"/>
                    <a:pt x="37" y="1"/>
                  </a:cubicBezTo>
                  <a:cubicBezTo>
                    <a:pt x="35" y="0"/>
                    <a:pt x="33" y="0"/>
                    <a:pt x="31" y="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2"/>
                    <a:pt x="0" y="35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82">
              <a:extLst>
                <a:ext uri="{FF2B5EF4-FFF2-40B4-BE49-F238E27FC236}">
                  <a16:creationId xmlns:a16="http://schemas.microsoft.com/office/drawing/2014/main" xmlns="" id="{5DFDE576-6A25-814F-86AB-561B209B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113" y="1979613"/>
              <a:ext cx="1025525" cy="1025525"/>
            </a:xfrm>
            <a:custGeom>
              <a:avLst/>
              <a:gdLst>
                <a:gd name="T0" fmla="*/ 271 w 273"/>
                <a:gd name="T1" fmla="*/ 2 h 273"/>
                <a:gd name="T2" fmla="*/ 265 w 273"/>
                <a:gd name="T3" fmla="*/ 2 h 273"/>
                <a:gd name="T4" fmla="*/ 1 w 273"/>
                <a:gd name="T5" fmla="*/ 266 h 273"/>
                <a:gd name="T6" fmla="*/ 1 w 273"/>
                <a:gd name="T7" fmla="*/ 272 h 273"/>
                <a:gd name="T8" fmla="*/ 4 w 273"/>
                <a:gd name="T9" fmla="*/ 273 h 273"/>
                <a:gd name="T10" fmla="*/ 7 w 273"/>
                <a:gd name="T11" fmla="*/ 272 h 273"/>
                <a:gd name="T12" fmla="*/ 271 w 273"/>
                <a:gd name="T13" fmla="*/ 8 h 273"/>
                <a:gd name="T14" fmla="*/ 271 w 273"/>
                <a:gd name="T1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273">
                  <a:moveTo>
                    <a:pt x="271" y="2"/>
                  </a:moveTo>
                  <a:cubicBezTo>
                    <a:pt x="270" y="0"/>
                    <a:pt x="267" y="0"/>
                    <a:pt x="265" y="2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0" y="268"/>
                    <a:pt x="0" y="270"/>
                    <a:pt x="1" y="272"/>
                  </a:cubicBezTo>
                  <a:cubicBezTo>
                    <a:pt x="2" y="273"/>
                    <a:pt x="3" y="273"/>
                    <a:pt x="4" y="273"/>
                  </a:cubicBezTo>
                  <a:cubicBezTo>
                    <a:pt x="5" y="273"/>
                    <a:pt x="6" y="273"/>
                    <a:pt x="7" y="272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3" y="6"/>
                    <a:pt x="273" y="4"/>
                    <a:pt x="27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xmlns="" id="{8864A33E-5E29-034A-943E-07DC4754A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1474788"/>
              <a:ext cx="131763" cy="128588"/>
            </a:xfrm>
            <a:custGeom>
              <a:avLst/>
              <a:gdLst>
                <a:gd name="T0" fmla="*/ 32 w 35"/>
                <a:gd name="T1" fmla="*/ 0 h 34"/>
                <a:gd name="T2" fmla="*/ 29 w 35"/>
                <a:gd name="T3" fmla="*/ 0 h 34"/>
                <a:gd name="T4" fmla="*/ 27 w 35"/>
                <a:gd name="T5" fmla="*/ 1 h 34"/>
                <a:gd name="T6" fmla="*/ 23 w 35"/>
                <a:gd name="T7" fmla="*/ 5 h 34"/>
                <a:gd name="T8" fmla="*/ 23 w 35"/>
                <a:gd name="T9" fmla="*/ 5 h 34"/>
                <a:gd name="T10" fmla="*/ 1 w 35"/>
                <a:gd name="T11" fmla="*/ 27 h 34"/>
                <a:gd name="T12" fmla="*/ 1 w 35"/>
                <a:gd name="T13" fmla="*/ 33 h 34"/>
                <a:gd name="T14" fmla="*/ 4 w 35"/>
                <a:gd name="T15" fmla="*/ 34 h 34"/>
                <a:gd name="T16" fmla="*/ 7 w 35"/>
                <a:gd name="T17" fmla="*/ 33 h 34"/>
                <a:gd name="T18" fmla="*/ 10 w 35"/>
                <a:gd name="T19" fmla="*/ 29 h 34"/>
                <a:gd name="T20" fmla="*/ 10 w 35"/>
                <a:gd name="T21" fmla="*/ 29 h 34"/>
                <a:gd name="T22" fmla="*/ 23 w 35"/>
                <a:gd name="T23" fmla="*/ 16 h 34"/>
                <a:gd name="T24" fmla="*/ 23 w 35"/>
                <a:gd name="T25" fmla="*/ 16 h 34"/>
                <a:gd name="T26" fmla="*/ 23 w 35"/>
                <a:gd name="T27" fmla="*/ 16 h 34"/>
                <a:gd name="T28" fmla="*/ 24 w 35"/>
                <a:gd name="T29" fmla="*/ 16 h 34"/>
                <a:gd name="T30" fmla="*/ 24 w 35"/>
                <a:gd name="T31" fmla="*/ 15 h 34"/>
                <a:gd name="T32" fmla="*/ 27 w 35"/>
                <a:gd name="T33" fmla="*/ 13 h 34"/>
                <a:gd name="T34" fmla="*/ 27 w 35"/>
                <a:gd name="T35" fmla="*/ 13 h 34"/>
                <a:gd name="T36" fmla="*/ 29 w 35"/>
                <a:gd name="T37" fmla="*/ 11 h 34"/>
                <a:gd name="T38" fmla="*/ 29 w 35"/>
                <a:gd name="T39" fmla="*/ 11 h 34"/>
                <a:gd name="T40" fmla="*/ 33 w 35"/>
                <a:gd name="T41" fmla="*/ 7 h 34"/>
                <a:gd name="T42" fmla="*/ 33 w 35"/>
                <a:gd name="T43" fmla="*/ 1 h 34"/>
                <a:gd name="T44" fmla="*/ 32 w 35"/>
                <a:gd name="T4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34">
                  <a:moveTo>
                    <a:pt x="32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31"/>
                    <a:pt x="1" y="33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5" y="34"/>
                    <a:pt x="6" y="33"/>
                    <a:pt x="7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5"/>
                    <a:pt x="35" y="3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xmlns="" id="{30841A64-F5CB-2045-A7E3-57B19567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3013076"/>
              <a:ext cx="55563" cy="57150"/>
            </a:xfrm>
            <a:custGeom>
              <a:avLst/>
              <a:gdLst>
                <a:gd name="T0" fmla="*/ 8 w 15"/>
                <a:gd name="T1" fmla="*/ 2 h 15"/>
                <a:gd name="T2" fmla="*/ 1 w 15"/>
                <a:gd name="T3" fmla="*/ 8 h 15"/>
                <a:gd name="T4" fmla="*/ 1 w 15"/>
                <a:gd name="T5" fmla="*/ 14 h 15"/>
                <a:gd name="T6" fmla="*/ 4 w 15"/>
                <a:gd name="T7" fmla="*/ 15 h 15"/>
                <a:gd name="T8" fmla="*/ 7 w 15"/>
                <a:gd name="T9" fmla="*/ 14 h 15"/>
                <a:gd name="T10" fmla="*/ 13 w 15"/>
                <a:gd name="T11" fmla="*/ 8 h 15"/>
                <a:gd name="T12" fmla="*/ 13 w 15"/>
                <a:gd name="T13" fmla="*/ 2 h 15"/>
                <a:gd name="T14" fmla="*/ 8 w 15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8" y="2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6"/>
                    <a:pt x="15" y="3"/>
                    <a:pt x="13" y="2"/>
                  </a:cubicBezTo>
                  <a:cubicBezTo>
                    <a:pt x="12" y="0"/>
                    <a:pt x="9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xmlns="" id="{D8A80E1B-E5FC-7244-A0CF-97965D9D0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6" y="1592263"/>
              <a:ext cx="42863" cy="41275"/>
            </a:xfrm>
            <a:custGeom>
              <a:avLst/>
              <a:gdLst>
                <a:gd name="T0" fmla="*/ 4 w 11"/>
                <a:gd name="T1" fmla="*/ 2 h 11"/>
                <a:gd name="T2" fmla="*/ 1 w 11"/>
                <a:gd name="T3" fmla="*/ 4 h 11"/>
                <a:gd name="T4" fmla="*/ 1 w 11"/>
                <a:gd name="T5" fmla="*/ 10 h 11"/>
                <a:gd name="T6" fmla="*/ 4 w 11"/>
                <a:gd name="T7" fmla="*/ 11 h 11"/>
                <a:gd name="T8" fmla="*/ 7 w 11"/>
                <a:gd name="T9" fmla="*/ 10 h 11"/>
                <a:gd name="T10" fmla="*/ 9 w 11"/>
                <a:gd name="T11" fmla="*/ 7 h 11"/>
                <a:gd name="T12" fmla="*/ 9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xmlns="" id="{78F8DD0B-7E86-B741-B468-85012B6B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1735138"/>
              <a:ext cx="82550" cy="82550"/>
            </a:xfrm>
            <a:custGeom>
              <a:avLst/>
              <a:gdLst>
                <a:gd name="T0" fmla="*/ 15 w 22"/>
                <a:gd name="T1" fmla="*/ 1 h 22"/>
                <a:gd name="T2" fmla="*/ 10 w 22"/>
                <a:gd name="T3" fmla="*/ 7 h 22"/>
                <a:gd name="T4" fmla="*/ 1 w 22"/>
                <a:gd name="T5" fmla="*/ 15 h 22"/>
                <a:gd name="T6" fmla="*/ 1 w 22"/>
                <a:gd name="T7" fmla="*/ 21 h 22"/>
                <a:gd name="T8" fmla="*/ 4 w 22"/>
                <a:gd name="T9" fmla="*/ 22 h 22"/>
                <a:gd name="T10" fmla="*/ 7 w 22"/>
                <a:gd name="T11" fmla="*/ 21 h 22"/>
                <a:gd name="T12" fmla="*/ 15 w 22"/>
                <a:gd name="T13" fmla="*/ 12 h 22"/>
                <a:gd name="T14" fmla="*/ 21 w 22"/>
                <a:gd name="T15" fmla="*/ 7 h 22"/>
                <a:gd name="T16" fmla="*/ 21 w 22"/>
                <a:gd name="T17" fmla="*/ 1 h 22"/>
                <a:gd name="T18" fmla="*/ 15 w 22"/>
                <a:gd name="T1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5" y="1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3"/>
                    <a:pt x="21" y="1"/>
                  </a:cubicBezTo>
                  <a:cubicBezTo>
                    <a:pt x="19" y="0"/>
                    <a:pt x="17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xmlns="" id="{71DF9B89-9D55-084B-845F-41066E16D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1" y="1257301"/>
              <a:ext cx="98425" cy="98425"/>
            </a:xfrm>
            <a:custGeom>
              <a:avLst/>
              <a:gdLst>
                <a:gd name="T0" fmla="*/ 1 w 26"/>
                <a:gd name="T1" fmla="*/ 25 h 26"/>
                <a:gd name="T2" fmla="*/ 4 w 26"/>
                <a:gd name="T3" fmla="*/ 26 h 26"/>
                <a:gd name="T4" fmla="*/ 7 w 26"/>
                <a:gd name="T5" fmla="*/ 25 h 26"/>
                <a:gd name="T6" fmla="*/ 24 w 26"/>
                <a:gd name="T7" fmla="*/ 8 h 26"/>
                <a:gd name="T8" fmla="*/ 24 w 26"/>
                <a:gd name="T9" fmla="*/ 2 h 26"/>
                <a:gd name="T10" fmla="*/ 19 w 26"/>
                <a:gd name="T11" fmla="*/ 2 h 26"/>
                <a:gd name="T12" fmla="*/ 1 w 26"/>
                <a:gd name="T13" fmla="*/ 19 h 26"/>
                <a:gd name="T14" fmla="*/ 1 w 26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1" y="25"/>
                  </a:moveTo>
                  <a:cubicBezTo>
                    <a:pt x="2" y="26"/>
                    <a:pt x="3" y="26"/>
                    <a:pt x="4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6"/>
                    <a:pt x="26" y="3"/>
                    <a:pt x="24" y="2"/>
                  </a:cubicBezTo>
                  <a:cubicBezTo>
                    <a:pt x="23" y="0"/>
                    <a:pt x="20" y="0"/>
                    <a:pt x="19" y="2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xmlns="" id="{FF6A4AD8-3570-BE4E-B2A9-DB8E2C4C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2001838"/>
              <a:ext cx="1041400" cy="1038225"/>
            </a:xfrm>
            <a:custGeom>
              <a:avLst/>
              <a:gdLst>
                <a:gd name="T0" fmla="*/ 275 w 277"/>
                <a:gd name="T1" fmla="*/ 7 h 276"/>
                <a:gd name="T2" fmla="*/ 275 w 277"/>
                <a:gd name="T3" fmla="*/ 1 h 276"/>
                <a:gd name="T4" fmla="*/ 269 w 277"/>
                <a:gd name="T5" fmla="*/ 1 h 276"/>
                <a:gd name="T6" fmla="*/ 1 w 277"/>
                <a:gd name="T7" fmla="*/ 269 h 276"/>
                <a:gd name="T8" fmla="*/ 1 w 277"/>
                <a:gd name="T9" fmla="*/ 275 h 276"/>
                <a:gd name="T10" fmla="*/ 4 w 277"/>
                <a:gd name="T11" fmla="*/ 276 h 276"/>
                <a:gd name="T12" fmla="*/ 7 w 277"/>
                <a:gd name="T13" fmla="*/ 275 h 276"/>
                <a:gd name="T14" fmla="*/ 275 w 277"/>
                <a:gd name="T15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76">
                  <a:moveTo>
                    <a:pt x="275" y="7"/>
                  </a:moveTo>
                  <a:cubicBezTo>
                    <a:pt x="277" y="5"/>
                    <a:pt x="277" y="3"/>
                    <a:pt x="275" y="1"/>
                  </a:cubicBezTo>
                  <a:cubicBezTo>
                    <a:pt x="273" y="0"/>
                    <a:pt x="271" y="0"/>
                    <a:pt x="269" y="1"/>
                  </a:cubicBezTo>
                  <a:cubicBezTo>
                    <a:pt x="1" y="269"/>
                    <a:pt x="1" y="269"/>
                    <a:pt x="1" y="269"/>
                  </a:cubicBezTo>
                  <a:cubicBezTo>
                    <a:pt x="0" y="271"/>
                    <a:pt x="0" y="273"/>
                    <a:pt x="1" y="275"/>
                  </a:cubicBezTo>
                  <a:cubicBezTo>
                    <a:pt x="2" y="276"/>
                    <a:pt x="3" y="276"/>
                    <a:pt x="4" y="276"/>
                  </a:cubicBezTo>
                  <a:cubicBezTo>
                    <a:pt x="5" y="276"/>
                    <a:pt x="6" y="276"/>
                    <a:pt x="7" y="275"/>
                  </a:cubicBezTo>
                  <a:lnTo>
                    <a:pt x="27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xmlns="" id="{AE70A6B6-950A-0643-859C-87D41D79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1504951"/>
              <a:ext cx="171450" cy="173038"/>
            </a:xfrm>
            <a:custGeom>
              <a:avLst/>
              <a:gdLst>
                <a:gd name="T0" fmla="*/ 38 w 46"/>
                <a:gd name="T1" fmla="*/ 2 h 46"/>
                <a:gd name="T2" fmla="*/ 17 w 46"/>
                <a:gd name="T3" fmla="*/ 24 h 46"/>
                <a:gd name="T4" fmla="*/ 16 w 46"/>
                <a:gd name="T5" fmla="*/ 24 h 46"/>
                <a:gd name="T6" fmla="*/ 16 w 46"/>
                <a:gd name="T7" fmla="*/ 25 h 46"/>
                <a:gd name="T8" fmla="*/ 11 w 46"/>
                <a:gd name="T9" fmla="*/ 30 h 46"/>
                <a:gd name="T10" fmla="*/ 10 w 46"/>
                <a:gd name="T11" fmla="*/ 31 h 46"/>
                <a:gd name="T12" fmla="*/ 9 w 46"/>
                <a:gd name="T13" fmla="*/ 31 h 46"/>
                <a:gd name="T14" fmla="*/ 2 w 46"/>
                <a:gd name="T15" fmla="*/ 39 h 46"/>
                <a:gd name="T16" fmla="*/ 2 w 46"/>
                <a:gd name="T17" fmla="*/ 45 h 46"/>
                <a:gd name="T18" fmla="*/ 4 w 46"/>
                <a:gd name="T19" fmla="*/ 46 h 46"/>
                <a:gd name="T20" fmla="*/ 7 w 46"/>
                <a:gd name="T21" fmla="*/ 45 h 46"/>
                <a:gd name="T22" fmla="*/ 15 w 46"/>
                <a:gd name="T23" fmla="*/ 37 h 46"/>
                <a:gd name="T24" fmla="*/ 15 w 46"/>
                <a:gd name="T25" fmla="*/ 36 h 46"/>
                <a:gd name="T26" fmla="*/ 16 w 46"/>
                <a:gd name="T27" fmla="*/ 36 h 46"/>
                <a:gd name="T28" fmla="*/ 21 w 46"/>
                <a:gd name="T29" fmla="*/ 30 h 46"/>
                <a:gd name="T30" fmla="*/ 22 w 46"/>
                <a:gd name="T31" fmla="*/ 30 h 46"/>
                <a:gd name="T32" fmla="*/ 22 w 46"/>
                <a:gd name="T33" fmla="*/ 29 h 46"/>
                <a:gd name="T34" fmla="*/ 44 w 46"/>
                <a:gd name="T35" fmla="*/ 8 h 46"/>
                <a:gd name="T36" fmla="*/ 44 w 46"/>
                <a:gd name="T37" fmla="*/ 2 h 46"/>
                <a:gd name="T38" fmla="*/ 38 w 46"/>
                <a:gd name="T3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46">
                  <a:moveTo>
                    <a:pt x="38" y="2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9" y="31"/>
                    <a:pt x="9" y="3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41"/>
                    <a:pt x="0" y="43"/>
                    <a:pt x="2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6" y="45"/>
                    <a:pt x="7" y="45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6" y="6"/>
                    <a:pt x="46" y="4"/>
                    <a:pt x="44" y="2"/>
                  </a:cubicBezTo>
                  <a:cubicBezTo>
                    <a:pt x="43" y="0"/>
                    <a:pt x="40" y="0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90">
              <a:extLst>
                <a:ext uri="{FF2B5EF4-FFF2-40B4-BE49-F238E27FC236}">
                  <a16:creationId xmlns:a16="http://schemas.microsoft.com/office/drawing/2014/main" xmlns="" id="{FF5DE02B-31DA-4640-AF08-9688CFC33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1" y="1708151"/>
              <a:ext cx="41275" cy="41275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4 h 11"/>
                <a:gd name="T4" fmla="*/ 1 w 11"/>
                <a:gd name="T5" fmla="*/ 10 h 11"/>
                <a:gd name="T6" fmla="*/ 4 w 11"/>
                <a:gd name="T7" fmla="*/ 11 h 11"/>
                <a:gd name="T8" fmla="*/ 7 w 11"/>
                <a:gd name="T9" fmla="*/ 10 h 11"/>
                <a:gd name="T10" fmla="*/ 10 w 11"/>
                <a:gd name="T11" fmla="*/ 7 h 11"/>
                <a:gd name="T12" fmla="*/ 10 w 11"/>
                <a:gd name="T13" fmla="*/ 1 h 11"/>
                <a:gd name="T14" fmla="*/ 4 w 11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3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xmlns="" id="{41148108-E071-6F4A-BF60-8034EAF0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1790701"/>
              <a:ext cx="49213" cy="53975"/>
            </a:xfrm>
            <a:custGeom>
              <a:avLst/>
              <a:gdLst>
                <a:gd name="T0" fmla="*/ 6 w 13"/>
                <a:gd name="T1" fmla="*/ 2 h 14"/>
                <a:gd name="T2" fmla="*/ 3 w 13"/>
                <a:gd name="T3" fmla="*/ 5 h 14"/>
                <a:gd name="T4" fmla="*/ 2 w 13"/>
                <a:gd name="T5" fmla="*/ 6 h 14"/>
                <a:gd name="T6" fmla="*/ 2 w 13"/>
                <a:gd name="T7" fmla="*/ 6 h 14"/>
                <a:gd name="T8" fmla="*/ 1 w 13"/>
                <a:gd name="T9" fmla="*/ 6 h 14"/>
                <a:gd name="T10" fmla="*/ 1 w 13"/>
                <a:gd name="T11" fmla="*/ 7 h 14"/>
                <a:gd name="T12" fmla="*/ 1 w 13"/>
                <a:gd name="T13" fmla="*/ 7 h 14"/>
                <a:gd name="T14" fmla="*/ 0 w 13"/>
                <a:gd name="T15" fmla="*/ 8 h 14"/>
                <a:gd name="T16" fmla="*/ 0 w 13"/>
                <a:gd name="T17" fmla="*/ 8 h 14"/>
                <a:gd name="T18" fmla="*/ 0 w 13"/>
                <a:gd name="T19" fmla="*/ 9 h 14"/>
                <a:gd name="T20" fmla="*/ 0 w 13"/>
                <a:gd name="T21" fmla="*/ 10 h 14"/>
                <a:gd name="T22" fmla="*/ 0 w 13"/>
                <a:gd name="T23" fmla="*/ 11 h 14"/>
                <a:gd name="T24" fmla="*/ 0 w 13"/>
                <a:gd name="T25" fmla="*/ 11 h 14"/>
                <a:gd name="T26" fmla="*/ 0 w 13"/>
                <a:gd name="T27" fmla="*/ 12 h 14"/>
                <a:gd name="T28" fmla="*/ 1 w 13"/>
                <a:gd name="T29" fmla="*/ 12 h 14"/>
                <a:gd name="T30" fmla="*/ 1 w 13"/>
                <a:gd name="T31" fmla="*/ 12 h 14"/>
                <a:gd name="T32" fmla="*/ 1 w 13"/>
                <a:gd name="T33" fmla="*/ 12 h 14"/>
                <a:gd name="T34" fmla="*/ 2 w 13"/>
                <a:gd name="T35" fmla="*/ 13 h 14"/>
                <a:gd name="T36" fmla="*/ 2 w 13"/>
                <a:gd name="T37" fmla="*/ 13 h 14"/>
                <a:gd name="T38" fmla="*/ 4 w 13"/>
                <a:gd name="T39" fmla="*/ 14 h 14"/>
                <a:gd name="T40" fmla="*/ 4 w 13"/>
                <a:gd name="T41" fmla="*/ 14 h 14"/>
                <a:gd name="T42" fmla="*/ 4 w 13"/>
                <a:gd name="T43" fmla="*/ 14 h 14"/>
                <a:gd name="T44" fmla="*/ 4 w 13"/>
                <a:gd name="T45" fmla="*/ 14 h 14"/>
                <a:gd name="T46" fmla="*/ 5 w 13"/>
                <a:gd name="T47" fmla="*/ 13 h 14"/>
                <a:gd name="T48" fmla="*/ 6 w 13"/>
                <a:gd name="T49" fmla="*/ 13 h 14"/>
                <a:gd name="T50" fmla="*/ 6 w 13"/>
                <a:gd name="T51" fmla="*/ 13 h 14"/>
                <a:gd name="T52" fmla="*/ 7 w 13"/>
                <a:gd name="T53" fmla="*/ 12 h 14"/>
                <a:gd name="T54" fmla="*/ 8 w 13"/>
                <a:gd name="T55" fmla="*/ 11 h 14"/>
                <a:gd name="T56" fmla="*/ 8 w 13"/>
                <a:gd name="T57" fmla="*/ 10 h 14"/>
                <a:gd name="T58" fmla="*/ 11 w 13"/>
                <a:gd name="T59" fmla="*/ 8 h 14"/>
                <a:gd name="T60" fmla="*/ 11 w 13"/>
                <a:gd name="T61" fmla="*/ 2 h 14"/>
                <a:gd name="T62" fmla="*/ 6 w 13"/>
                <a:gd name="T6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14">
                  <a:moveTo>
                    <a:pt x="6" y="2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3"/>
                    <a:pt x="11" y="2"/>
                  </a:cubicBezTo>
                  <a:cubicBezTo>
                    <a:pt x="10" y="0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xmlns="" id="{07297521-4524-2C47-B2D4-5467122A5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2062163"/>
              <a:ext cx="1020763" cy="1019175"/>
            </a:xfrm>
            <a:custGeom>
              <a:avLst/>
              <a:gdLst>
                <a:gd name="T0" fmla="*/ 7 w 272"/>
                <a:gd name="T1" fmla="*/ 270 h 271"/>
                <a:gd name="T2" fmla="*/ 266 w 272"/>
                <a:gd name="T3" fmla="*/ 11 h 271"/>
                <a:gd name="T4" fmla="*/ 266 w 272"/>
                <a:gd name="T5" fmla="*/ 10 h 271"/>
                <a:gd name="T6" fmla="*/ 267 w 272"/>
                <a:gd name="T7" fmla="*/ 10 h 271"/>
                <a:gd name="T8" fmla="*/ 270 w 272"/>
                <a:gd name="T9" fmla="*/ 7 h 271"/>
                <a:gd name="T10" fmla="*/ 270 w 272"/>
                <a:gd name="T11" fmla="*/ 1 h 271"/>
                <a:gd name="T12" fmla="*/ 265 w 272"/>
                <a:gd name="T13" fmla="*/ 1 h 271"/>
                <a:gd name="T14" fmla="*/ 262 w 272"/>
                <a:gd name="T15" fmla="*/ 4 h 271"/>
                <a:gd name="T16" fmla="*/ 261 w 272"/>
                <a:gd name="T17" fmla="*/ 5 h 271"/>
                <a:gd name="T18" fmla="*/ 260 w 272"/>
                <a:gd name="T19" fmla="*/ 6 h 271"/>
                <a:gd name="T20" fmla="*/ 1 w 272"/>
                <a:gd name="T21" fmla="*/ 264 h 271"/>
                <a:gd name="T22" fmla="*/ 1 w 272"/>
                <a:gd name="T23" fmla="*/ 270 h 271"/>
                <a:gd name="T24" fmla="*/ 4 w 272"/>
                <a:gd name="T25" fmla="*/ 271 h 271"/>
                <a:gd name="T26" fmla="*/ 7 w 272"/>
                <a:gd name="T2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71">
                  <a:moveTo>
                    <a:pt x="7" y="270"/>
                  </a:moveTo>
                  <a:cubicBezTo>
                    <a:pt x="266" y="11"/>
                    <a:pt x="266" y="11"/>
                    <a:pt x="266" y="11"/>
                  </a:cubicBezTo>
                  <a:cubicBezTo>
                    <a:pt x="266" y="11"/>
                    <a:pt x="266" y="11"/>
                    <a:pt x="266" y="10"/>
                  </a:cubicBezTo>
                  <a:cubicBezTo>
                    <a:pt x="267" y="10"/>
                    <a:pt x="267" y="10"/>
                    <a:pt x="267" y="10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2" y="5"/>
                    <a:pt x="272" y="3"/>
                    <a:pt x="270" y="1"/>
                  </a:cubicBezTo>
                  <a:cubicBezTo>
                    <a:pt x="269" y="0"/>
                    <a:pt x="266" y="0"/>
                    <a:pt x="265" y="1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61" y="4"/>
                    <a:pt x="261" y="5"/>
                    <a:pt x="261" y="5"/>
                  </a:cubicBezTo>
                  <a:cubicBezTo>
                    <a:pt x="261" y="5"/>
                    <a:pt x="260" y="6"/>
                    <a:pt x="260" y="6"/>
                  </a:cubicBezTo>
                  <a:cubicBezTo>
                    <a:pt x="1" y="264"/>
                    <a:pt x="1" y="264"/>
                    <a:pt x="1" y="264"/>
                  </a:cubicBezTo>
                  <a:cubicBezTo>
                    <a:pt x="0" y="266"/>
                    <a:pt x="0" y="269"/>
                    <a:pt x="1" y="270"/>
                  </a:cubicBezTo>
                  <a:cubicBezTo>
                    <a:pt x="2" y="271"/>
                    <a:pt x="3" y="271"/>
                    <a:pt x="4" y="271"/>
                  </a:cubicBezTo>
                  <a:cubicBezTo>
                    <a:pt x="5" y="271"/>
                    <a:pt x="6" y="271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xmlns="" id="{13F4F7E2-91A3-5747-94D8-811050DE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6" y="1257301"/>
              <a:ext cx="90488" cy="87313"/>
            </a:xfrm>
            <a:custGeom>
              <a:avLst/>
              <a:gdLst>
                <a:gd name="T0" fmla="*/ 1 w 24"/>
                <a:gd name="T1" fmla="*/ 22 h 23"/>
                <a:gd name="T2" fmla="*/ 4 w 24"/>
                <a:gd name="T3" fmla="*/ 23 h 23"/>
                <a:gd name="T4" fmla="*/ 7 w 24"/>
                <a:gd name="T5" fmla="*/ 22 h 23"/>
                <a:gd name="T6" fmla="*/ 22 w 24"/>
                <a:gd name="T7" fmla="*/ 7 h 23"/>
                <a:gd name="T8" fmla="*/ 22 w 24"/>
                <a:gd name="T9" fmla="*/ 1 h 23"/>
                <a:gd name="T10" fmla="*/ 16 w 24"/>
                <a:gd name="T11" fmla="*/ 1 h 23"/>
                <a:gd name="T12" fmla="*/ 1 w 24"/>
                <a:gd name="T13" fmla="*/ 17 h 23"/>
                <a:gd name="T14" fmla="*/ 1 w 24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1" y="22"/>
                  </a:move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5"/>
                    <a:pt x="24" y="3"/>
                    <a:pt x="22" y="1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xmlns="" id="{91C9EB9C-A299-5740-8C1B-1AEE4B35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1528763"/>
              <a:ext cx="142875" cy="142875"/>
            </a:xfrm>
            <a:custGeom>
              <a:avLst/>
              <a:gdLst>
                <a:gd name="T0" fmla="*/ 31 w 38"/>
                <a:gd name="T1" fmla="*/ 2 h 38"/>
                <a:gd name="T2" fmla="*/ 29 w 38"/>
                <a:gd name="T3" fmla="*/ 4 h 38"/>
                <a:gd name="T4" fmla="*/ 29 w 38"/>
                <a:gd name="T5" fmla="*/ 4 h 38"/>
                <a:gd name="T6" fmla="*/ 1 w 38"/>
                <a:gd name="T7" fmla="*/ 31 h 38"/>
                <a:gd name="T8" fmla="*/ 1 w 38"/>
                <a:gd name="T9" fmla="*/ 37 h 38"/>
                <a:gd name="T10" fmla="*/ 4 w 38"/>
                <a:gd name="T11" fmla="*/ 38 h 38"/>
                <a:gd name="T12" fmla="*/ 7 w 38"/>
                <a:gd name="T13" fmla="*/ 37 h 38"/>
                <a:gd name="T14" fmla="*/ 13 w 38"/>
                <a:gd name="T15" fmla="*/ 32 h 38"/>
                <a:gd name="T16" fmla="*/ 13 w 38"/>
                <a:gd name="T17" fmla="*/ 32 h 38"/>
                <a:gd name="T18" fmla="*/ 37 w 38"/>
                <a:gd name="T19" fmla="*/ 8 h 38"/>
                <a:gd name="T20" fmla="*/ 37 w 38"/>
                <a:gd name="T21" fmla="*/ 2 h 38"/>
                <a:gd name="T22" fmla="*/ 31 w 38"/>
                <a:gd name="T2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31" y="2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2" y="38"/>
                    <a:pt x="3" y="38"/>
                    <a:pt x="4" y="38"/>
                  </a:cubicBezTo>
                  <a:cubicBezTo>
                    <a:pt x="5" y="38"/>
                    <a:pt x="6" y="38"/>
                    <a:pt x="7" y="37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3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xmlns="" id="{4B90F82F-EAF0-1443-A0B5-86AA36DD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1787526"/>
              <a:ext cx="93663" cy="93663"/>
            </a:xfrm>
            <a:custGeom>
              <a:avLst/>
              <a:gdLst>
                <a:gd name="T0" fmla="*/ 2 w 25"/>
                <a:gd name="T1" fmla="*/ 24 h 25"/>
                <a:gd name="T2" fmla="*/ 4 w 25"/>
                <a:gd name="T3" fmla="*/ 25 h 25"/>
                <a:gd name="T4" fmla="*/ 7 w 25"/>
                <a:gd name="T5" fmla="*/ 24 h 25"/>
                <a:gd name="T6" fmla="*/ 23 w 25"/>
                <a:gd name="T7" fmla="*/ 7 h 25"/>
                <a:gd name="T8" fmla="*/ 23 w 25"/>
                <a:gd name="T9" fmla="*/ 2 h 25"/>
                <a:gd name="T10" fmla="*/ 18 w 25"/>
                <a:gd name="T11" fmla="*/ 2 h 25"/>
                <a:gd name="T12" fmla="*/ 2 w 25"/>
                <a:gd name="T13" fmla="*/ 18 h 25"/>
                <a:gd name="T14" fmla="*/ 2 w 2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2" y="24"/>
                  </a:move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6"/>
                    <a:pt x="25" y="3"/>
                    <a:pt x="23" y="2"/>
                  </a:cubicBezTo>
                  <a:cubicBezTo>
                    <a:pt x="22" y="0"/>
                    <a:pt x="19" y="0"/>
                    <a:pt x="18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2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xmlns="" id="{356EFCDA-856F-5A4B-A2ED-6124BE11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1339851"/>
              <a:ext cx="85725" cy="87313"/>
            </a:xfrm>
            <a:custGeom>
              <a:avLst/>
              <a:gdLst>
                <a:gd name="T0" fmla="*/ 7 w 23"/>
                <a:gd name="T1" fmla="*/ 21 h 23"/>
                <a:gd name="T2" fmla="*/ 14 w 23"/>
                <a:gd name="T3" fmla="*/ 14 h 23"/>
                <a:gd name="T4" fmla="*/ 14 w 23"/>
                <a:gd name="T5" fmla="*/ 14 h 23"/>
                <a:gd name="T6" fmla="*/ 21 w 23"/>
                <a:gd name="T7" fmla="*/ 7 h 23"/>
                <a:gd name="T8" fmla="*/ 21 w 23"/>
                <a:gd name="T9" fmla="*/ 2 h 23"/>
                <a:gd name="T10" fmla="*/ 15 w 23"/>
                <a:gd name="T11" fmla="*/ 2 h 23"/>
                <a:gd name="T12" fmla="*/ 13 w 23"/>
                <a:gd name="T13" fmla="*/ 4 h 23"/>
                <a:gd name="T14" fmla="*/ 13 w 23"/>
                <a:gd name="T15" fmla="*/ 4 h 23"/>
                <a:gd name="T16" fmla="*/ 2 w 23"/>
                <a:gd name="T17" fmla="*/ 16 h 23"/>
                <a:gd name="T18" fmla="*/ 2 w 23"/>
                <a:gd name="T19" fmla="*/ 22 h 23"/>
                <a:gd name="T20" fmla="*/ 5 w 23"/>
                <a:gd name="T21" fmla="*/ 23 h 23"/>
                <a:gd name="T22" fmla="*/ 7 w 23"/>
                <a:gd name="T2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3">
                  <a:moveTo>
                    <a:pt x="7" y="21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4"/>
                    <a:pt x="21" y="2"/>
                  </a:cubicBezTo>
                  <a:cubicBezTo>
                    <a:pt x="20" y="0"/>
                    <a:pt x="17" y="1"/>
                    <a:pt x="15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7"/>
                    <a:pt x="0" y="20"/>
                    <a:pt x="2" y="22"/>
                  </a:cubicBezTo>
                  <a:cubicBezTo>
                    <a:pt x="3" y="22"/>
                    <a:pt x="4" y="23"/>
                    <a:pt x="5" y="23"/>
                  </a:cubicBezTo>
                  <a:cubicBezTo>
                    <a:pt x="6" y="23"/>
                    <a:pt x="7" y="22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xmlns="" id="{4F282A94-8C0C-294C-8982-A5D9B7D25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885951"/>
              <a:ext cx="49213" cy="44450"/>
            </a:xfrm>
            <a:custGeom>
              <a:avLst/>
              <a:gdLst>
                <a:gd name="T0" fmla="*/ 11 w 13"/>
                <a:gd name="T1" fmla="*/ 7 h 12"/>
                <a:gd name="T2" fmla="*/ 11 w 13"/>
                <a:gd name="T3" fmla="*/ 1 h 12"/>
                <a:gd name="T4" fmla="*/ 5 w 13"/>
                <a:gd name="T5" fmla="*/ 1 h 12"/>
                <a:gd name="T6" fmla="*/ 2 w 13"/>
                <a:gd name="T7" fmla="*/ 5 h 12"/>
                <a:gd name="T8" fmla="*/ 2 w 13"/>
                <a:gd name="T9" fmla="*/ 11 h 12"/>
                <a:gd name="T10" fmla="*/ 4 w 13"/>
                <a:gd name="T11" fmla="*/ 12 h 12"/>
                <a:gd name="T12" fmla="*/ 7 w 13"/>
                <a:gd name="T13" fmla="*/ 11 h 12"/>
                <a:gd name="T14" fmla="*/ 11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1" y="7"/>
                  </a:moveTo>
                  <a:cubicBezTo>
                    <a:pt x="13" y="5"/>
                    <a:pt x="13" y="3"/>
                    <a:pt x="11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7"/>
                    <a:pt x="0" y="9"/>
                    <a:pt x="2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xmlns="" id="{F5BAA937-14C6-1A44-9838-341573A61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26" y="1957388"/>
              <a:ext cx="41275" cy="41275"/>
            </a:xfrm>
            <a:custGeom>
              <a:avLst/>
              <a:gdLst>
                <a:gd name="T0" fmla="*/ 4 w 11"/>
                <a:gd name="T1" fmla="*/ 2 h 11"/>
                <a:gd name="T2" fmla="*/ 2 w 11"/>
                <a:gd name="T3" fmla="*/ 4 h 11"/>
                <a:gd name="T4" fmla="*/ 2 w 11"/>
                <a:gd name="T5" fmla="*/ 9 h 11"/>
                <a:gd name="T6" fmla="*/ 5 w 11"/>
                <a:gd name="T7" fmla="*/ 11 h 11"/>
                <a:gd name="T8" fmla="*/ 8 w 11"/>
                <a:gd name="T9" fmla="*/ 9 h 11"/>
                <a:gd name="T10" fmla="*/ 9 w 11"/>
                <a:gd name="T11" fmla="*/ 7 h 11"/>
                <a:gd name="T12" fmla="*/ 9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xmlns="" id="{C1C95B48-9EA8-304B-9725-36534D6C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63" y="1701801"/>
              <a:ext cx="60325" cy="58738"/>
            </a:xfrm>
            <a:custGeom>
              <a:avLst/>
              <a:gdLst>
                <a:gd name="T0" fmla="*/ 9 w 16"/>
                <a:gd name="T1" fmla="*/ 2 h 16"/>
                <a:gd name="T2" fmla="*/ 2 w 16"/>
                <a:gd name="T3" fmla="*/ 9 h 16"/>
                <a:gd name="T4" fmla="*/ 2 w 16"/>
                <a:gd name="T5" fmla="*/ 14 h 16"/>
                <a:gd name="T6" fmla="*/ 5 w 16"/>
                <a:gd name="T7" fmla="*/ 16 h 16"/>
                <a:gd name="T8" fmla="*/ 8 w 16"/>
                <a:gd name="T9" fmla="*/ 14 h 16"/>
                <a:gd name="T10" fmla="*/ 15 w 16"/>
                <a:gd name="T11" fmla="*/ 7 h 16"/>
                <a:gd name="T12" fmla="*/ 15 w 16"/>
                <a:gd name="T13" fmla="*/ 2 h 16"/>
                <a:gd name="T14" fmla="*/ 9 w 16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9" y="2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3"/>
                    <a:pt x="2" y="14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6"/>
                    <a:pt x="7" y="15"/>
                    <a:pt x="8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3"/>
                    <a:pt x="15" y="2"/>
                  </a:cubicBezTo>
                  <a:cubicBezTo>
                    <a:pt x="13" y="0"/>
                    <a:pt x="11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xmlns="" id="{9FA28F50-9199-614A-B952-15D43712E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1" y="1265238"/>
              <a:ext cx="171450" cy="173038"/>
            </a:xfrm>
            <a:custGeom>
              <a:avLst/>
              <a:gdLst>
                <a:gd name="T0" fmla="*/ 22 w 46"/>
                <a:gd name="T1" fmla="*/ 18 h 46"/>
                <a:gd name="T2" fmla="*/ 22 w 46"/>
                <a:gd name="T3" fmla="*/ 18 h 46"/>
                <a:gd name="T4" fmla="*/ 1 w 46"/>
                <a:gd name="T5" fmla="*/ 39 h 46"/>
                <a:gd name="T6" fmla="*/ 1 w 46"/>
                <a:gd name="T7" fmla="*/ 44 h 46"/>
                <a:gd name="T8" fmla="*/ 4 w 46"/>
                <a:gd name="T9" fmla="*/ 46 h 46"/>
                <a:gd name="T10" fmla="*/ 7 w 46"/>
                <a:gd name="T11" fmla="*/ 44 h 46"/>
                <a:gd name="T12" fmla="*/ 33 w 46"/>
                <a:gd name="T13" fmla="*/ 18 h 46"/>
                <a:gd name="T14" fmla="*/ 35 w 46"/>
                <a:gd name="T15" fmla="*/ 17 h 46"/>
                <a:gd name="T16" fmla="*/ 35 w 46"/>
                <a:gd name="T17" fmla="*/ 17 h 46"/>
                <a:gd name="T18" fmla="*/ 39 w 46"/>
                <a:gd name="T19" fmla="*/ 12 h 46"/>
                <a:gd name="T20" fmla="*/ 44 w 46"/>
                <a:gd name="T21" fmla="*/ 7 h 46"/>
                <a:gd name="T22" fmla="*/ 44 w 46"/>
                <a:gd name="T23" fmla="*/ 1 h 46"/>
                <a:gd name="T24" fmla="*/ 38 w 46"/>
                <a:gd name="T25" fmla="*/ 1 h 46"/>
                <a:gd name="T26" fmla="*/ 33 w 46"/>
                <a:gd name="T27" fmla="*/ 6 h 46"/>
                <a:gd name="T28" fmla="*/ 28 w 46"/>
                <a:gd name="T29" fmla="*/ 12 h 46"/>
                <a:gd name="T30" fmla="*/ 22 w 46"/>
                <a:gd name="T31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6">
                  <a:moveTo>
                    <a:pt x="22" y="18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0"/>
                    <a:pt x="0" y="43"/>
                    <a:pt x="1" y="44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6" y="45"/>
                    <a:pt x="7" y="44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5"/>
                    <a:pt x="46" y="3"/>
                    <a:pt x="44" y="1"/>
                  </a:cubicBezTo>
                  <a:cubicBezTo>
                    <a:pt x="43" y="0"/>
                    <a:pt x="40" y="0"/>
                    <a:pt x="38" y="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xmlns="" id="{598FE250-A7E6-C14D-B88E-D9B37D084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8" y="1787526"/>
              <a:ext cx="190500" cy="192088"/>
            </a:xfrm>
            <a:custGeom>
              <a:avLst/>
              <a:gdLst>
                <a:gd name="T0" fmla="*/ 2 w 51"/>
                <a:gd name="T1" fmla="*/ 50 h 51"/>
                <a:gd name="T2" fmla="*/ 5 w 51"/>
                <a:gd name="T3" fmla="*/ 51 h 51"/>
                <a:gd name="T4" fmla="*/ 7 w 51"/>
                <a:gd name="T5" fmla="*/ 50 h 51"/>
                <a:gd name="T6" fmla="*/ 50 w 51"/>
                <a:gd name="T7" fmla="*/ 7 h 51"/>
                <a:gd name="T8" fmla="*/ 50 w 51"/>
                <a:gd name="T9" fmla="*/ 2 h 51"/>
                <a:gd name="T10" fmla="*/ 44 w 51"/>
                <a:gd name="T11" fmla="*/ 2 h 51"/>
                <a:gd name="T12" fmla="*/ 2 w 51"/>
                <a:gd name="T13" fmla="*/ 44 h 51"/>
                <a:gd name="T14" fmla="*/ 2 w 51"/>
                <a:gd name="T1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2" y="50"/>
                  </a:moveTo>
                  <a:cubicBezTo>
                    <a:pt x="3" y="50"/>
                    <a:pt x="4" y="51"/>
                    <a:pt x="5" y="51"/>
                  </a:cubicBezTo>
                  <a:cubicBezTo>
                    <a:pt x="6" y="51"/>
                    <a:pt x="7" y="50"/>
                    <a:pt x="7" y="5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6"/>
                    <a:pt x="51" y="3"/>
                    <a:pt x="50" y="2"/>
                  </a:cubicBezTo>
                  <a:cubicBezTo>
                    <a:pt x="48" y="0"/>
                    <a:pt x="46" y="0"/>
                    <a:pt x="44" y="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6"/>
                    <a:pt x="0" y="48"/>
                    <a:pt x="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xmlns="" id="{8DAB4322-C46F-344F-AD3C-D8E20737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550988"/>
              <a:ext cx="230188" cy="225425"/>
            </a:xfrm>
            <a:custGeom>
              <a:avLst/>
              <a:gdLst>
                <a:gd name="T0" fmla="*/ 53 w 61"/>
                <a:gd name="T1" fmla="*/ 1 h 60"/>
                <a:gd name="T2" fmla="*/ 2 w 61"/>
                <a:gd name="T3" fmla="*/ 53 h 60"/>
                <a:gd name="T4" fmla="*/ 2 w 61"/>
                <a:gd name="T5" fmla="*/ 58 h 60"/>
                <a:gd name="T6" fmla="*/ 5 w 61"/>
                <a:gd name="T7" fmla="*/ 60 h 60"/>
                <a:gd name="T8" fmla="*/ 8 w 61"/>
                <a:gd name="T9" fmla="*/ 58 h 60"/>
                <a:gd name="T10" fmla="*/ 59 w 61"/>
                <a:gd name="T11" fmla="*/ 7 h 60"/>
                <a:gd name="T12" fmla="*/ 59 w 61"/>
                <a:gd name="T13" fmla="*/ 1 h 60"/>
                <a:gd name="T14" fmla="*/ 53 w 61"/>
                <a:gd name="T1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0">
                  <a:moveTo>
                    <a:pt x="53" y="1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0" y="54"/>
                    <a:pt x="0" y="57"/>
                    <a:pt x="2" y="58"/>
                  </a:cubicBezTo>
                  <a:cubicBezTo>
                    <a:pt x="3" y="59"/>
                    <a:pt x="4" y="60"/>
                    <a:pt x="5" y="60"/>
                  </a:cubicBezTo>
                  <a:cubicBezTo>
                    <a:pt x="6" y="60"/>
                    <a:pt x="7" y="59"/>
                    <a:pt x="8" y="5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1" y="5"/>
                    <a:pt x="61" y="3"/>
                    <a:pt x="59" y="1"/>
                  </a:cubicBezTo>
                  <a:cubicBezTo>
                    <a:pt x="58" y="0"/>
                    <a:pt x="55" y="0"/>
                    <a:pt x="5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xmlns="" id="{CF648B37-67C3-4B4F-AD39-8B2C1ED23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613" y="2125663"/>
              <a:ext cx="1022350" cy="1019175"/>
            </a:xfrm>
            <a:custGeom>
              <a:avLst/>
              <a:gdLst>
                <a:gd name="T0" fmla="*/ 7 w 272"/>
                <a:gd name="T1" fmla="*/ 270 h 271"/>
                <a:gd name="T2" fmla="*/ 270 w 272"/>
                <a:gd name="T3" fmla="*/ 7 h 271"/>
                <a:gd name="T4" fmla="*/ 270 w 272"/>
                <a:gd name="T5" fmla="*/ 1 h 271"/>
                <a:gd name="T6" fmla="*/ 265 w 272"/>
                <a:gd name="T7" fmla="*/ 1 h 271"/>
                <a:gd name="T8" fmla="*/ 1 w 272"/>
                <a:gd name="T9" fmla="*/ 264 h 271"/>
                <a:gd name="T10" fmla="*/ 1 w 272"/>
                <a:gd name="T11" fmla="*/ 270 h 271"/>
                <a:gd name="T12" fmla="*/ 4 w 272"/>
                <a:gd name="T13" fmla="*/ 271 h 271"/>
                <a:gd name="T14" fmla="*/ 7 w 272"/>
                <a:gd name="T15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71">
                  <a:moveTo>
                    <a:pt x="7" y="270"/>
                  </a:moveTo>
                  <a:cubicBezTo>
                    <a:pt x="270" y="7"/>
                    <a:pt x="270" y="7"/>
                    <a:pt x="270" y="7"/>
                  </a:cubicBezTo>
                  <a:cubicBezTo>
                    <a:pt x="272" y="5"/>
                    <a:pt x="272" y="3"/>
                    <a:pt x="270" y="1"/>
                  </a:cubicBezTo>
                  <a:cubicBezTo>
                    <a:pt x="269" y="0"/>
                    <a:pt x="266" y="0"/>
                    <a:pt x="265" y="1"/>
                  </a:cubicBezTo>
                  <a:cubicBezTo>
                    <a:pt x="1" y="264"/>
                    <a:pt x="1" y="264"/>
                    <a:pt x="1" y="264"/>
                  </a:cubicBezTo>
                  <a:cubicBezTo>
                    <a:pt x="0" y="266"/>
                    <a:pt x="0" y="268"/>
                    <a:pt x="1" y="270"/>
                  </a:cubicBezTo>
                  <a:cubicBezTo>
                    <a:pt x="2" y="271"/>
                    <a:pt x="3" y="271"/>
                    <a:pt x="4" y="271"/>
                  </a:cubicBezTo>
                  <a:cubicBezTo>
                    <a:pt x="5" y="271"/>
                    <a:pt x="6" y="271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xmlns="" id="{F05901A8-44AF-5F49-B9BD-12F433999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1990726"/>
              <a:ext cx="112713" cy="112713"/>
            </a:xfrm>
            <a:custGeom>
              <a:avLst/>
              <a:gdLst>
                <a:gd name="T0" fmla="*/ 5 w 30"/>
                <a:gd name="T1" fmla="*/ 30 h 30"/>
                <a:gd name="T2" fmla="*/ 7 w 30"/>
                <a:gd name="T3" fmla="*/ 29 h 30"/>
                <a:gd name="T4" fmla="*/ 28 w 30"/>
                <a:gd name="T5" fmla="*/ 8 h 30"/>
                <a:gd name="T6" fmla="*/ 28 w 30"/>
                <a:gd name="T7" fmla="*/ 2 h 30"/>
                <a:gd name="T8" fmla="*/ 23 w 30"/>
                <a:gd name="T9" fmla="*/ 2 h 30"/>
                <a:gd name="T10" fmla="*/ 2 w 30"/>
                <a:gd name="T11" fmla="*/ 23 h 30"/>
                <a:gd name="T12" fmla="*/ 2 w 30"/>
                <a:gd name="T13" fmla="*/ 29 h 30"/>
                <a:gd name="T14" fmla="*/ 5 w 30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5" y="30"/>
                  </a:moveTo>
                  <a:cubicBezTo>
                    <a:pt x="6" y="30"/>
                    <a:pt x="7" y="29"/>
                    <a:pt x="7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6"/>
                    <a:pt x="30" y="4"/>
                    <a:pt x="28" y="2"/>
                  </a:cubicBezTo>
                  <a:cubicBezTo>
                    <a:pt x="27" y="0"/>
                    <a:pt x="24" y="0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7"/>
                    <a:pt x="2" y="29"/>
                  </a:cubicBezTo>
                  <a:cubicBezTo>
                    <a:pt x="3" y="29"/>
                    <a:pt x="4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Freeform 105">
              <a:extLst>
                <a:ext uri="{FF2B5EF4-FFF2-40B4-BE49-F238E27FC236}">
                  <a16:creationId xmlns:a16="http://schemas.microsoft.com/office/drawing/2014/main" xmlns="" id="{858409CB-F11F-CA43-ADD5-04E695E85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1298576"/>
              <a:ext cx="130175" cy="131763"/>
            </a:xfrm>
            <a:custGeom>
              <a:avLst/>
              <a:gdLst>
                <a:gd name="T0" fmla="*/ 2 w 35"/>
                <a:gd name="T1" fmla="*/ 34 h 35"/>
                <a:gd name="T2" fmla="*/ 5 w 35"/>
                <a:gd name="T3" fmla="*/ 35 h 35"/>
                <a:gd name="T4" fmla="*/ 8 w 35"/>
                <a:gd name="T5" fmla="*/ 34 h 35"/>
                <a:gd name="T6" fmla="*/ 34 w 35"/>
                <a:gd name="T7" fmla="*/ 7 h 35"/>
                <a:gd name="T8" fmla="*/ 34 w 35"/>
                <a:gd name="T9" fmla="*/ 2 h 35"/>
                <a:gd name="T10" fmla="*/ 28 w 35"/>
                <a:gd name="T11" fmla="*/ 2 h 35"/>
                <a:gd name="T12" fmla="*/ 2 w 35"/>
                <a:gd name="T13" fmla="*/ 28 h 35"/>
                <a:gd name="T14" fmla="*/ 2 w 35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5">
                  <a:moveTo>
                    <a:pt x="2" y="34"/>
                  </a:moveTo>
                  <a:cubicBezTo>
                    <a:pt x="3" y="34"/>
                    <a:pt x="4" y="35"/>
                    <a:pt x="5" y="35"/>
                  </a:cubicBezTo>
                  <a:cubicBezTo>
                    <a:pt x="6" y="35"/>
                    <a:pt x="7" y="34"/>
                    <a:pt x="8" y="34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3"/>
                    <a:pt x="34" y="2"/>
                  </a:cubicBezTo>
                  <a:cubicBezTo>
                    <a:pt x="32" y="0"/>
                    <a:pt x="30" y="0"/>
                    <a:pt x="28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32"/>
                    <a:pt x="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xmlns="" id="{09BFED28-13C2-2F4A-B461-BDA45D13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1817688"/>
              <a:ext cx="1050925" cy="1049338"/>
            </a:xfrm>
            <a:custGeom>
              <a:avLst/>
              <a:gdLst>
                <a:gd name="T0" fmla="*/ 4 w 280"/>
                <a:gd name="T1" fmla="*/ 270 h 279"/>
                <a:gd name="T2" fmla="*/ 3 w 280"/>
                <a:gd name="T3" fmla="*/ 271 h 279"/>
                <a:gd name="T4" fmla="*/ 2 w 280"/>
                <a:gd name="T5" fmla="*/ 272 h 279"/>
                <a:gd name="T6" fmla="*/ 2 w 280"/>
                <a:gd name="T7" fmla="*/ 278 h 279"/>
                <a:gd name="T8" fmla="*/ 5 w 280"/>
                <a:gd name="T9" fmla="*/ 279 h 279"/>
                <a:gd name="T10" fmla="*/ 8 w 280"/>
                <a:gd name="T11" fmla="*/ 278 h 279"/>
                <a:gd name="T12" fmla="*/ 9 w 280"/>
                <a:gd name="T13" fmla="*/ 276 h 279"/>
                <a:gd name="T14" fmla="*/ 10 w 280"/>
                <a:gd name="T15" fmla="*/ 275 h 279"/>
                <a:gd name="T16" fmla="*/ 10 w 280"/>
                <a:gd name="T17" fmla="*/ 275 h 279"/>
                <a:gd name="T18" fmla="*/ 278 w 280"/>
                <a:gd name="T19" fmla="*/ 7 h 279"/>
                <a:gd name="T20" fmla="*/ 278 w 280"/>
                <a:gd name="T21" fmla="*/ 2 h 279"/>
                <a:gd name="T22" fmla="*/ 272 w 280"/>
                <a:gd name="T23" fmla="*/ 2 h 279"/>
                <a:gd name="T24" fmla="*/ 5 w 280"/>
                <a:gd name="T25" fmla="*/ 269 h 279"/>
                <a:gd name="T26" fmla="*/ 4 w 280"/>
                <a:gd name="T27" fmla="*/ 27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" h="279">
                  <a:moveTo>
                    <a:pt x="4" y="270"/>
                  </a:moveTo>
                  <a:cubicBezTo>
                    <a:pt x="4" y="270"/>
                    <a:pt x="4" y="270"/>
                    <a:pt x="3" y="271"/>
                  </a:cubicBezTo>
                  <a:cubicBezTo>
                    <a:pt x="2" y="272"/>
                    <a:pt x="2" y="272"/>
                    <a:pt x="2" y="272"/>
                  </a:cubicBezTo>
                  <a:cubicBezTo>
                    <a:pt x="0" y="274"/>
                    <a:pt x="0" y="276"/>
                    <a:pt x="2" y="278"/>
                  </a:cubicBezTo>
                  <a:cubicBezTo>
                    <a:pt x="3" y="278"/>
                    <a:pt x="4" y="279"/>
                    <a:pt x="5" y="279"/>
                  </a:cubicBezTo>
                  <a:cubicBezTo>
                    <a:pt x="6" y="279"/>
                    <a:pt x="7" y="278"/>
                    <a:pt x="8" y="278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9" y="276"/>
                    <a:pt x="9" y="276"/>
                    <a:pt x="10" y="275"/>
                  </a:cubicBezTo>
                  <a:cubicBezTo>
                    <a:pt x="10" y="275"/>
                    <a:pt x="10" y="275"/>
                    <a:pt x="10" y="275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80" y="6"/>
                    <a:pt x="280" y="3"/>
                    <a:pt x="278" y="2"/>
                  </a:cubicBezTo>
                  <a:cubicBezTo>
                    <a:pt x="276" y="0"/>
                    <a:pt x="274" y="0"/>
                    <a:pt x="272" y="2"/>
                  </a:cubicBezTo>
                  <a:cubicBezTo>
                    <a:pt x="5" y="269"/>
                    <a:pt x="5" y="269"/>
                    <a:pt x="5" y="269"/>
                  </a:cubicBezTo>
                  <a:cubicBezTo>
                    <a:pt x="4" y="270"/>
                    <a:pt x="4" y="270"/>
                    <a:pt x="4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xmlns="" id="{A4144551-4D08-734C-BBC9-95C74D0C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6" y="1617663"/>
              <a:ext cx="188913" cy="188913"/>
            </a:xfrm>
            <a:custGeom>
              <a:avLst/>
              <a:gdLst>
                <a:gd name="T0" fmla="*/ 48 w 50"/>
                <a:gd name="T1" fmla="*/ 2 h 50"/>
                <a:gd name="T2" fmla="*/ 42 w 50"/>
                <a:gd name="T3" fmla="*/ 2 h 50"/>
                <a:gd name="T4" fmla="*/ 1 w 50"/>
                <a:gd name="T5" fmla="*/ 43 h 50"/>
                <a:gd name="T6" fmla="*/ 1 w 50"/>
                <a:gd name="T7" fmla="*/ 49 h 50"/>
                <a:gd name="T8" fmla="*/ 4 w 50"/>
                <a:gd name="T9" fmla="*/ 50 h 50"/>
                <a:gd name="T10" fmla="*/ 7 w 50"/>
                <a:gd name="T11" fmla="*/ 49 h 50"/>
                <a:gd name="T12" fmla="*/ 48 w 50"/>
                <a:gd name="T13" fmla="*/ 7 h 50"/>
                <a:gd name="T14" fmla="*/ 48 w 50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0">
                  <a:moveTo>
                    <a:pt x="48" y="2"/>
                  </a:moveTo>
                  <a:cubicBezTo>
                    <a:pt x="46" y="0"/>
                    <a:pt x="44" y="0"/>
                    <a:pt x="42" y="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7"/>
                    <a:pt x="1" y="49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49"/>
                    <a:pt x="7" y="49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0" y="6"/>
                    <a:pt x="50" y="3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xmlns="" id="{91E77183-AF28-8246-83A4-75C30611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2916238"/>
              <a:ext cx="285750" cy="285750"/>
            </a:xfrm>
            <a:custGeom>
              <a:avLst/>
              <a:gdLst>
                <a:gd name="T0" fmla="*/ 75 w 76"/>
                <a:gd name="T1" fmla="*/ 2 h 76"/>
                <a:gd name="T2" fmla="*/ 69 w 76"/>
                <a:gd name="T3" fmla="*/ 2 h 76"/>
                <a:gd name="T4" fmla="*/ 1 w 76"/>
                <a:gd name="T5" fmla="*/ 70 h 76"/>
                <a:gd name="T6" fmla="*/ 1 w 76"/>
                <a:gd name="T7" fmla="*/ 75 h 76"/>
                <a:gd name="T8" fmla="*/ 4 w 76"/>
                <a:gd name="T9" fmla="*/ 76 h 76"/>
                <a:gd name="T10" fmla="*/ 7 w 76"/>
                <a:gd name="T11" fmla="*/ 75 h 76"/>
                <a:gd name="T12" fmla="*/ 75 w 76"/>
                <a:gd name="T13" fmla="*/ 7 h 76"/>
                <a:gd name="T14" fmla="*/ 75 w 76"/>
                <a:gd name="T1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6">
                  <a:moveTo>
                    <a:pt x="75" y="2"/>
                  </a:moveTo>
                  <a:cubicBezTo>
                    <a:pt x="73" y="0"/>
                    <a:pt x="71" y="0"/>
                    <a:pt x="69" y="2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1"/>
                    <a:pt x="0" y="74"/>
                    <a:pt x="1" y="75"/>
                  </a:cubicBezTo>
                  <a:cubicBezTo>
                    <a:pt x="2" y="76"/>
                    <a:pt x="3" y="76"/>
                    <a:pt x="4" y="76"/>
                  </a:cubicBezTo>
                  <a:cubicBezTo>
                    <a:pt x="5" y="76"/>
                    <a:pt x="6" y="76"/>
                    <a:pt x="7" y="7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6"/>
                    <a:pt x="76" y="3"/>
                    <a:pt x="7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xmlns="" id="{809DADEA-8174-9249-8969-623D8AF1F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238" y="1885951"/>
              <a:ext cx="968375" cy="965200"/>
            </a:xfrm>
            <a:custGeom>
              <a:avLst/>
              <a:gdLst>
                <a:gd name="T0" fmla="*/ 5 w 258"/>
                <a:gd name="T1" fmla="*/ 257 h 257"/>
                <a:gd name="T2" fmla="*/ 8 w 258"/>
                <a:gd name="T3" fmla="*/ 256 h 257"/>
                <a:gd name="T4" fmla="*/ 256 w 258"/>
                <a:gd name="T5" fmla="*/ 7 h 257"/>
                <a:gd name="T6" fmla="*/ 256 w 258"/>
                <a:gd name="T7" fmla="*/ 1 h 257"/>
                <a:gd name="T8" fmla="*/ 251 w 258"/>
                <a:gd name="T9" fmla="*/ 1 h 257"/>
                <a:gd name="T10" fmla="*/ 2 w 258"/>
                <a:gd name="T11" fmla="*/ 250 h 257"/>
                <a:gd name="T12" fmla="*/ 2 w 258"/>
                <a:gd name="T13" fmla="*/ 256 h 257"/>
                <a:gd name="T14" fmla="*/ 5 w 258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57">
                  <a:moveTo>
                    <a:pt x="5" y="257"/>
                  </a:moveTo>
                  <a:cubicBezTo>
                    <a:pt x="6" y="257"/>
                    <a:pt x="7" y="256"/>
                    <a:pt x="8" y="256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8" y="5"/>
                    <a:pt x="258" y="3"/>
                    <a:pt x="256" y="1"/>
                  </a:cubicBezTo>
                  <a:cubicBezTo>
                    <a:pt x="255" y="0"/>
                    <a:pt x="252" y="0"/>
                    <a:pt x="251" y="1"/>
                  </a:cubicBezTo>
                  <a:cubicBezTo>
                    <a:pt x="2" y="250"/>
                    <a:pt x="2" y="250"/>
                    <a:pt x="2" y="250"/>
                  </a:cubicBezTo>
                  <a:cubicBezTo>
                    <a:pt x="0" y="252"/>
                    <a:pt x="0" y="254"/>
                    <a:pt x="2" y="256"/>
                  </a:cubicBezTo>
                  <a:cubicBezTo>
                    <a:pt x="3" y="256"/>
                    <a:pt x="4" y="257"/>
                    <a:pt x="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Freeform 110">
              <a:extLst>
                <a:ext uri="{FF2B5EF4-FFF2-40B4-BE49-F238E27FC236}">
                  <a16:creationId xmlns:a16="http://schemas.microsoft.com/office/drawing/2014/main" xmlns="" id="{5053A3EC-125C-A949-93D1-97DD0D39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1716088"/>
              <a:ext cx="109538" cy="109538"/>
            </a:xfrm>
            <a:custGeom>
              <a:avLst/>
              <a:gdLst>
                <a:gd name="T0" fmla="*/ 27 w 29"/>
                <a:gd name="T1" fmla="*/ 2 h 29"/>
                <a:gd name="T2" fmla="*/ 22 w 29"/>
                <a:gd name="T3" fmla="*/ 2 h 29"/>
                <a:gd name="T4" fmla="*/ 18 w 29"/>
                <a:gd name="T5" fmla="*/ 5 h 29"/>
                <a:gd name="T6" fmla="*/ 1 w 29"/>
                <a:gd name="T7" fmla="*/ 22 h 29"/>
                <a:gd name="T8" fmla="*/ 1 w 29"/>
                <a:gd name="T9" fmla="*/ 28 h 29"/>
                <a:gd name="T10" fmla="*/ 4 w 29"/>
                <a:gd name="T11" fmla="*/ 29 h 29"/>
                <a:gd name="T12" fmla="*/ 7 w 29"/>
                <a:gd name="T13" fmla="*/ 28 h 29"/>
                <a:gd name="T14" fmla="*/ 14 w 29"/>
                <a:gd name="T15" fmla="*/ 20 h 29"/>
                <a:gd name="T16" fmla="*/ 14 w 29"/>
                <a:gd name="T17" fmla="*/ 20 h 29"/>
                <a:gd name="T18" fmla="*/ 27 w 29"/>
                <a:gd name="T19" fmla="*/ 7 h 29"/>
                <a:gd name="T20" fmla="*/ 27 w 29"/>
                <a:gd name="T2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9">
                  <a:moveTo>
                    <a:pt x="27" y="2"/>
                  </a:moveTo>
                  <a:cubicBezTo>
                    <a:pt x="26" y="0"/>
                    <a:pt x="23" y="0"/>
                    <a:pt x="22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5" y="29"/>
                    <a:pt x="6" y="28"/>
                    <a:pt x="7" y="2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6"/>
                    <a:pt x="29" y="3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xmlns="" id="{329FC8FD-A436-024F-B7D4-345C534F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1644651"/>
              <a:ext cx="82550" cy="82550"/>
            </a:xfrm>
            <a:custGeom>
              <a:avLst/>
              <a:gdLst>
                <a:gd name="T0" fmla="*/ 15 w 22"/>
                <a:gd name="T1" fmla="*/ 1 h 22"/>
                <a:gd name="T2" fmla="*/ 1 w 22"/>
                <a:gd name="T3" fmla="*/ 15 h 22"/>
                <a:gd name="T4" fmla="*/ 1 w 22"/>
                <a:gd name="T5" fmla="*/ 20 h 22"/>
                <a:gd name="T6" fmla="*/ 4 w 22"/>
                <a:gd name="T7" fmla="*/ 22 h 22"/>
                <a:gd name="T8" fmla="*/ 7 w 22"/>
                <a:gd name="T9" fmla="*/ 20 h 22"/>
                <a:gd name="T10" fmla="*/ 20 w 22"/>
                <a:gd name="T11" fmla="*/ 7 h 22"/>
                <a:gd name="T12" fmla="*/ 20 w 22"/>
                <a:gd name="T13" fmla="*/ 1 h 22"/>
                <a:gd name="T14" fmla="*/ 15 w 22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5" y="1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9"/>
                    <a:pt x="1" y="20"/>
                  </a:cubicBezTo>
                  <a:cubicBezTo>
                    <a:pt x="2" y="21"/>
                    <a:pt x="3" y="22"/>
                    <a:pt x="4" y="22"/>
                  </a:cubicBezTo>
                  <a:cubicBezTo>
                    <a:pt x="5" y="22"/>
                    <a:pt x="6" y="21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0" y="1"/>
                  </a:cubicBezTo>
                  <a:cubicBezTo>
                    <a:pt x="19" y="0"/>
                    <a:pt x="16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xmlns="" id="{9FBF2173-695B-2A46-A4B1-E823187C7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6" y="1273176"/>
              <a:ext cx="176213" cy="176213"/>
            </a:xfrm>
            <a:custGeom>
              <a:avLst/>
              <a:gdLst>
                <a:gd name="T0" fmla="*/ 1 w 47"/>
                <a:gd name="T1" fmla="*/ 45 h 47"/>
                <a:gd name="T2" fmla="*/ 4 w 47"/>
                <a:gd name="T3" fmla="*/ 47 h 47"/>
                <a:gd name="T4" fmla="*/ 7 w 47"/>
                <a:gd name="T5" fmla="*/ 45 h 47"/>
                <a:gd name="T6" fmla="*/ 45 w 47"/>
                <a:gd name="T7" fmla="*/ 7 h 47"/>
                <a:gd name="T8" fmla="*/ 45 w 47"/>
                <a:gd name="T9" fmla="*/ 2 h 47"/>
                <a:gd name="T10" fmla="*/ 39 w 47"/>
                <a:gd name="T11" fmla="*/ 2 h 47"/>
                <a:gd name="T12" fmla="*/ 1 w 47"/>
                <a:gd name="T13" fmla="*/ 40 h 47"/>
                <a:gd name="T14" fmla="*/ 1 w 47"/>
                <a:gd name="T15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1" y="45"/>
                  </a:moveTo>
                  <a:cubicBezTo>
                    <a:pt x="2" y="46"/>
                    <a:pt x="3" y="47"/>
                    <a:pt x="4" y="47"/>
                  </a:cubicBezTo>
                  <a:cubicBezTo>
                    <a:pt x="5" y="47"/>
                    <a:pt x="6" y="46"/>
                    <a:pt x="7" y="4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6"/>
                    <a:pt x="47" y="3"/>
                    <a:pt x="45" y="2"/>
                  </a:cubicBezTo>
                  <a:cubicBezTo>
                    <a:pt x="43" y="0"/>
                    <a:pt x="41" y="0"/>
                    <a:pt x="39" y="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4"/>
                    <a:pt x="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xmlns="" id="{D105E54E-F212-564F-8B46-05A9D0FE0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1" y="3017838"/>
              <a:ext cx="214313" cy="214313"/>
            </a:xfrm>
            <a:custGeom>
              <a:avLst/>
              <a:gdLst>
                <a:gd name="T0" fmla="*/ 56 w 57"/>
                <a:gd name="T1" fmla="*/ 1 h 57"/>
                <a:gd name="T2" fmla="*/ 50 w 57"/>
                <a:gd name="T3" fmla="*/ 1 h 57"/>
                <a:gd name="T4" fmla="*/ 1 w 57"/>
                <a:gd name="T5" fmla="*/ 50 h 57"/>
                <a:gd name="T6" fmla="*/ 1 w 57"/>
                <a:gd name="T7" fmla="*/ 56 h 57"/>
                <a:gd name="T8" fmla="*/ 4 w 57"/>
                <a:gd name="T9" fmla="*/ 57 h 57"/>
                <a:gd name="T10" fmla="*/ 7 w 57"/>
                <a:gd name="T11" fmla="*/ 56 h 57"/>
                <a:gd name="T12" fmla="*/ 56 w 57"/>
                <a:gd name="T13" fmla="*/ 7 h 57"/>
                <a:gd name="T14" fmla="*/ 56 w 57"/>
                <a:gd name="T15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7">
                  <a:moveTo>
                    <a:pt x="56" y="1"/>
                  </a:moveTo>
                  <a:cubicBezTo>
                    <a:pt x="54" y="0"/>
                    <a:pt x="51" y="0"/>
                    <a:pt x="50" y="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1"/>
                    <a:pt x="0" y="54"/>
                    <a:pt x="1" y="56"/>
                  </a:cubicBezTo>
                  <a:cubicBezTo>
                    <a:pt x="2" y="56"/>
                    <a:pt x="3" y="57"/>
                    <a:pt x="4" y="57"/>
                  </a:cubicBezTo>
                  <a:cubicBezTo>
                    <a:pt x="5" y="57"/>
                    <a:pt x="6" y="56"/>
                    <a:pt x="7" y="5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5"/>
                    <a:pt x="57" y="3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Freeform 114">
              <a:extLst>
                <a:ext uri="{FF2B5EF4-FFF2-40B4-BE49-F238E27FC236}">
                  <a16:creationId xmlns:a16="http://schemas.microsoft.com/office/drawing/2014/main" xmlns="" id="{63D10B8A-214F-A645-951B-FBF1CAFCA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1889126"/>
              <a:ext cx="976313" cy="977900"/>
            </a:xfrm>
            <a:custGeom>
              <a:avLst/>
              <a:gdLst>
                <a:gd name="T0" fmla="*/ 4 w 260"/>
                <a:gd name="T1" fmla="*/ 260 h 260"/>
                <a:gd name="T2" fmla="*/ 7 w 260"/>
                <a:gd name="T3" fmla="*/ 258 h 260"/>
                <a:gd name="T4" fmla="*/ 17 w 260"/>
                <a:gd name="T5" fmla="*/ 249 h 260"/>
                <a:gd name="T6" fmla="*/ 17 w 260"/>
                <a:gd name="T7" fmla="*/ 249 h 260"/>
                <a:gd name="T8" fmla="*/ 258 w 260"/>
                <a:gd name="T9" fmla="*/ 7 h 260"/>
                <a:gd name="T10" fmla="*/ 258 w 260"/>
                <a:gd name="T11" fmla="*/ 2 h 260"/>
                <a:gd name="T12" fmla="*/ 253 w 260"/>
                <a:gd name="T13" fmla="*/ 2 h 260"/>
                <a:gd name="T14" fmla="*/ 13 w 260"/>
                <a:gd name="T15" fmla="*/ 241 h 260"/>
                <a:gd name="T16" fmla="*/ 1 w 260"/>
                <a:gd name="T17" fmla="*/ 253 h 260"/>
                <a:gd name="T18" fmla="*/ 1 w 260"/>
                <a:gd name="T19" fmla="*/ 258 h 260"/>
                <a:gd name="T20" fmla="*/ 4 w 260"/>
                <a:gd name="T21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260">
                  <a:moveTo>
                    <a:pt x="4" y="260"/>
                  </a:moveTo>
                  <a:cubicBezTo>
                    <a:pt x="5" y="260"/>
                    <a:pt x="6" y="259"/>
                    <a:pt x="7" y="258"/>
                  </a:cubicBezTo>
                  <a:cubicBezTo>
                    <a:pt x="17" y="249"/>
                    <a:pt x="17" y="249"/>
                    <a:pt x="17" y="249"/>
                  </a:cubicBezTo>
                  <a:cubicBezTo>
                    <a:pt x="17" y="249"/>
                    <a:pt x="17" y="249"/>
                    <a:pt x="17" y="249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60" y="6"/>
                    <a:pt x="260" y="3"/>
                    <a:pt x="258" y="2"/>
                  </a:cubicBezTo>
                  <a:cubicBezTo>
                    <a:pt x="257" y="0"/>
                    <a:pt x="254" y="0"/>
                    <a:pt x="253" y="2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0" y="254"/>
                    <a:pt x="0" y="257"/>
                    <a:pt x="1" y="258"/>
                  </a:cubicBezTo>
                  <a:cubicBezTo>
                    <a:pt x="2" y="259"/>
                    <a:pt x="3" y="260"/>
                    <a:pt x="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xmlns="" id="{6F688662-BA5B-2C47-A291-6637A976B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3089276"/>
              <a:ext cx="161925" cy="160338"/>
            </a:xfrm>
            <a:custGeom>
              <a:avLst/>
              <a:gdLst>
                <a:gd name="T0" fmla="*/ 42 w 43"/>
                <a:gd name="T1" fmla="*/ 2 h 43"/>
                <a:gd name="T2" fmla="*/ 36 w 43"/>
                <a:gd name="T3" fmla="*/ 2 h 43"/>
                <a:gd name="T4" fmla="*/ 2 w 43"/>
                <a:gd name="T5" fmla="*/ 36 h 43"/>
                <a:gd name="T6" fmla="*/ 2 w 43"/>
                <a:gd name="T7" fmla="*/ 42 h 43"/>
                <a:gd name="T8" fmla="*/ 5 w 43"/>
                <a:gd name="T9" fmla="*/ 43 h 43"/>
                <a:gd name="T10" fmla="*/ 7 w 43"/>
                <a:gd name="T11" fmla="*/ 42 h 43"/>
                <a:gd name="T12" fmla="*/ 42 w 43"/>
                <a:gd name="T13" fmla="*/ 8 h 43"/>
                <a:gd name="T14" fmla="*/ 42 w 43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3">
                  <a:moveTo>
                    <a:pt x="42" y="2"/>
                  </a:moveTo>
                  <a:cubicBezTo>
                    <a:pt x="40" y="0"/>
                    <a:pt x="38" y="0"/>
                    <a:pt x="36" y="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8"/>
                    <a:pt x="0" y="40"/>
                    <a:pt x="2" y="42"/>
                  </a:cubicBezTo>
                  <a:cubicBezTo>
                    <a:pt x="3" y="43"/>
                    <a:pt x="4" y="43"/>
                    <a:pt x="5" y="43"/>
                  </a:cubicBezTo>
                  <a:cubicBezTo>
                    <a:pt x="6" y="43"/>
                    <a:pt x="7" y="43"/>
                    <a:pt x="7" y="42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6"/>
                    <a:pt x="43" y="4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Freeform 116">
              <a:extLst>
                <a:ext uri="{FF2B5EF4-FFF2-40B4-BE49-F238E27FC236}">
                  <a16:creationId xmlns:a16="http://schemas.microsoft.com/office/drawing/2014/main" xmlns="" id="{157415F0-3D12-CF4A-B35F-A8F8BB414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1660526"/>
              <a:ext cx="44450" cy="44450"/>
            </a:xfrm>
            <a:custGeom>
              <a:avLst/>
              <a:gdLst>
                <a:gd name="T0" fmla="*/ 2 w 12"/>
                <a:gd name="T1" fmla="*/ 11 h 12"/>
                <a:gd name="T2" fmla="*/ 4 w 12"/>
                <a:gd name="T3" fmla="*/ 12 h 12"/>
                <a:gd name="T4" fmla="*/ 7 w 12"/>
                <a:gd name="T5" fmla="*/ 11 h 12"/>
                <a:gd name="T6" fmla="*/ 11 w 12"/>
                <a:gd name="T7" fmla="*/ 8 h 12"/>
                <a:gd name="T8" fmla="*/ 11 w 12"/>
                <a:gd name="T9" fmla="*/ 2 h 12"/>
                <a:gd name="T10" fmla="*/ 5 w 12"/>
                <a:gd name="T11" fmla="*/ 2 h 12"/>
                <a:gd name="T12" fmla="*/ 2 w 12"/>
                <a:gd name="T13" fmla="*/ 6 h 12"/>
                <a:gd name="T14" fmla="*/ 2 w 1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11"/>
                  </a:moveTo>
                  <a:cubicBezTo>
                    <a:pt x="2" y="12"/>
                    <a:pt x="3" y="12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3"/>
                    <a:pt x="11" y="2"/>
                  </a:cubicBezTo>
                  <a:cubicBezTo>
                    <a:pt x="9" y="0"/>
                    <a:pt x="7" y="0"/>
                    <a:pt x="5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xmlns="" id="{91B3110A-3389-5F4B-9963-432CA3DA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8" y="1273176"/>
              <a:ext cx="212725" cy="209550"/>
            </a:xfrm>
            <a:custGeom>
              <a:avLst/>
              <a:gdLst>
                <a:gd name="T0" fmla="*/ 2 w 57"/>
                <a:gd name="T1" fmla="*/ 55 h 56"/>
                <a:gd name="T2" fmla="*/ 5 w 57"/>
                <a:gd name="T3" fmla="*/ 56 h 56"/>
                <a:gd name="T4" fmla="*/ 8 w 57"/>
                <a:gd name="T5" fmla="*/ 55 h 56"/>
                <a:gd name="T6" fmla="*/ 55 w 57"/>
                <a:gd name="T7" fmla="*/ 8 h 56"/>
                <a:gd name="T8" fmla="*/ 55 w 57"/>
                <a:gd name="T9" fmla="*/ 2 h 56"/>
                <a:gd name="T10" fmla="*/ 49 w 57"/>
                <a:gd name="T11" fmla="*/ 2 h 56"/>
                <a:gd name="T12" fmla="*/ 2 w 57"/>
                <a:gd name="T13" fmla="*/ 49 h 56"/>
                <a:gd name="T14" fmla="*/ 2 w 57"/>
                <a:gd name="T15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2" y="55"/>
                  </a:moveTo>
                  <a:cubicBezTo>
                    <a:pt x="3" y="56"/>
                    <a:pt x="4" y="56"/>
                    <a:pt x="5" y="56"/>
                  </a:cubicBezTo>
                  <a:cubicBezTo>
                    <a:pt x="6" y="56"/>
                    <a:pt x="7" y="56"/>
                    <a:pt x="8" y="5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7" y="6"/>
                    <a:pt x="57" y="3"/>
                    <a:pt x="55" y="2"/>
                  </a:cubicBezTo>
                  <a:cubicBezTo>
                    <a:pt x="53" y="0"/>
                    <a:pt x="51" y="0"/>
                    <a:pt x="49" y="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1"/>
                    <a:pt x="0" y="53"/>
                    <a:pt x="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xmlns="" id="{D0B0376A-B291-6A41-AD5F-297A43F4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313" y="3136901"/>
              <a:ext cx="142875" cy="139700"/>
            </a:xfrm>
            <a:custGeom>
              <a:avLst/>
              <a:gdLst>
                <a:gd name="T0" fmla="*/ 37 w 38"/>
                <a:gd name="T1" fmla="*/ 1 h 37"/>
                <a:gd name="T2" fmla="*/ 31 w 38"/>
                <a:gd name="T3" fmla="*/ 1 h 37"/>
                <a:gd name="T4" fmla="*/ 2 w 38"/>
                <a:gd name="T5" fmla="*/ 30 h 37"/>
                <a:gd name="T6" fmla="*/ 2 w 38"/>
                <a:gd name="T7" fmla="*/ 36 h 37"/>
                <a:gd name="T8" fmla="*/ 5 w 38"/>
                <a:gd name="T9" fmla="*/ 37 h 37"/>
                <a:gd name="T10" fmla="*/ 8 w 38"/>
                <a:gd name="T11" fmla="*/ 36 h 37"/>
                <a:gd name="T12" fmla="*/ 37 w 38"/>
                <a:gd name="T13" fmla="*/ 7 h 37"/>
                <a:gd name="T14" fmla="*/ 37 w 38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7" y="1"/>
                  </a:moveTo>
                  <a:cubicBezTo>
                    <a:pt x="35" y="0"/>
                    <a:pt x="33" y="0"/>
                    <a:pt x="31" y="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6" y="37"/>
                    <a:pt x="7" y="37"/>
                    <a:pt x="8" y="3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5"/>
                    <a:pt x="38" y="3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xmlns="" id="{81DC452D-A7DB-DF43-9ECE-7FD51DF6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1" y="1881188"/>
              <a:ext cx="950913" cy="947738"/>
            </a:xfrm>
            <a:custGeom>
              <a:avLst/>
              <a:gdLst>
                <a:gd name="T0" fmla="*/ 251 w 253"/>
                <a:gd name="T1" fmla="*/ 2 h 252"/>
                <a:gd name="T2" fmla="*/ 246 w 253"/>
                <a:gd name="T3" fmla="*/ 2 h 252"/>
                <a:gd name="T4" fmla="*/ 2 w 253"/>
                <a:gd name="T5" fmla="*/ 246 h 252"/>
                <a:gd name="T6" fmla="*/ 2 w 253"/>
                <a:gd name="T7" fmla="*/ 251 h 252"/>
                <a:gd name="T8" fmla="*/ 5 w 253"/>
                <a:gd name="T9" fmla="*/ 252 h 252"/>
                <a:gd name="T10" fmla="*/ 7 w 253"/>
                <a:gd name="T11" fmla="*/ 251 h 252"/>
                <a:gd name="T12" fmla="*/ 251 w 253"/>
                <a:gd name="T13" fmla="*/ 7 h 252"/>
                <a:gd name="T14" fmla="*/ 251 w 253"/>
                <a:gd name="T15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252">
                  <a:moveTo>
                    <a:pt x="251" y="2"/>
                  </a:moveTo>
                  <a:cubicBezTo>
                    <a:pt x="250" y="0"/>
                    <a:pt x="247" y="0"/>
                    <a:pt x="246" y="2"/>
                  </a:cubicBezTo>
                  <a:cubicBezTo>
                    <a:pt x="2" y="246"/>
                    <a:pt x="2" y="246"/>
                    <a:pt x="2" y="246"/>
                  </a:cubicBezTo>
                  <a:cubicBezTo>
                    <a:pt x="0" y="247"/>
                    <a:pt x="0" y="250"/>
                    <a:pt x="2" y="251"/>
                  </a:cubicBezTo>
                  <a:cubicBezTo>
                    <a:pt x="2" y="252"/>
                    <a:pt x="3" y="252"/>
                    <a:pt x="5" y="252"/>
                  </a:cubicBezTo>
                  <a:cubicBezTo>
                    <a:pt x="6" y="252"/>
                    <a:pt x="7" y="252"/>
                    <a:pt x="7" y="251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3" y="6"/>
                    <a:pt x="253" y="3"/>
                    <a:pt x="2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xmlns="" id="{92D31B6C-1A85-C84A-8B8B-60265552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1268413"/>
              <a:ext cx="300038" cy="296863"/>
            </a:xfrm>
            <a:custGeom>
              <a:avLst/>
              <a:gdLst>
                <a:gd name="T0" fmla="*/ 2 w 80"/>
                <a:gd name="T1" fmla="*/ 78 h 79"/>
                <a:gd name="T2" fmla="*/ 5 w 80"/>
                <a:gd name="T3" fmla="*/ 79 h 79"/>
                <a:gd name="T4" fmla="*/ 8 w 80"/>
                <a:gd name="T5" fmla="*/ 78 h 79"/>
                <a:gd name="T6" fmla="*/ 79 w 80"/>
                <a:gd name="T7" fmla="*/ 7 h 79"/>
                <a:gd name="T8" fmla="*/ 79 w 80"/>
                <a:gd name="T9" fmla="*/ 1 h 79"/>
                <a:gd name="T10" fmla="*/ 73 w 80"/>
                <a:gd name="T11" fmla="*/ 1 h 79"/>
                <a:gd name="T12" fmla="*/ 2 w 80"/>
                <a:gd name="T13" fmla="*/ 72 h 79"/>
                <a:gd name="T14" fmla="*/ 2 w 80"/>
                <a:gd name="T15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79">
                  <a:moveTo>
                    <a:pt x="2" y="78"/>
                  </a:moveTo>
                  <a:cubicBezTo>
                    <a:pt x="3" y="79"/>
                    <a:pt x="4" y="79"/>
                    <a:pt x="5" y="79"/>
                  </a:cubicBezTo>
                  <a:cubicBezTo>
                    <a:pt x="6" y="79"/>
                    <a:pt x="7" y="79"/>
                    <a:pt x="8" y="7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0" y="6"/>
                    <a:pt x="80" y="3"/>
                    <a:pt x="79" y="1"/>
                  </a:cubicBezTo>
                  <a:cubicBezTo>
                    <a:pt x="77" y="0"/>
                    <a:pt x="74" y="0"/>
                    <a:pt x="73" y="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4"/>
                    <a:pt x="0" y="77"/>
                    <a:pt x="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1" name="Freeform 121">
              <a:extLst>
                <a:ext uri="{FF2B5EF4-FFF2-40B4-BE49-F238E27FC236}">
                  <a16:creationId xmlns:a16="http://schemas.microsoft.com/office/drawing/2014/main" xmlns="" id="{AA37FC38-BFB3-FE4C-B316-413BF5157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1933576"/>
              <a:ext cx="288925" cy="285750"/>
            </a:xfrm>
            <a:custGeom>
              <a:avLst/>
              <a:gdLst>
                <a:gd name="T0" fmla="*/ 5 w 77"/>
                <a:gd name="T1" fmla="*/ 76 h 76"/>
                <a:gd name="T2" fmla="*/ 8 w 77"/>
                <a:gd name="T3" fmla="*/ 75 h 76"/>
                <a:gd name="T4" fmla="*/ 70 w 77"/>
                <a:gd name="T5" fmla="*/ 12 h 76"/>
                <a:gd name="T6" fmla="*/ 71 w 77"/>
                <a:gd name="T7" fmla="*/ 11 h 76"/>
                <a:gd name="T8" fmla="*/ 72 w 77"/>
                <a:gd name="T9" fmla="*/ 11 h 76"/>
                <a:gd name="T10" fmla="*/ 75 w 77"/>
                <a:gd name="T11" fmla="*/ 8 h 76"/>
                <a:gd name="T12" fmla="*/ 75 w 77"/>
                <a:gd name="T13" fmla="*/ 2 h 76"/>
                <a:gd name="T14" fmla="*/ 70 w 77"/>
                <a:gd name="T15" fmla="*/ 2 h 76"/>
                <a:gd name="T16" fmla="*/ 67 w 77"/>
                <a:gd name="T17" fmla="*/ 5 h 76"/>
                <a:gd name="T18" fmla="*/ 66 w 77"/>
                <a:gd name="T19" fmla="*/ 6 h 76"/>
                <a:gd name="T20" fmla="*/ 65 w 77"/>
                <a:gd name="T21" fmla="*/ 7 h 76"/>
                <a:gd name="T22" fmla="*/ 2 w 77"/>
                <a:gd name="T23" fmla="*/ 70 h 76"/>
                <a:gd name="T24" fmla="*/ 2 w 77"/>
                <a:gd name="T25" fmla="*/ 75 h 76"/>
                <a:gd name="T26" fmla="*/ 5 w 77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76">
                  <a:moveTo>
                    <a:pt x="5" y="76"/>
                  </a:moveTo>
                  <a:cubicBezTo>
                    <a:pt x="6" y="76"/>
                    <a:pt x="7" y="76"/>
                    <a:pt x="8" y="75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6"/>
                    <a:pt x="77" y="4"/>
                    <a:pt x="75" y="2"/>
                  </a:cubicBezTo>
                  <a:cubicBezTo>
                    <a:pt x="74" y="0"/>
                    <a:pt x="71" y="0"/>
                    <a:pt x="70" y="2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5"/>
                    <a:pt x="66" y="6"/>
                    <a:pt x="66" y="6"/>
                  </a:cubicBezTo>
                  <a:cubicBezTo>
                    <a:pt x="65" y="6"/>
                    <a:pt x="65" y="6"/>
                    <a:pt x="65" y="7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71"/>
                    <a:pt x="0" y="74"/>
                    <a:pt x="2" y="75"/>
                  </a:cubicBezTo>
                  <a:cubicBezTo>
                    <a:pt x="3" y="76"/>
                    <a:pt x="4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2" name="Freeform 122">
              <a:extLst>
                <a:ext uri="{FF2B5EF4-FFF2-40B4-BE49-F238E27FC236}">
                  <a16:creationId xmlns:a16="http://schemas.microsoft.com/office/drawing/2014/main" xmlns="" id="{7037BFDE-046D-5743-A895-C140D8D8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6" y="2528888"/>
              <a:ext cx="312738" cy="311150"/>
            </a:xfrm>
            <a:custGeom>
              <a:avLst/>
              <a:gdLst>
                <a:gd name="T0" fmla="*/ 76 w 83"/>
                <a:gd name="T1" fmla="*/ 1 h 83"/>
                <a:gd name="T2" fmla="*/ 1 w 83"/>
                <a:gd name="T3" fmla="*/ 76 h 83"/>
                <a:gd name="T4" fmla="*/ 1 w 83"/>
                <a:gd name="T5" fmla="*/ 82 h 83"/>
                <a:gd name="T6" fmla="*/ 4 w 83"/>
                <a:gd name="T7" fmla="*/ 83 h 83"/>
                <a:gd name="T8" fmla="*/ 7 w 83"/>
                <a:gd name="T9" fmla="*/ 82 h 83"/>
                <a:gd name="T10" fmla="*/ 82 w 83"/>
                <a:gd name="T11" fmla="*/ 7 h 83"/>
                <a:gd name="T12" fmla="*/ 82 w 83"/>
                <a:gd name="T13" fmla="*/ 1 h 83"/>
                <a:gd name="T14" fmla="*/ 76 w 83"/>
                <a:gd name="T1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3">
                  <a:moveTo>
                    <a:pt x="76" y="1"/>
                  </a:move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3" y="83"/>
                    <a:pt x="4" y="83"/>
                  </a:cubicBezTo>
                  <a:cubicBezTo>
                    <a:pt x="5" y="83"/>
                    <a:pt x="6" y="83"/>
                    <a:pt x="7" y="8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3" y="3"/>
                    <a:pt x="82" y="1"/>
                  </a:cubicBezTo>
                  <a:cubicBezTo>
                    <a:pt x="80" y="0"/>
                    <a:pt x="78" y="0"/>
                    <a:pt x="7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" name="Freeform 123">
              <a:extLst>
                <a:ext uri="{FF2B5EF4-FFF2-40B4-BE49-F238E27FC236}">
                  <a16:creationId xmlns:a16="http://schemas.microsoft.com/office/drawing/2014/main" xmlns="" id="{E50A5452-2CB7-6541-A68A-8E817336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2212976"/>
              <a:ext cx="327025" cy="322263"/>
            </a:xfrm>
            <a:custGeom>
              <a:avLst/>
              <a:gdLst>
                <a:gd name="T0" fmla="*/ 85 w 87"/>
                <a:gd name="T1" fmla="*/ 2 h 86"/>
                <a:gd name="T2" fmla="*/ 79 w 87"/>
                <a:gd name="T3" fmla="*/ 2 h 86"/>
                <a:gd name="T4" fmla="*/ 2 w 87"/>
                <a:gd name="T5" fmla="*/ 79 h 86"/>
                <a:gd name="T6" fmla="*/ 2 w 87"/>
                <a:gd name="T7" fmla="*/ 85 h 86"/>
                <a:gd name="T8" fmla="*/ 5 w 87"/>
                <a:gd name="T9" fmla="*/ 86 h 86"/>
                <a:gd name="T10" fmla="*/ 8 w 87"/>
                <a:gd name="T11" fmla="*/ 85 h 86"/>
                <a:gd name="T12" fmla="*/ 85 w 87"/>
                <a:gd name="T13" fmla="*/ 8 h 86"/>
                <a:gd name="T14" fmla="*/ 85 w 87"/>
                <a:gd name="T15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6">
                  <a:moveTo>
                    <a:pt x="85" y="2"/>
                  </a:moveTo>
                  <a:cubicBezTo>
                    <a:pt x="84" y="0"/>
                    <a:pt x="81" y="0"/>
                    <a:pt x="79" y="2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1"/>
                    <a:pt x="0" y="84"/>
                    <a:pt x="2" y="85"/>
                  </a:cubicBezTo>
                  <a:cubicBezTo>
                    <a:pt x="3" y="86"/>
                    <a:pt x="4" y="86"/>
                    <a:pt x="5" y="86"/>
                  </a:cubicBezTo>
                  <a:cubicBezTo>
                    <a:pt x="6" y="86"/>
                    <a:pt x="7" y="86"/>
                    <a:pt x="8" y="85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6"/>
                    <a:pt x="87" y="4"/>
                    <a:pt x="8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" name="Freeform 124">
              <a:extLst>
                <a:ext uri="{FF2B5EF4-FFF2-40B4-BE49-F238E27FC236}">
                  <a16:creationId xmlns:a16="http://schemas.microsoft.com/office/drawing/2014/main" xmlns="" id="{01D4D1FB-AFA1-D24B-AFB7-E78DA565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1265238"/>
              <a:ext cx="352425" cy="352425"/>
            </a:xfrm>
            <a:custGeom>
              <a:avLst/>
              <a:gdLst>
                <a:gd name="T0" fmla="*/ 24 w 94"/>
                <a:gd name="T1" fmla="*/ 65 h 94"/>
                <a:gd name="T2" fmla="*/ 22 w 94"/>
                <a:gd name="T3" fmla="*/ 67 h 94"/>
                <a:gd name="T4" fmla="*/ 13 w 94"/>
                <a:gd name="T5" fmla="*/ 75 h 94"/>
                <a:gd name="T6" fmla="*/ 13 w 94"/>
                <a:gd name="T7" fmla="*/ 75 h 94"/>
                <a:gd name="T8" fmla="*/ 7 w 94"/>
                <a:gd name="T9" fmla="*/ 82 h 94"/>
                <a:gd name="T10" fmla="*/ 6 w 94"/>
                <a:gd name="T11" fmla="*/ 83 h 94"/>
                <a:gd name="T12" fmla="*/ 5 w 94"/>
                <a:gd name="T13" fmla="*/ 83 h 94"/>
                <a:gd name="T14" fmla="*/ 1 w 94"/>
                <a:gd name="T15" fmla="*/ 87 h 94"/>
                <a:gd name="T16" fmla="*/ 1 w 94"/>
                <a:gd name="T17" fmla="*/ 93 h 94"/>
                <a:gd name="T18" fmla="*/ 4 w 94"/>
                <a:gd name="T19" fmla="*/ 94 h 94"/>
                <a:gd name="T20" fmla="*/ 7 w 94"/>
                <a:gd name="T21" fmla="*/ 93 h 94"/>
                <a:gd name="T22" fmla="*/ 11 w 94"/>
                <a:gd name="T23" fmla="*/ 89 h 94"/>
                <a:gd name="T24" fmla="*/ 12 w 94"/>
                <a:gd name="T25" fmla="*/ 88 h 94"/>
                <a:gd name="T26" fmla="*/ 12 w 94"/>
                <a:gd name="T27" fmla="*/ 87 h 94"/>
                <a:gd name="T28" fmla="*/ 27 w 94"/>
                <a:gd name="T29" fmla="*/ 72 h 94"/>
                <a:gd name="T30" fmla="*/ 92 w 94"/>
                <a:gd name="T31" fmla="*/ 8 h 94"/>
                <a:gd name="T32" fmla="*/ 92 w 94"/>
                <a:gd name="T33" fmla="*/ 2 h 94"/>
                <a:gd name="T34" fmla="*/ 87 w 94"/>
                <a:gd name="T35" fmla="*/ 2 h 94"/>
                <a:gd name="T36" fmla="*/ 24 w 94"/>
                <a:gd name="T37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24" y="65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2"/>
                    <a:pt x="6" y="82"/>
                    <a:pt x="6" y="83"/>
                  </a:cubicBezTo>
                  <a:cubicBezTo>
                    <a:pt x="6" y="83"/>
                    <a:pt x="6" y="83"/>
                    <a:pt x="5" y="8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0" y="89"/>
                    <a:pt x="0" y="91"/>
                    <a:pt x="1" y="93"/>
                  </a:cubicBezTo>
                  <a:cubicBezTo>
                    <a:pt x="2" y="94"/>
                    <a:pt x="3" y="94"/>
                    <a:pt x="4" y="94"/>
                  </a:cubicBezTo>
                  <a:cubicBezTo>
                    <a:pt x="5" y="94"/>
                    <a:pt x="6" y="94"/>
                    <a:pt x="7" y="93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89"/>
                    <a:pt x="11" y="88"/>
                    <a:pt x="12" y="88"/>
                  </a:cubicBezTo>
                  <a:cubicBezTo>
                    <a:pt x="12" y="88"/>
                    <a:pt x="12" y="88"/>
                    <a:pt x="12" y="8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6"/>
                    <a:pt x="94" y="4"/>
                    <a:pt x="92" y="2"/>
                  </a:cubicBezTo>
                  <a:cubicBezTo>
                    <a:pt x="91" y="0"/>
                    <a:pt x="88" y="0"/>
                    <a:pt x="87" y="2"/>
                  </a:cubicBezTo>
                  <a:cubicBezTo>
                    <a:pt x="24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" name="Freeform 125">
              <a:extLst>
                <a:ext uri="{FF2B5EF4-FFF2-40B4-BE49-F238E27FC236}">
                  <a16:creationId xmlns:a16="http://schemas.microsoft.com/office/drawing/2014/main" xmlns="" id="{B055ACFE-B2C0-0145-A9CD-1ADD7A99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763" y="3175001"/>
              <a:ext cx="128588" cy="123825"/>
            </a:xfrm>
            <a:custGeom>
              <a:avLst/>
              <a:gdLst>
                <a:gd name="T0" fmla="*/ 32 w 34"/>
                <a:gd name="T1" fmla="*/ 2 h 33"/>
                <a:gd name="T2" fmla="*/ 27 w 34"/>
                <a:gd name="T3" fmla="*/ 2 h 33"/>
                <a:gd name="T4" fmla="*/ 2 w 34"/>
                <a:gd name="T5" fmla="*/ 26 h 33"/>
                <a:gd name="T6" fmla="*/ 2 w 34"/>
                <a:gd name="T7" fmla="*/ 32 h 33"/>
                <a:gd name="T8" fmla="*/ 5 w 34"/>
                <a:gd name="T9" fmla="*/ 33 h 33"/>
                <a:gd name="T10" fmla="*/ 8 w 34"/>
                <a:gd name="T11" fmla="*/ 32 h 33"/>
                <a:gd name="T12" fmla="*/ 32 w 34"/>
                <a:gd name="T13" fmla="*/ 7 h 33"/>
                <a:gd name="T14" fmla="*/ 32 w 34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3">
                  <a:moveTo>
                    <a:pt x="32" y="2"/>
                  </a:moveTo>
                  <a:cubicBezTo>
                    <a:pt x="31" y="0"/>
                    <a:pt x="28" y="0"/>
                    <a:pt x="27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1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6" y="33"/>
                    <a:pt x="7" y="33"/>
                    <a:pt x="8" y="32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6"/>
                    <a:pt x="34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6" name="Freeform 126">
              <a:extLst>
                <a:ext uri="{FF2B5EF4-FFF2-40B4-BE49-F238E27FC236}">
                  <a16:creationId xmlns:a16="http://schemas.microsoft.com/office/drawing/2014/main" xmlns="" id="{7EB071A1-1B2B-2746-A7D7-0A2008BD2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6" y="2182813"/>
              <a:ext cx="211138" cy="206375"/>
            </a:xfrm>
            <a:custGeom>
              <a:avLst/>
              <a:gdLst>
                <a:gd name="T0" fmla="*/ 5 w 56"/>
                <a:gd name="T1" fmla="*/ 55 h 55"/>
                <a:gd name="T2" fmla="*/ 8 w 56"/>
                <a:gd name="T3" fmla="*/ 54 h 55"/>
                <a:gd name="T4" fmla="*/ 43 w 56"/>
                <a:gd name="T5" fmla="*/ 19 h 55"/>
                <a:gd name="T6" fmla="*/ 43 w 56"/>
                <a:gd name="T7" fmla="*/ 18 h 55"/>
                <a:gd name="T8" fmla="*/ 44 w 56"/>
                <a:gd name="T9" fmla="*/ 18 h 55"/>
                <a:gd name="T10" fmla="*/ 44 w 56"/>
                <a:gd name="T11" fmla="*/ 18 h 55"/>
                <a:gd name="T12" fmla="*/ 44 w 56"/>
                <a:gd name="T13" fmla="*/ 18 h 55"/>
                <a:gd name="T14" fmla="*/ 55 w 56"/>
                <a:gd name="T15" fmla="*/ 7 h 55"/>
                <a:gd name="T16" fmla="*/ 55 w 56"/>
                <a:gd name="T17" fmla="*/ 2 h 55"/>
                <a:gd name="T18" fmla="*/ 49 w 56"/>
                <a:gd name="T19" fmla="*/ 2 h 55"/>
                <a:gd name="T20" fmla="*/ 38 w 56"/>
                <a:gd name="T21" fmla="*/ 13 h 55"/>
                <a:gd name="T22" fmla="*/ 38 w 56"/>
                <a:gd name="T23" fmla="*/ 13 h 55"/>
                <a:gd name="T24" fmla="*/ 38 w 56"/>
                <a:gd name="T25" fmla="*/ 13 h 55"/>
                <a:gd name="T26" fmla="*/ 38 w 56"/>
                <a:gd name="T27" fmla="*/ 13 h 55"/>
                <a:gd name="T28" fmla="*/ 2 w 56"/>
                <a:gd name="T29" fmla="*/ 49 h 55"/>
                <a:gd name="T30" fmla="*/ 2 w 56"/>
                <a:gd name="T31" fmla="*/ 54 h 55"/>
                <a:gd name="T32" fmla="*/ 5 w 5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5">
                  <a:moveTo>
                    <a:pt x="5" y="55"/>
                  </a:moveTo>
                  <a:cubicBezTo>
                    <a:pt x="6" y="55"/>
                    <a:pt x="7" y="55"/>
                    <a:pt x="8" y="54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6"/>
                    <a:pt x="56" y="3"/>
                    <a:pt x="55" y="2"/>
                  </a:cubicBezTo>
                  <a:cubicBezTo>
                    <a:pt x="53" y="0"/>
                    <a:pt x="50" y="0"/>
                    <a:pt x="49" y="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3"/>
                    <a:pt x="2" y="54"/>
                  </a:cubicBezTo>
                  <a:cubicBezTo>
                    <a:pt x="3" y="55"/>
                    <a:pt x="4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7" name="Freeform 127">
              <a:extLst>
                <a:ext uri="{FF2B5EF4-FFF2-40B4-BE49-F238E27FC236}">
                  <a16:creationId xmlns:a16="http://schemas.microsoft.com/office/drawing/2014/main" xmlns="" id="{879B36AA-A3F7-8445-93AB-88D0E521A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990726"/>
              <a:ext cx="195263" cy="195263"/>
            </a:xfrm>
            <a:custGeom>
              <a:avLst/>
              <a:gdLst>
                <a:gd name="T0" fmla="*/ 4 w 52"/>
                <a:gd name="T1" fmla="*/ 52 h 52"/>
                <a:gd name="T2" fmla="*/ 7 w 52"/>
                <a:gd name="T3" fmla="*/ 51 h 52"/>
                <a:gd name="T4" fmla="*/ 51 w 52"/>
                <a:gd name="T5" fmla="*/ 7 h 52"/>
                <a:gd name="T6" fmla="*/ 51 w 52"/>
                <a:gd name="T7" fmla="*/ 2 h 52"/>
                <a:gd name="T8" fmla="*/ 45 w 52"/>
                <a:gd name="T9" fmla="*/ 2 h 52"/>
                <a:gd name="T10" fmla="*/ 1 w 52"/>
                <a:gd name="T11" fmla="*/ 46 h 52"/>
                <a:gd name="T12" fmla="*/ 1 w 52"/>
                <a:gd name="T13" fmla="*/ 51 h 52"/>
                <a:gd name="T14" fmla="*/ 4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" y="52"/>
                  </a:moveTo>
                  <a:cubicBezTo>
                    <a:pt x="5" y="52"/>
                    <a:pt x="6" y="52"/>
                    <a:pt x="7" y="5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2" y="6"/>
                    <a:pt x="52" y="3"/>
                    <a:pt x="51" y="2"/>
                  </a:cubicBezTo>
                  <a:cubicBezTo>
                    <a:pt x="49" y="0"/>
                    <a:pt x="47" y="0"/>
                    <a:pt x="45" y="2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50"/>
                    <a:pt x="1" y="51"/>
                  </a:cubicBezTo>
                  <a:cubicBezTo>
                    <a:pt x="2" y="52"/>
                    <a:pt x="3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8" name="Freeform 128">
              <a:extLst>
                <a:ext uri="{FF2B5EF4-FFF2-40B4-BE49-F238E27FC236}">
                  <a16:creationId xmlns:a16="http://schemas.microsoft.com/office/drawing/2014/main" xmlns="" id="{56075B15-59D0-EE47-9372-761BAAF3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1257301"/>
              <a:ext cx="469900" cy="469900"/>
            </a:xfrm>
            <a:custGeom>
              <a:avLst/>
              <a:gdLst>
                <a:gd name="T0" fmla="*/ 2 w 125"/>
                <a:gd name="T1" fmla="*/ 124 h 125"/>
                <a:gd name="T2" fmla="*/ 4 w 125"/>
                <a:gd name="T3" fmla="*/ 125 h 125"/>
                <a:gd name="T4" fmla="*/ 7 w 125"/>
                <a:gd name="T5" fmla="*/ 124 h 125"/>
                <a:gd name="T6" fmla="*/ 124 w 125"/>
                <a:gd name="T7" fmla="*/ 7 h 125"/>
                <a:gd name="T8" fmla="*/ 124 w 125"/>
                <a:gd name="T9" fmla="*/ 1 h 125"/>
                <a:gd name="T10" fmla="*/ 118 w 125"/>
                <a:gd name="T11" fmla="*/ 1 h 125"/>
                <a:gd name="T12" fmla="*/ 2 w 125"/>
                <a:gd name="T13" fmla="*/ 118 h 125"/>
                <a:gd name="T14" fmla="*/ 2 w 125"/>
                <a:gd name="T15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5">
                  <a:moveTo>
                    <a:pt x="2" y="124"/>
                  </a:moveTo>
                  <a:cubicBezTo>
                    <a:pt x="2" y="124"/>
                    <a:pt x="3" y="125"/>
                    <a:pt x="4" y="125"/>
                  </a:cubicBezTo>
                  <a:cubicBezTo>
                    <a:pt x="5" y="125"/>
                    <a:pt x="6" y="124"/>
                    <a:pt x="7" y="124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5" y="5"/>
                    <a:pt x="125" y="3"/>
                    <a:pt x="124" y="1"/>
                  </a:cubicBezTo>
                  <a:cubicBezTo>
                    <a:pt x="122" y="0"/>
                    <a:pt x="120" y="0"/>
                    <a:pt x="118" y="1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20"/>
                    <a:pt x="0" y="122"/>
                    <a:pt x="2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9" name="Freeform 129">
              <a:extLst>
                <a:ext uri="{FF2B5EF4-FFF2-40B4-BE49-F238E27FC236}">
                  <a16:creationId xmlns:a16="http://schemas.microsoft.com/office/drawing/2014/main" xmlns="" id="{5DC7494B-72E1-8F43-BE4D-B3D91A59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2600326"/>
              <a:ext cx="117475" cy="112713"/>
            </a:xfrm>
            <a:custGeom>
              <a:avLst/>
              <a:gdLst>
                <a:gd name="T0" fmla="*/ 29 w 31"/>
                <a:gd name="T1" fmla="*/ 7 h 30"/>
                <a:gd name="T2" fmla="*/ 29 w 31"/>
                <a:gd name="T3" fmla="*/ 1 h 30"/>
                <a:gd name="T4" fmla="*/ 23 w 31"/>
                <a:gd name="T5" fmla="*/ 1 h 30"/>
                <a:gd name="T6" fmla="*/ 2 w 31"/>
                <a:gd name="T7" fmla="*/ 23 h 30"/>
                <a:gd name="T8" fmla="*/ 2 w 31"/>
                <a:gd name="T9" fmla="*/ 28 h 30"/>
                <a:gd name="T10" fmla="*/ 5 w 31"/>
                <a:gd name="T11" fmla="*/ 30 h 30"/>
                <a:gd name="T12" fmla="*/ 8 w 31"/>
                <a:gd name="T13" fmla="*/ 28 h 30"/>
                <a:gd name="T14" fmla="*/ 29 w 31"/>
                <a:gd name="T1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29" y="7"/>
                  </a:moveTo>
                  <a:cubicBezTo>
                    <a:pt x="31" y="5"/>
                    <a:pt x="31" y="3"/>
                    <a:pt x="29" y="1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7"/>
                    <a:pt x="2" y="28"/>
                  </a:cubicBezTo>
                  <a:cubicBezTo>
                    <a:pt x="3" y="29"/>
                    <a:pt x="4" y="30"/>
                    <a:pt x="5" y="30"/>
                  </a:cubicBezTo>
                  <a:cubicBezTo>
                    <a:pt x="6" y="30"/>
                    <a:pt x="7" y="29"/>
                    <a:pt x="8" y="28"/>
                  </a:cubicBezTo>
                  <a:lnTo>
                    <a:pt x="2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0" name="Freeform 130">
              <a:extLst>
                <a:ext uri="{FF2B5EF4-FFF2-40B4-BE49-F238E27FC236}">
                  <a16:creationId xmlns:a16="http://schemas.microsoft.com/office/drawing/2014/main" xmlns="" id="{513A1FB3-EE06-3A47-BEDB-5179FBCD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397126"/>
              <a:ext cx="68263" cy="66675"/>
            </a:xfrm>
            <a:custGeom>
              <a:avLst/>
              <a:gdLst>
                <a:gd name="T0" fmla="*/ 15 w 18"/>
                <a:gd name="T1" fmla="*/ 9 h 18"/>
                <a:gd name="T2" fmla="*/ 15 w 18"/>
                <a:gd name="T3" fmla="*/ 9 h 18"/>
                <a:gd name="T4" fmla="*/ 16 w 18"/>
                <a:gd name="T5" fmla="*/ 8 h 18"/>
                <a:gd name="T6" fmla="*/ 16 w 18"/>
                <a:gd name="T7" fmla="*/ 2 h 18"/>
                <a:gd name="T8" fmla="*/ 11 w 18"/>
                <a:gd name="T9" fmla="*/ 2 h 18"/>
                <a:gd name="T10" fmla="*/ 10 w 18"/>
                <a:gd name="T11" fmla="*/ 3 h 18"/>
                <a:gd name="T12" fmla="*/ 9 w 18"/>
                <a:gd name="T13" fmla="*/ 4 h 18"/>
                <a:gd name="T14" fmla="*/ 8 w 18"/>
                <a:gd name="T15" fmla="*/ 4 h 18"/>
                <a:gd name="T16" fmla="*/ 2 w 18"/>
                <a:gd name="T17" fmla="*/ 11 h 18"/>
                <a:gd name="T18" fmla="*/ 2 w 18"/>
                <a:gd name="T19" fmla="*/ 16 h 18"/>
                <a:gd name="T20" fmla="*/ 5 w 18"/>
                <a:gd name="T21" fmla="*/ 18 h 18"/>
                <a:gd name="T22" fmla="*/ 8 w 18"/>
                <a:gd name="T23" fmla="*/ 16 h 18"/>
                <a:gd name="T24" fmla="*/ 14 w 18"/>
                <a:gd name="T25" fmla="*/ 10 h 18"/>
                <a:gd name="T26" fmla="*/ 15 w 18"/>
                <a:gd name="T2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6"/>
                    <a:pt x="18" y="3"/>
                    <a:pt x="16" y="2"/>
                  </a:cubicBezTo>
                  <a:cubicBezTo>
                    <a:pt x="15" y="0"/>
                    <a:pt x="12" y="0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5"/>
                    <a:pt x="2" y="16"/>
                  </a:cubicBezTo>
                  <a:cubicBezTo>
                    <a:pt x="3" y="17"/>
                    <a:pt x="4" y="18"/>
                    <a:pt x="5" y="18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1" name="Freeform 131">
              <a:extLst>
                <a:ext uri="{FF2B5EF4-FFF2-40B4-BE49-F238E27FC236}">
                  <a16:creationId xmlns:a16="http://schemas.microsoft.com/office/drawing/2014/main" xmlns="" id="{58AA7562-65D5-534E-93CE-57C5288D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178176"/>
              <a:ext cx="131763" cy="131763"/>
            </a:xfrm>
            <a:custGeom>
              <a:avLst/>
              <a:gdLst>
                <a:gd name="T0" fmla="*/ 34 w 35"/>
                <a:gd name="T1" fmla="*/ 2 h 35"/>
                <a:gd name="T2" fmla="*/ 28 w 35"/>
                <a:gd name="T3" fmla="*/ 2 h 35"/>
                <a:gd name="T4" fmla="*/ 2 w 35"/>
                <a:gd name="T5" fmla="*/ 28 h 35"/>
                <a:gd name="T6" fmla="*/ 2 w 35"/>
                <a:gd name="T7" fmla="*/ 34 h 35"/>
                <a:gd name="T8" fmla="*/ 5 w 35"/>
                <a:gd name="T9" fmla="*/ 35 h 35"/>
                <a:gd name="T10" fmla="*/ 7 w 35"/>
                <a:gd name="T11" fmla="*/ 34 h 35"/>
                <a:gd name="T12" fmla="*/ 34 w 35"/>
                <a:gd name="T13" fmla="*/ 7 h 35"/>
                <a:gd name="T14" fmla="*/ 34 w 35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5">
                  <a:moveTo>
                    <a:pt x="34" y="2"/>
                  </a:moveTo>
                  <a:cubicBezTo>
                    <a:pt x="32" y="0"/>
                    <a:pt x="30" y="0"/>
                    <a:pt x="28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32"/>
                    <a:pt x="2" y="34"/>
                  </a:cubicBezTo>
                  <a:cubicBezTo>
                    <a:pt x="2" y="34"/>
                    <a:pt x="4" y="35"/>
                    <a:pt x="5" y="35"/>
                  </a:cubicBezTo>
                  <a:cubicBezTo>
                    <a:pt x="6" y="35"/>
                    <a:pt x="7" y="34"/>
                    <a:pt x="7" y="34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2" name="Freeform 132">
              <a:extLst>
                <a:ext uri="{FF2B5EF4-FFF2-40B4-BE49-F238E27FC236}">
                  <a16:creationId xmlns:a16="http://schemas.microsoft.com/office/drawing/2014/main" xmlns="" id="{40FFCFC9-CCAF-174B-95AB-694BC757F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2795588"/>
              <a:ext cx="79375" cy="79375"/>
            </a:xfrm>
            <a:custGeom>
              <a:avLst/>
              <a:gdLst>
                <a:gd name="T0" fmla="*/ 7 w 21"/>
                <a:gd name="T1" fmla="*/ 20 h 21"/>
                <a:gd name="T2" fmla="*/ 20 w 21"/>
                <a:gd name="T3" fmla="*/ 7 h 21"/>
                <a:gd name="T4" fmla="*/ 20 w 21"/>
                <a:gd name="T5" fmla="*/ 1 h 21"/>
                <a:gd name="T6" fmla="*/ 14 w 21"/>
                <a:gd name="T7" fmla="*/ 1 h 21"/>
                <a:gd name="T8" fmla="*/ 1 w 21"/>
                <a:gd name="T9" fmla="*/ 15 h 21"/>
                <a:gd name="T10" fmla="*/ 1 w 21"/>
                <a:gd name="T11" fmla="*/ 20 h 21"/>
                <a:gd name="T12" fmla="*/ 4 w 21"/>
                <a:gd name="T13" fmla="*/ 21 h 21"/>
                <a:gd name="T14" fmla="*/ 7 w 21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7" y="20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3"/>
                    <a:pt x="20" y="1"/>
                  </a:cubicBezTo>
                  <a:cubicBezTo>
                    <a:pt x="18" y="0"/>
                    <a:pt x="16" y="0"/>
                    <a:pt x="14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9"/>
                    <a:pt x="1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3" name="Freeform 133">
              <a:extLst>
                <a:ext uri="{FF2B5EF4-FFF2-40B4-BE49-F238E27FC236}">
                  <a16:creationId xmlns:a16="http://schemas.microsoft.com/office/drawing/2014/main" xmlns="" id="{CA3A7BA8-A84C-EC4B-B232-747B2E37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2855913"/>
              <a:ext cx="90488" cy="85725"/>
            </a:xfrm>
            <a:custGeom>
              <a:avLst/>
              <a:gdLst>
                <a:gd name="T0" fmla="*/ 4 w 24"/>
                <a:gd name="T1" fmla="*/ 23 h 23"/>
                <a:gd name="T2" fmla="*/ 7 w 24"/>
                <a:gd name="T3" fmla="*/ 22 h 23"/>
                <a:gd name="T4" fmla="*/ 22 w 24"/>
                <a:gd name="T5" fmla="*/ 7 h 23"/>
                <a:gd name="T6" fmla="*/ 22 w 24"/>
                <a:gd name="T7" fmla="*/ 1 h 23"/>
                <a:gd name="T8" fmla="*/ 17 w 24"/>
                <a:gd name="T9" fmla="*/ 1 h 23"/>
                <a:gd name="T10" fmla="*/ 1 w 24"/>
                <a:gd name="T11" fmla="*/ 16 h 23"/>
                <a:gd name="T12" fmla="*/ 1 w 24"/>
                <a:gd name="T13" fmla="*/ 22 h 23"/>
                <a:gd name="T14" fmla="*/ 4 w 24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4" y="23"/>
                  </a:moveTo>
                  <a:cubicBezTo>
                    <a:pt x="5" y="23"/>
                    <a:pt x="6" y="23"/>
                    <a:pt x="7" y="2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5"/>
                    <a:pt x="24" y="3"/>
                    <a:pt x="22" y="1"/>
                  </a:cubicBezTo>
                  <a:cubicBezTo>
                    <a:pt x="21" y="0"/>
                    <a:pt x="18" y="0"/>
                    <a:pt x="17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20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4" name="Freeform 134">
              <a:extLst>
                <a:ext uri="{FF2B5EF4-FFF2-40B4-BE49-F238E27FC236}">
                  <a16:creationId xmlns:a16="http://schemas.microsoft.com/office/drawing/2014/main" xmlns="" id="{9490FF40-04B0-074F-80E8-6A69EB15C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6" y="1249363"/>
              <a:ext cx="536575" cy="538163"/>
            </a:xfrm>
            <a:custGeom>
              <a:avLst/>
              <a:gdLst>
                <a:gd name="T0" fmla="*/ 1 w 143"/>
                <a:gd name="T1" fmla="*/ 142 h 143"/>
                <a:gd name="T2" fmla="*/ 4 w 143"/>
                <a:gd name="T3" fmla="*/ 143 h 143"/>
                <a:gd name="T4" fmla="*/ 7 w 143"/>
                <a:gd name="T5" fmla="*/ 142 h 143"/>
                <a:gd name="T6" fmla="*/ 141 w 143"/>
                <a:gd name="T7" fmla="*/ 8 h 143"/>
                <a:gd name="T8" fmla="*/ 141 w 143"/>
                <a:gd name="T9" fmla="*/ 2 h 143"/>
                <a:gd name="T10" fmla="*/ 136 w 143"/>
                <a:gd name="T11" fmla="*/ 2 h 143"/>
                <a:gd name="T12" fmla="*/ 1 w 143"/>
                <a:gd name="T13" fmla="*/ 136 h 143"/>
                <a:gd name="T14" fmla="*/ 1 w 143"/>
                <a:gd name="T15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43">
                  <a:moveTo>
                    <a:pt x="1" y="142"/>
                  </a:moveTo>
                  <a:cubicBezTo>
                    <a:pt x="2" y="143"/>
                    <a:pt x="3" y="143"/>
                    <a:pt x="4" y="143"/>
                  </a:cubicBezTo>
                  <a:cubicBezTo>
                    <a:pt x="5" y="143"/>
                    <a:pt x="6" y="143"/>
                    <a:pt x="7" y="142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3" y="6"/>
                    <a:pt x="143" y="3"/>
                    <a:pt x="141" y="2"/>
                  </a:cubicBezTo>
                  <a:cubicBezTo>
                    <a:pt x="140" y="0"/>
                    <a:pt x="137" y="0"/>
                    <a:pt x="136" y="2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8"/>
                    <a:pt x="0" y="140"/>
                    <a:pt x="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5" name="Freeform 135">
              <a:extLst>
                <a:ext uri="{FF2B5EF4-FFF2-40B4-BE49-F238E27FC236}">
                  <a16:creationId xmlns:a16="http://schemas.microsoft.com/office/drawing/2014/main" xmlns="" id="{BB6F2ECA-8D40-8B49-A04C-40698CD32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2009776"/>
              <a:ext cx="217488" cy="214313"/>
            </a:xfrm>
            <a:custGeom>
              <a:avLst/>
              <a:gdLst>
                <a:gd name="T0" fmla="*/ 56 w 58"/>
                <a:gd name="T1" fmla="*/ 7 h 57"/>
                <a:gd name="T2" fmla="*/ 56 w 58"/>
                <a:gd name="T3" fmla="*/ 1 h 57"/>
                <a:gd name="T4" fmla="*/ 50 w 58"/>
                <a:gd name="T5" fmla="*/ 1 h 57"/>
                <a:gd name="T6" fmla="*/ 15 w 58"/>
                <a:gd name="T7" fmla="*/ 37 h 57"/>
                <a:gd name="T8" fmla="*/ 10 w 58"/>
                <a:gd name="T9" fmla="*/ 41 h 57"/>
                <a:gd name="T10" fmla="*/ 1 w 58"/>
                <a:gd name="T11" fmla="*/ 50 h 57"/>
                <a:gd name="T12" fmla="*/ 1 w 58"/>
                <a:gd name="T13" fmla="*/ 56 h 57"/>
                <a:gd name="T14" fmla="*/ 4 w 58"/>
                <a:gd name="T15" fmla="*/ 57 h 57"/>
                <a:gd name="T16" fmla="*/ 7 w 58"/>
                <a:gd name="T17" fmla="*/ 56 h 57"/>
                <a:gd name="T18" fmla="*/ 16 w 58"/>
                <a:gd name="T19" fmla="*/ 47 h 57"/>
                <a:gd name="T20" fmla="*/ 21 w 58"/>
                <a:gd name="T21" fmla="*/ 42 h 57"/>
                <a:gd name="T22" fmla="*/ 56 w 58"/>
                <a:gd name="T23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6" y="7"/>
                  </a:moveTo>
                  <a:cubicBezTo>
                    <a:pt x="58" y="5"/>
                    <a:pt x="58" y="3"/>
                    <a:pt x="56" y="1"/>
                  </a:cubicBezTo>
                  <a:cubicBezTo>
                    <a:pt x="54" y="0"/>
                    <a:pt x="52" y="0"/>
                    <a:pt x="50" y="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3" y="57"/>
                    <a:pt x="4" y="57"/>
                  </a:cubicBezTo>
                  <a:cubicBezTo>
                    <a:pt x="5" y="57"/>
                    <a:pt x="6" y="57"/>
                    <a:pt x="7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1" y="42"/>
                    <a:pt x="21" y="42"/>
                    <a:pt x="21" y="42"/>
                  </a:cubicBezTo>
                  <a:lnTo>
                    <a:pt x="5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6" name="Freeform 136">
              <a:extLst>
                <a:ext uri="{FF2B5EF4-FFF2-40B4-BE49-F238E27FC236}">
                  <a16:creationId xmlns:a16="http://schemas.microsoft.com/office/drawing/2014/main" xmlns="" id="{D93A1601-722D-C742-AC1B-4D7A9AD3C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351" y="3081338"/>
              <a:ext cx="228600" cy="228600"/>
            </a:xfrm>
            <a:custGeom>
              <a:avLst/>
              <a:gdLst>
                <a:gd name="T0" fmla="*/ 60 w 61"/>
                <a:gd name="T1" fmla="*/ 2 h 61"/>
                <a:gd name="T2" fmla="*/ 54 w 61"/>
                <a:gd name="T3" fmla="*/ 2 h 61"/>
                <a:gd name="T4" fmla="*/ 1 w 61"/>
                <a:gd name="T5" fmla="*/ 55 h 61"/>
                <a:gd name="T6" fmla="*/ 1 w 61"/>
                <a:gd name="T7" fmla="*/ 60 h 61"/>
                <a:gd name="T8" fmla="*/ 4 w 61"/>
                <a:gd name="T9" fmla="*/ 61 h 61"/>
                <a:gd name="T10" fmla="*/ 7 w 61"/>
                <a:gd name="T11" fmla="*/ 60 h 61"/>
                <a:gd name="T12" fmla="*/ 60 w 61"/>
                <a:gd name="T13" fmla="*/ 7 h 61"/>
                <a:gd name="T14" fmla="*/ 60 w 61"/>
                <a:gd name="T1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1">
                  <a:moveTo>
                    <a:pt x="60" y="2"/>
                  </a:moveTo>
                  <a:cubicBezTo>
                    <a:pt x="58" y="0"/>
                    <a:pt x="56" y="0"/>
                    <a:pt x="54" y="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6"/>
                    <a:pt x="0" y="59"/>
                    <a:pt x="1" y="60"/>
                  </a:cubicBezTo>
                  <a:cubicBezTo>
                    <a:pt x="2" y="61"/>
                    <a:pt x="3" y="61"/>
                    <a:pt x="4" y="61"/>
                  </a:cubicBezTo>
                  <a:cubicBezTo>
                    <a:pt x="5" y="61"/>
                    <a:pt x="6" y="61"/>
                    <a:pt x="7" y="6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1" y="6"/>
                    <a:pt x="61" y="3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7" name="Freeform 137">
              <a:extLst>
                <a:ext uri="{FF2B5EF4-FFF2-40B4-BE49-F238E27FC236}">
                  <a16:creationId xmlns:a16="http://schemas.microsoft.com/office/drawing/2014/main" xmlns="" id="{D820441A-B3AC-234D-AEEE-7DF01DD0C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1" y="2273301"/>
              <a:ext cx="74613" cy="71438"/>
            </a:xfrm>
            <a:custGeom>
              <a:avLst/>
              <a:gdLst>
                <a:gd name="T0" fmla="*/ 4 w 20"/>
                <a:gd name="T1" fmla="*/ 19 h 19"/>
                <a:gd name="T2" fmla="*/ 7 w 20"/>
                <a:gd name="T3" fmla="*/ 18 h 19"/>
                <a:gd name="T4" fmla="*/ 18 w 20"/>
                <a:gd name="T5" fmla="*/ 7 h 19"/>
                <a:gd name="T6" fmla="*/ 18 w 20"/>
                <a:gd name="T7" fmla="*/ 1 h 19"/>
                <a:gd name="T8" fmla="*/ 13 w 20"/>
                <a:gd name="T9" fmla="*/ 1 h 19"/>
                <a:gd name="T10" fmla="*/ 2 w 20"/>
                <a:gd name="T11" fmla="*/ 12 h 19"/>
                <a:gd name="T12" fmla="*/ 2 w 20"/>
                <a:gd name="T13" fmla="*/ 18 h 19"/>
                <a:gd name="T14" fmla="*/ 4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4" y="19"/>
                  </a:moveTo>
                  <a:cubicBezTo>
                    <a:pt x="5" y="19"/>
                    <a:pt x="7" y="19"/>
                    <a:pt x="7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5"/>
                    <a:pt x="20" y="3"/>
                    <a:pt x="18" y="1"/>
                  </a:cubicBezTo>
                  <a:cubicBezTo>
                    <a:pt x="17" y="0"/>
                    <a:pt x="14" y="0"/>
                    <a:pt x="13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4"/>
                    <a:pt x="0" y="16"/>
                    <a:pt x="2" y="18"/>
                  </a:cubicBezTo>
                  <a:cubicBezTo>
                    <a:pt x="2" y="19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8" name="Freeform 138">
              <a:extLst>
                <a:ext uri="{FF2B5EF4-FFF2-40B4-BE49-F238E27FC236}">
                  <a16:creationId xmlns:a16="http://schemas.microsoft.com/office/drawing/2014/main" xmlns="" id="{E94D29E3-0DFF-094E-A2D2-17D6DA3B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63" y="2273301"/>
              <a:ext cx="104775" cy="101600"/>
            </a:xfrm>
            <a:custGeom>
              <a:avLst/>
              <a:gdLst>
                <a:gd name="T0" fmla="*/ 4 w 28"/>
                <a:gd name="T1" fmla="*/ 27 h 27"/>
                <a:gd name="T2" fmla="*/ 7 w 28"/>
                <a:gd name="T3" fmla="*/ 26 h 27"/>
                <a:gd name="T4" fmla="*/ 20 w 28"/>
                <a:gd name="T5" fmla="*/ 13 h 27"/>
                <a:gd name="T6" fmla="*/ 20 w 28"/>
                <a:gd name="T7" fmla="*/ 13 h 27"/>
                <a:gd name="T8" fmla="*/ 21 w 28"/>
                <a:gd name="T9" fmla="*/ 13 h 27"/>
                <a:gd name="T10" fmla="*/ 26 w 28"/>
                <a:gd name="T11" fmla="*/ 7 h 27"/>
                <a:gd name="T12" fmla="*/ 26 w 28"/>
                <a:gd name="T13" fmla="*/ 2 h 27"/>
                <a:gd name="T14" fmla="*/ 20 w 28"/>
                <a:gd name="T15" fmla="*/ 2 h 27"/>
                <a:gd name="T16" fmla="*/ 15 w 28"/>
                <a:gd name="T17" fmla="*/ 7 h 27"/>
                <a:gd name="T18" fmla="*/ 15 w 28"/>
                <a:gd name="T19" fmla="*/ 7 h 27"/>
                <a:gd name="T20" fmla="*/ 14 w 28"/>
                <a:gd name="T21" fmla="*/ 8 h 27"/>
                <a:gd name="T22" fmla="*/ 2 w 28"/>
                <a:gd name="T23" fmla="*/ 20 h 27"/>
                <a:gd name="T24" fmla="*/ 2 w 28"/>
                <a:gd name="T25" fmla="*/ 26 h 27"/>
                <a:gd name="T26" fmla="*/ 4 w 28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7">
                  <a:moveTo>
                    <a:pt x="4" y="27"/>
                  </a:moveTo>
                  <a:cubicBezTo>
                    <a:pt x="5" y="27"/>
                    <a:pt x="6" y="27"/>
                    <a:pt x="7" y="26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3"/>
                    <a:pt x="26" y="2"/>
                  </a:cubicBezTo>
                  <a:cubicBezTo>
                    <a:pt x="24" y="0"/>
                    <a:pt x="22" y="0"/>
                    <a:pt x="20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4" y="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2" y="27"/>
                    <a:pt x="3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9" name="Freeform 139">
              <a:extLst>
                <a:ext uri="{FF2B5EF4-FFF2-40B4-BE49-F238E27FC236}">
                  <a16:creationId xmlns:a16="http://schemas.microsoft.com/office/drawing/2014/main" xmlns="" id="{470DD706-407D-ED4B-9050-0BBDDDBF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226" y="3032126"/>
              <a:ext cx="74613" cy="74613"/>
            </a:xfrm>
            <a:custGeom>
              <a:avLst/>
              <a:gdLst>
                <a:gd name="T0" fmla="*/ 5 w 20"/>
                <a:gd name="T1" fmla="*/ 20 h 20"/>
                <a:gd name="T2" fmla="*/ 8 w 20"/>
                <a:gd name="T3" fmla="*/ 19 h 20"/>
                <a:gd name="T4" fmla="*/ 19 w 20"/>
                <a:gd name="T5" fmla="*/ 8 h 20"/>
                <a:gd name="T6" fmla="*/ 19 w 20"/>
                <a:gd name="T7" fmla="*/ 2 h 20"/>
                <a:gd name="T8" fmla="*/ 13 w 20"/>
                <a:gd name="T9" fmla="*/ 2 h 20"/>
                <a:gd name="T10" fmla="*/ 2 w 20"/>
                <a:gd name="T11" fmla="*/ 13 h 20"/>
                <a:gd name="T12" fmla="*/ 2 w 20"/>
                <a:gd name="T13" fmla="*/ 19 h 20"/>
                <a:gd name="T14" fmla="*/ 5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5" y="20"/>
                  </a:moveTo>
                  <a:cubicBezTo>
                    <a:pt x="6" y="20"/>
                    <a:pt x="7" y="19"/>
                    <a:pt x="8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0" y="4"/>
                    <a:pt x="19" y="2"/>
                  </a:cubicBezTo>
                  <a:cubicBezTo>
                    <a:pt x="17" y="0"/>
                    <a:pt x="14" y="0"/>
                    <a:pt x="13" y="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0" y="17"/>
                    <a:pt x="2" y="19"/>
                  </a:cubicBezTo>
                  <a:cubicBezTo>
                    <a:pt x="3" y="19"/>
                    <a:pt x="4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0" name="Freeform 140">
              <a:extLst>
                <a:ext uri="{FF2B5EF4-FFF2-40B4-BE49-F238E27FC236}">
                  <a16:creationId xmlns:a16="http://schemas.microsoft.com/office/drawing/2014/main" xmlns="" id="{798ABD40-C20E-604F-A834-AABD16606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2051051"/>
              <a:ext cx="101600" cy="96838"/>
            </a:xfrm>
            <a:custGeom>
              <a:avLst/>
              <a:gdLst>
                <a:gd name="T0" fmla="*/ 20 w 27"/>
                <a:gd name="T1" fmla="*/ 1 h 26"/>
                <a:gd name="T2" fmla="*/ 1 w 27"/>
                <a:gd name="T3" fmla="*/ 19 h 26"/>
                <a:gd name="T4" fmla="*/ 1 w 27"/>
                <a:gd name="T5" fmla="*/ 25 h 26"/>
                <a:gd name="T6" fmla="*/ 4 w 27"/>
                <a:gd name="T7" fmla="*/ 26 h 26"/>
                <a:gd name="T8" fmla="*/ 7 w 27"/>
                <a:gd name="T9" fmla="*/ 25 h 26"/>
                <a:gd name="T10" fmla="*/ 25 w 27"/>
                <a:gd name="T11" fmla="*/ 7 h 26"/>
                <a:gd name="T12" fmla="*/ 25 w 27"/>
                <a:gd name="T13" fmla="*/ 1 h 26"/>
                <a:gd name="T14" fmla="*/ 20 w 27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0" y="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4"/>
                    <a:pt x="1" y="25"/>
                  </a:cubicBezTo>
                  <a:cubicBezTo>
                    <a:pt x="2" y="26"/>
                    <a:pt x="3" y="26"/>
                    <a:pt x="4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5"/>
                    <a:pt x="27" y="3"/>
                    <a:pt x="25" y="1"/>
                  </a:cubicBezTo>
                  <a:cubicBezTo>
                    <a:pt x="24" y="0"/>
                    <a:pt x="21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1" name="Freeform 141">
              <a:extLst>
                <a:ext uri="{FF2B5EF4-FFF2-40B4-BE49-F238E27FC236}">
                  <a16:creationId xmlns:a16="http://schemas.microsoft.com/office/drawing/2014/main" xmlns="" id="{558E52DA-8E9A-4E48-AF01-5DCF67218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6" y="2919413"/>
              <a:ext cx="71438" cy="68263"/>
            </a:xfrm>
            <a:custGeom>
              <a:avLst/>
              <a:gdLst>
                <a:gd name="T0" fmla="*/ 4 w 19"/>
                <a:gd name="T1" fmla="*/ 18 h 18"/>
                <a:gd name="T2" fmla="*/ 7 w 19"/>
                <a:gd name="T3" fmla="*/ 17 h 18"/>
                <a:gd name="T4" fmla="*/ 17 w 19"/>
                <a:gd name="T5" fmla="*/ 7 h 18"/>
                <a:gd name="T6" fmla="*/ 17 w 19"/>
                <a:gd name="T7" fmla="*/ 1 h 18"/>
                <a:gd name="T8" fmla="*/ 12 w 19"/>
                <a:gd name="T9" fmla="*/ 1 h 18"/>
                <a:gd name="T10" fmla="*/ 2 w 19"/>
                <a:gd name="T11" fmla="*/ 11 h 18"/>
                <a:gd name="T12" fmla="*/ 2 w 19"/>
                <a:gd name="T13" fmla="*/ 17 h 18"/>
                <a:gd name="T14" fmla="*/ 4 w 19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4" y="18"/>
                  </a:moveTo>
                  <a:cubicBezTo>
                    <a:pt x="5" y="18"/>
                    <a:pt x="6" y="18"/>
                    <a:pt x="7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5"/>
                    <a:pt x="19" y="3"/>
                    <a:pt x="17" y="1"/>
                  </a:cubicBezTo>
                  <a:cubicBezTo>
                    <a:pt x="16" y="0"/>
                    <a:pt x="13" y="0"/>
                    <a:pt x="12" y="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5"/>
                    <a:pt x="2" y="17"/>
                  </a:cubicBezTo>
                  <a:cubicBezTo>
                    <a:pt x="2" y="18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2" name="Freeform 142">
              <a:extLst>
                <a:ext uri="{FF2B5EF4-FFF2-40B4-BE49-F238E27FC236}">
                  <a16:creationId xmlns:a16="http://schemas.microsoft.com/office/drawing/2014/main" xmlns="" id="{58C70600-5B84-3F4A-BDC6-F7459D8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3171826"/>
              <a:ext cx="179388" cy="176213"/>
            </a:xfrm>
            <a:custGeom>
              <a:avLst/>
              <a:gdLst>
                <a:gd name="T0" fmla="*/ 43 w 48"/>
                <a:gd name="T1" fmla="*/ 10 h 47"/>
                <a:gd name="T2" fmla="*/ 44 w 48"/>
                <a:gd name="T3" fmla="*/ 9 h 47"/>
                <a:gd name="T4" fmla="*/ 46 w 48"/>
                <a:gd name="T5" fmla="*/ 7 h 47"/>
                <a:gd name="T6" fmla="*/ 46 w 48"/>
                <a:gd name="T7" fmla="*/ 1 h 47"/>
                <a:gd name="T8" fmla="*/ 41 w 48"/>
                <a:gd name="T9" fmla="*/ 1 h 47"/>
                <a:gd name="T10" fmla="*/ 38 w 48"/>
                <a:gd name="T11" fmla="*/ 3 h 47"/>
                <a:gd name="T12" fmla="*/ 38 w 48"/>
                <a:gd name="T13" fmla="*/ 5 h 47"/>
                <a:gd name="T14" fmla="*/ 36 w 48"/>
                <a:gd name="T15" fmla="*/ 5 h 47"/>
                <a:gd name="T16" fmla="*/ 1 w 48"/>
                <a:gd name="T17" fmla="*/ 41 h 47"/>
                <a:gd name="T18" fmla="*/ 1 w 48"/>
                <a:gd name="T19" fmla="*/ 46 h 47"/>
                <a:gd name="T20" fmla="*/ 4 w 48"/>
                <a:gd name="T21" fmla="*/ 47 h 47"/>
                <a:gd name="T22" fmla="*/ 7 w 48"/>
                <a:gd name="T23" fmla="*/ 46 h 47"/>
                <a:gd name="T24" fmla="*/ 42 w 48"/>
                <a:gd name="T25" fmla="*/ 11 h 47"/>
                <a:gd name="T26" fmla="*/ 43 w 48"/>
                <a:gd name="T27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7">
                  <a:moveTo>
                    <a:pt x="43" y="10"/>
                  </a:moveTo>
                  <a:cubicBezTo>
                    <a:pt x="43" y="10"/>
                    <a:pt x="44" y="9"/>
                    <a:pt x="44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8" y="5"/>
                    <a:pt x="48" y="3"/>
                    <a:pt x="46" y="1"/>
                  </a:cubicBezTo>
                  <a:cubicBezTo>
                    <a:pt x="45" y="0"/>
                    <a:pt x="42" y="0"/>
                    <a:pt x="41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3" y="47"/>
                    <a:pt x="4" y="47"/>
                  </a:cubicBezTo>
                  <a:cubicBezTo>
                    <a:pt x="5" y="47"/>
                    <a:pt x="6" y="47"/>
                    <a:pt x="7" y="4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3" y="10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3" name="Freeform 143">
              <a:extLst>
                <a:ext uri="{FF2B5EF4-FFF2-40B4-BE49-F238E27FC236}">
                  <a16:creationId xmlns:a16="http://schemas.microsoft.com/office/drawing/2014/main" xmlns="" id="{8003894E-5E63-E749-B4A0-989B20D2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1" y="1249363"/>
              <a:ext cx="585788" cy="582613"/>
            </a:xfrm>
            <a:custGeom>
              <a:avLst/>
              <a:gdLst>
                <a:gd name="T0" fmla="*/ 2 w 156"/>
                <a:gd name="T1" fmla="*/ 154 h 155"/>
                <a:gd name="T2" fmla="*/ 5 w 156"/>
                <a:gd name="T3" fmla="*/ 155 h 155"/>
                <a:gd name="T4" fmla="*/ 7 w 156"/>
                <a:gd name="T5" fmla="*/ 154 h 155"/>
                <a:gd name="T6" fmla="*/ 154 w 156"/>
                <a:gd name="T7" fmla="*/ 7 h 155"/>
                <a:gd name="T8" fmla="*/ 154 w 156"/>
                <a:gd name="T9" fmla="*/ 1 h 155"/>
                <a:gd name="T10" fmla="*/ 149 w 156"/>
                <a:gd name="T11" fmla="*/ 1 h 155"/>
                <a:gd name="T12" fmla="*/ 2 w 156"/>
                <a:gd name="T13" fmla="*/ 148 h 155"/>
                <a:gd name="T14" fmla="*/ 2 w 156"/>
                <a:gd name="T15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55">
                  <a:moveTo>
                    <a:pt x="2" y="154"/>
                  </a:moveTo>
                  <a:cubicBezTo>
                    <a:pt x="3" y="154"/>
                    <a:pt x="4" y="155"/>
                    <a:pt x="5" y="155"/>
                  </a:cubicBezTo>
                  <a:cubicBezTo>
                    <a:pt x="6" y="155"/>
                    <a:pt x="7" y="154"/>
                    <a:pt x="7" y="154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6" y="5"/>
                    <a:pt x="156" y="3"/>
                    <a:pt x="154" y="1"/>
                  </a:cubicBezTo>
                  <a:cubicBezTo>
                    <a:pt x="153" y="0"/>
                    <a:pt x="150" y="0"/>
                    <a:pt x="149" y="1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0" y="150"/>
                    <a:pt x="0" y="152"/>
                    <a:pt x="2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4" name="Freeform 144">
              <a:extLst>
                <a:ext uri="{FF2B5EF4-FFF2-40B4-BE49-F238E27FC236}">
                  <a16:creationId xmlns:a16="http://schemas.microsoft.com/office/drawing/2014/main" xmlns="" id="{4DAEC7DA-20C7-9A47-99E2-923EDE7AA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1" y="2911476"/>
              <a:ext cx="41275" cy="41275"/>
            </a:xfrm>
            <a:custGeom>
              <a:avLst/>
              <a:gdLst>
                <a:gd name="T0" fmla="*/ 4 w 11"/>
                <a:gd name="T1" fmla="*/ 11 h 11"/>
                <a:gd name="T2" fmla="*/ 7 w 11"/>
                <a:gd name="T3" fmla="*/ 9 h 11"/>
                <a:gd name="T4" fmla="*/ 9 w 11"/>
                <a:gd name="T5" fmla="*/ 7 h 11"/>
                <a:gd name="T6" fmla="*/ 9 w 11"/>
                <a:gd name="T7" fmla="*/ 2 h 11"/>
                <a:gd name="T8" fmla="*/ 3 w 11"/>
                <a:gd name="T9" fmla="*/ 2 h 11"/>
                <a:gd name="T10" fmla="*/ 1 w 11"/>
                <a:gd name="T11" fmla="*/ 4 h 11"/>
                <a:gd name="T12" fmla="*/ 1 w 11"/>
                <a:gd name="T13" fmla="*/ 9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5" y="11"/>
                    <a:pt x="6" y="10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2" y="10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5" name="Freeform 145">
              <a:extLst>
                <a:ext uri="{FF2B5EF4-FFF2-40B4-BE49-F238E27FC236}">
                  <a16:creationId xmlns:a16="http://schemas.microsoft.com/office/drawing/2014/main" xmlns="" id="{BFBB540D-AE56-444F-ADD3-27574155C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290763"/>
              <a:ext cx="44450" cy="41275"/>
            </a:xfrm>
            <a:custGeom>
              <a:avLst/>
              <a:gdLst>
                <a:gd name="T0" fmla="*/ 5 w 12"/>
                <a:gd name="T1" fmla="*/ 1 h 11"/>
                <a:gd name="T2" fmla="*/ 2 w 12"/>
                <a:gd name="T3" fmla="*/ 4 h 11"/>
                <a:gd name="T4" fmla="*/ 2 w 12"/>
                <a:gd name="T5" fmla="*/ 10 h 11"/>
                <a:gd name="T6" fmla="*/ 5 w 12"/>
                <a:gd name="T7" fmla="*/ 11 h 11"/>
                <a:gd name="T8" fmla="*/ 8 w 12"/>
                <a:gd name="T9" fmla="*/ 10 h 11"/>
                <a:gd name="T10" fmla="*/ 10 w 12"/>
                <a:gd name="T11" fmla="*/ 7 h 11"/>
                <a:gd name="T12" fmla="*/ 10 w 12"/>
                <a:gd name="T13" fmla="*/ 1 h 11"/>
                <a:gd name="T14" fmla="*/ 5 w 12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6" name="Freeform 146">
              <a:extLst>
                <a:ext uri="{FF2B5EF4-FFF2-40B4-BE49-F238E27FC236}">
                  <a16:creationId xmlns:a16="http://schemas.microsoft.com/office/drawing/2014/main" xmlns="" id="{0C5EE7ED-7FDF-3A45-8FFF-2E2DD535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3265488"/>
              <a:ext cx="104775" cy="104775"/>
            </a:xfrm>
            <a:custGeom>
              <a:avLst/>
              <a:gdLst>
                <a:gd name="T0" fmla="*/ 27 w 28"/>
                <a:gd name="T1" fmla="*/ 2 h 28"/>
                <a:gd name="T2" fmla="*/ 21 w 28"/>
                <a:gd name="T3" fmla="*/ 2 h 28"/>
                <a:gd name="T4" fmla="*/ 2 w 28"/>
                <a:gd name="T5" fmla="*/ 21 h 28"/>
                <a:gd name="T6" fmla="*/ 2 w 28"/>
                <a:gd name="T7" fmla="*/ 27 h 28"/>
                <a:gd name="T8" fmla="*/ 5 w 28"/>
                <a:gd name="T9" fmla="*/ 28 h 28"/>
                <a:gd name="T10" fmla="*/ 7 w 28"/>
                <a:gd name="T11" fmla="*/ 27 h 28"/>
                <a:gd name="T12" fmla="*/ 27 w 28"/>
                <a:gd name="T13" fmla="*/ 8 h 28"/>
                <a:gd name="T14" fmla="*/ 27 w 28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7" y="2"/>
                  </a:moveTo>
                  <a:cubicBezTo>
                    <a:pt x="25" y="0"/>
                    <a:pt x="23" y="0"/>
                    <a:pt x="21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6"/>
                    <a:pt x="28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7" name="Freeform 147">
              <a:extLst>
                <a:ext uri="{FF2B5EF4-FFF2-40B4-BE49-F238E27FC236}">
                  <a16:creationId xmlns:a16="http://schemas.microsoft.com/office/drawing/2014/main" xmlns="" id="{B0E1E8AD-931B-944B-A79E-C2A9C8E4B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6" y="1246188"/>
              <a:ext cx="615950" cy="612775"/>
            </a:xfrm>
            <a:custGeom>
              <a:avLst/>
              <a:gdLst>
                <a:gd name="T0" fmla="*/ 2 w 164"/>
                <a:gd name="T1" fmla="*/ 162 h 163"/>
                <a:gd name="T2" fmla="*/ 4 w 164"/>
                <a:gd name="T3" fmla="*/ 163 h 163"/>
                <a:gd name="T4" fmla="*/ 7 w 164"/>
                <a:gd name="T5" fmla="*/ 162 h 163"/>
                <a:gd name="T6" fmla="*/ 162 w 164"/>
                <a:gd name="T7" fmla="*/ 7 h 163"/>
                <a:gd name="T8" fmla="*/ 162 w 164"/>
                <a:gd name="T9" fmla="*/ 1 h 163"/>
                <a:gd name="T10" fmla="*/ 157 w 164"/>
                <a:gd name="T11" fmla="*/ 1 h 163"/>
                <a:gd name="T12" fmla="*/ 2 w 164"/>
                <a:gd name="T13" fmla="*/ 156 h 163"/>
                <a:gd name="T14" fmla="*/ 2 w 164"/>
                <a:gd name="T15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63">
                  <a:moveTo>
                    <a:pt x="2" y="162"/>
                  </a:moveTo>
                  <a:cubicBezTo>
                    <a:pt x="2" y="163"/>
                    <a:pt x="3" y="163"/>
                    <a:pt x="4" y="163"/>
                  </a:cubicBezTo>
                  <a:cubicBezTo>
                    <a:pt x="5" y="163"/>
                    <a:pt x="6" y="163"/>
                    <a:pt x="7" y="162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4" y="6"/>
                    <a:pt x="164" y="3"/>
                    <a:pt x="162" y="1"/>
                  </a:cubicBezTo>
                  <a:cubicBezTo>
                    <a:pt x="161" y="0"/>
                    <a:pt x="158" y="0"/>
                    <a:pt x="157" y="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58"/>
                    <a:pt x="0" y="161"/>
                    <a:pt x="2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8" name="Freeform 148">
              <a:extLst>
                <a:ext uri="{FF2B5EF4-FFF2-40B4-BE49-F238E27FC236}">
                  <a16:creationId xmlns:a16="http://schemas.microsoft.com/office/drawing/2014/main" xmlns="" id="{DC0D4A64-D9EB-4543-AD33-BC7189BAB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2163763"/>
              <a:ext cx="109538" cy="104775"/>
            </a:xfrm>
            <a:custGeom>
              <a:avLst/>
              <a:gdLst>
                <a:gd name="T0" fmla="*/ 5 w 29"/>
                <a:gd name="T1" fmla="*/ 28 h 28"/>
                <a:gd name="T2" fmla="*/ 7 w 29"/>
                <a:gd name="T3" fmla="*/ 27 h 28"/>
                <a:gd name="T4" fmla="*/ 27 w 29"/>
                <a:gd name="T5" fmla="*/ 7 h 28"/>
                <a:gd name="T6" fmla="*/ 27 w 29"/>
                <a:gd name="T7" fmla="*/ 1 h 28"/>
                <a:gd name="T8" fmla="*/ 22 w 29"/>
                <a:gd name="T9" fmla="*/ 1 h 28"/>
                <a:gd name="T10" fmla="*/ 2 w 29"/>
                <a:gd name="T11" fmla="*/ 21 h 28"/>
                <a:gd name="T12" fmla="*/ 2 w 29"/>
                <a:gd name="T13" fmla="*/ 27 h 28"/>
                <a:gd name="T14" fmla="*/ 5 w 29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5" y="28"/>
                  </a:moveTo>
                  <a:cubicBezTo>
                    <a:pt x="6" y="28"/>
                    <a:pt x="7" y="28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5"/>
                    <a:pt x="29" y="3"/>
                    <a:pt x="27" y="1"/>
                  </a:cubicBezTo>
                  <a:cubicBezTo>
                    <a:pt x="26" y="0"/>
                    <a:pt x="23" y="0"/>
                    <a:pt x="22" y="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9" name="Freeform 149">
              <a:extLst>
                <a:ext uri="{FF2B5EF4-FFF2-40B4-BE49-F238E27FC236}">
                  <a16:creationId xmlns:a16="http://schemas.microsoft.com/office/drawing/2014/main" xmlns="" id="{87286E55-78CC-6F42-B6DF-0017ADF3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3032126"/>
              <a:ext cx="90488" cy="90488"/>
            </a:xfrm>
            <a:custGeom>
              <a:avLst/>
              <a:gdLst>
                <a:gd name="T0" fmla="*/ 22 w 24"/>
                <a:gd name="T1" fmla="*/ 2 h 24"/>
                <a:gd name="T2" fmla="*/ 16 w 24"/>
                <a:gd name="T3" fmla="*/ 2 h 24"/>
                <a:gd name="T4" fmla="*/ 9 w 24"/>
                <a:gd name="T5" fmla="*/ 9 h 24"/>
                <a:gd name="T6" fmla="*/ 8 w 24"/>
                <a:gd name="T7" fmla="*/ 13 h 24"/>
                <a:gd name="T8" fmla="*/ 4 w 24"/>
                <a:gd name="T9" fmla="*/ 14 h 24"/>
                <a:gd name="T10" fmla="*/ 1 w 24"/>
                <a:gd name="T11" fmla="*/ 17 h 24"/>
                <a:gd name="T12" fmla="*/ 1 w 24"/>
                <a:gd name="T13" fmla="*/ 23 h 24"/>
                <a:gd name="T14" fmla="*/ 4 w 24"/>
                <a:gd name="T15" fmla="*/ 24 h 24"/>
                <a:gd name="T16" fmla="*/ 7 w 24"/>
                <a:gd name="T17" fmla="*/ 23 h 24"/>
                <a:gd name="T18" fmla="*/ 10 w 24"/>
                <a:gd name="T19" fmla="*/ 20 h 24"/>
                <a:gd name="T20" fmla="*/ 11 w 24"/>
                <a:gd name="T21" fmla="*/ 16 h 24"/>
                <a:gd name="T22" fmla="*/ 11 w 24"/>
                <a:gd name="T23" fmla="*/ 16 h 24"/>
                <a:gd name="T24" fmla="*/ 14 w 24"/>
                <a:gd name="T25" fmla="*/ 15 h 24"/>
                <a:gd name="T26" fmla="*/ 22 w 24"/>
                <a:gd name="T27" fmla="*/ 7 h 24"/>
                <a:gd name="T28" fmla="*/ 22 w 24"/>
                <a:gd name="T2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4">
                  <a:moveTo>
                    <a:pt x="22" y="2"/>
                  </a:moveTo>
                  <a:cubicBezTo>
                    <a:pt x="20" y="0"/>
                    <a:pt x="18" y="0"/>
                    <a:pt x="16" y="2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2"/>
                    <a:pt x="8" y="13"/>
                  </a:cubicBezTo>
                  <a:cubicBezTo>
                    <a:pt x="6" y="13"/>
                    <a:pt x="5" y="13"/>
                    <a:pt x="4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5" y="24"/>
                    <a:pt x="6" y="23"/>
                    <a:pt x="7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4" y="16"/>
                    <a:pt x="14" y="1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6"/>
                    <a:pt x="24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0" name="Freeform 150">
              <a:extLst>
                <a:ext uri="{FF2B5EF4-FFF2-40B4-BE49-F238E27FC236}">
                  <a16:creationId xmlns:a16="http://schemas.microsoft.com/office/drawing/2014/main" xmlns="" id="{49A83E83-33AD-2F40-8A4B-7EB4CD78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3054351"/>
              <a:ext cx="55563" cy="60325"/>
            </a:xfrm>
            <a:custGeom>
              <a:avLst/>
              <a:gdLst>
                <a:gd name="T0" fmla="*/ 1 w 15"/>
                <a:gd name="T1" fmla="*/ 14 h 16"/>
                <a:gd name="T2" fmla="*/ 4 w 15"/>
                <a:gd name="T3" fmla="*/ 16 h 16"/>
                <a:gd name="T4" fmla="*/ 7 w 15"/>
                <a:gd name="T5" fmla="*/ 14 h 16"/>
                <a:gd name="T6" fmla="*/ 14 w 15"/>
                <a:gd name="T7" fmla="*/ 8 h 16"/>
                <a:gd name="T8" fmla="*/ 14 w 15"/>
                <a:gd name="T9" fmla="*/ 2 h 16"/>
                <a:gd name="T10" fmla="*/ 8 w 15"/>
                <a:gd name="T11" fmla="*/ 2 h 16"/>
                <a:gd name="T12" fmla="*/ 1 w 15"/>
                <a:gd name="T13" fmla="*/ 9 h 16"/>
                <a:gd name="T14" fmla="*/ 1 w 15"/>
                <a:gd name="T1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" y="14"/>
                  </a:moveTo>
                  <a:cubicBezTo>
                    <a:pt x="2" y="15"/>
                    <a:pt x="3" y="16"/>
                    <a:pt x="4" y="16"/>
                  </a:cubicBezTo>
                  <a:cubicBezTo>
                    <a:pt x="5" y="16"/>
                    <a:pt x="6" y="15"/>
                    <a:pt x="7" y="1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2" y="0"/>
                    <a:pt x="10" y="0"/>
                    <a:pt x="8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1" name="Freeform 151">
              <a:extLst>
                <a:ext uri="{FF2B5EF4-FFF2-40B4-BE49-F238E27FC236}">
                  <a16:creationId xmlns:a16="http://schemas.microsoft.com/office/drawing/2014/main" xmlns="" id="{3BADA4D0-9458-7141-B8C4-2288DB2E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6" y="3262313"/>
              <a:ext cx="131763" cy="130175"/>
            </a:xfrm>
            <a:custGeom>
              <a:avLst/>
              <a:gdLst>
                <a:gd name="T0" fmla="*/ 33 w 35"/>
                <a:gd name="T1" fmla="*/ 2 h 35"/>
                <a:gd name="T2" fmla="*/ 27 w 35"/>
                <a:gd name="T3" fmla="*/ 2 h 35"/>
                <a:gd name="T4" fmla="*/ 1 w 35"/>
                <a:gd name="T5" fmla="*/ 28 h 35"/>
                <a:gd name="T6" fmla="*/ 1 w 35"/>
                <a:gd name="T7" fmla="*/ 33 h 35"/>
                <a:gd name="T8" fmla="*/ 4 w 35"/>
                <a:gd name="T9" fmla="*/ 35 h 35"/>
                <a:gd name="T10" fmla="*/ 7 w 35"/>
                <a:gd name="T11" fmla="*/ 33 h 35"/>
                <a:gd name="T12" fmla="*/ 33 w 35"/>
                <a:gd name="T13" fmla="*/ 7 h 35"/>
                <a:gd name="T14" fmla="*/ 33 w 35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5">
                  <a:moveTo>
                    <a:pt x="33" y="2"/>
                  </a:moveTo>
                  <a:cubicBezTo>
                    <a:pt x="32" y="0"/>
                    <a:pt x="29" y="0"/>
                    <a:pt x="27" y="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2"/>
                    <a:pt x="1" y="33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5" y="35"/>
                    <a:pt x="6" y="34"/>
                    <a:pt x="7" y="33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6"/>
                    <a:pt x="35" y="3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2" name="Freeform 152">
              <a:extLst>
                <a:ext uri="{FF2B5EF4-FFF2-40B4-BE49-F238E27FC236}">
                  <a16:creationId xmlns:a16="http://schemas.microsoft.com/office/drawing/2014/main" xmlns="" id="{047E3B8C-5290-594F-8208-F9D27E989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2174876"/>
              <a:ext cx="96838" cy="93663"/>
            </a:xfrm>
            <a:custGeom>
              <a:avLst/>
              <a:gdLst>
                <a:gd name="T0" fmla="*/ 5 w 26"/>
                <a:gd name="T1" fmla="*/ 25 h 25"/>
                <a:gd name="T2" fmla="*/ 8 w 26"/>
                <a:gd name="T3" fmla="*/ 24 h 25"/>
                <a:gd name="T4" fmla="*/ 24 w 26"/>
                <a:gd name="T5" fmla="*/ 7 h 25"/>
                <a:gd name="T6" fmla="*/ 24 w 26"/>
                <a:gd name="T7" fmla="*/ 1 h 25"/>
                <a:gd name="T8" fmla="*/ 19 w 26"/>
                <a:gd name="T9" fmla="*/ 1 h 25"/>
                <a:gd name="T10" fmla="*/ 2 w 26"/>
                <a:gd name="T11" fmla="*/ 18 h 25"/>
                <a:gd name="T12" fmla="*/ 2 w 26"/>
                <a:gd name="T13" fmla="*/ 24 h 25"/>
                <a:gd name="T14" fmla="*/ 5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5" y="25"/>
                  </a:moveTo>
                  <a:cubicBezTo>
                    <a:pt x="6" y="25"/>
                    <a:pt x="7" y="25"/>
                    <a:pt x="8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6"/>
                    <a:pt x="26" y="3"/>
                    <a:pt x="24" y="1"/>
                  </a:cubicBezTo>
                  <a:cubicBezTo>
                    <a:pt x="23" y="0"/>
                    <a:pt x="20" y="0"/>
                    <a:pt x="19" y="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2"/>
                    <a:pt x="2" y="24"/>
                  </a:cubicBezTo>
                  <a:cubicBezTo>
                    <a:pt x="3" y="25"/>
                    <a:pt x="4" y="25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3" name="Freeform 153">
              <a:extLst>
                <a:ext uri="{FF2B5EF4-FFF2-40B4-BE49-F238E27FC236}">
                  <a16:creationId xmlns:a16="http://schemas.microsoft.com/office/drawing/2014/main" xmlns="" id="{A2F16FA1-8D91-C34D-9E68-A2B6729FB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1257301"/>
              <a:ext cx="627063" cy="628650"/>
            </a:xfrm>
            <a:custGeom>
              <a:avLst/>
              <a:gdLst>
                <a:gd name="T0" fmla="*/ 45 w 167"/>
                <a:gd name="T1" fmla="*/ 127 h 167"/>
                <a:gd name="T2" fmla="*/ 166 w 167"/>
                <a:gd name="T3" fmla="*/ 7 h 167"/>
                <a:gd name="T4" fmla="*/ 166 w 167"/>
                <a:gd name="T5" fmla="*/ 1 h 167"/>
                <a:gd name="T6" fmla="*/ 160 w 167"/>
                <a:gd name="T7" fmla="*/ 1 h 167"/>
                <a:gd name="T8" fmla="*/ 108 w 167"/>
                <a:gd name="T9" fmla="*/ 53 h 167"/>
                <a:gd name="T10" fmla="*/ 108 w 167"/>
                <a:gd name="T11" fmla="*/ 52 h 167"/>
                <a:gd name="T12" fmla="*/ 36 w 167"/>
                <a:gd name="T13" fmla="*/ 124 h 167"/>
                <a:gd name="T14" fmla="*/ 36 w 167"/>
                <a:gd name="T15" fmla="*/ 124 h 167"/>
                <a:gd name="T16" fmla="*/ 34 w 167"/>
                <a:gd name="T17" fmla="*/ 126 h 167"/>
                <a:gd name="T18" fmla="*/ 23 w 167"/>
                <a:gd name="T19" fmla="*/ 138 h 167"/>
                <a:gd name="T20" fmla="*/ 22 w 167"/>
                <a:gd name="T21" fmla="*/ 139 h 167"/>
                <a:gd name="T22" fmla="*/ 21 w 167"/>
                <a:gd name="T23" fmla="*/ 140 h 167"/>
                <a:gd name="T24" fmla="*/ 1 w 167"/>
                <a:gd name="T25" fmla="*/ 160 h 167"/>
                <a:gd name="T26" fmla="*/ 1 w 167"/>
                <a:gd name="T27" fmla="*/ 166 h 167"/>
                <a:gd name="T28" fmla="*/ 4 w 167"/>
                <a:gd name="T29" fmla="*/ 167 h 167"/>
                <a:gd name="T30" fmla="*/ 7 w 167"/>
                <a:gd name="T31" fmla="*/ 166 h 167"/>
                <a:gd name="T32" fmla="*/ 27 w 167"/>
                <a:gd name="T33" fmla="*/ 146 h 167"/>
                <a:gd name="T34" fmla="*/ 27 w 167"/>
                <a:gd name="T35" fmla="*/ 145 h 167"/>
                <a:gd name="T36" fmla="*/ 28 w 167"/>
                <a:gd name="T37" fmla="*/ 144 h 167"/>
                <a:gd name="T38" fmla="*/ 40 w 167"/>
                <a:gd name="T39" fmla="*/ 133 h 167"/>
                <a:gd name="T40" fmla="*/ 40 w 167"/>
                <a:gd name="T41" fmla="*/ 133 h 167"/>
                <a:gd name="T42" fmla="*/ 40 w 167"/>
                <a:gd name="T43" fmla="*/ 133 h 167"/>
                <a:gd name="T44" fmla="*/ 45 w 167"/>
                <a:gd name="T45" fmla="*/ 127 h 167"/>
                <a:gd name="T46" fmla="*/ 45 w 167"/>
                <a:gd name="T47" fmla="*/ 1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67">
                  <a:moveTo>
                    <a:pt x="45" y="127"/>
                  </a:moveTo>
                  <a:cubicBezTo>
                    <a:pt x="166" y="7"/>
                    <a:pt x="166" y="7"/>
                    <a:pt x="166" y="7"/>
                  </a:cubicBezTo>
                  <a:cubicBezTo>
                    <a:pt x="167" y="5"/>
                    <a:pt x="167" y="3"/>
                    <a:pt x="166" y="1"/>
                  </a:cubicBezTo>
                  <a:cubicBezTo>
                    <a:pt x="164" y="0"/>
                    <a:pt x="161" y="0"/>
                    <a:pt x="160" y="1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53"/>
                    <a:pt x="108" y="52"/>
                    <a:pt x="108" y="52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2" y="138"/>
                    <a:pt x="22" y="139"/>
                    <a:pt x="22" y="139"/>
                  </a:cubicBezTo>
                  <a:cubicBezTo>
                    <a:pt x="22" y="139"/>
                    <a:pt x="21" y="140"/>
                    <a:pt x="21" y="140"/>
                  </a:cubicBezTo>
                  <a:cubicBezTo>
                    <a:pt x="1" y="160"/>
                    <a:pt x="1" y="160"/>
                    <a:pt x="1" y="160"/>
                  </a:cubicBezTo>
                  <a:cubicBezTo>
                    <a:pt x="0" y="161"/>
                    <a:pt x="0" y="164"/>
                    <a:pt x="1" y="166"/>
                  </a:cubicBezTo>
                  <a:cubicBezTo>
                    <a:pt x="2" y="166"/>
                    <a:pt x="3" y="167"/>
                    <a:pt x="4" y="167"/>
                  </a:cubicBezTo>
                  <a:cubicBezTo>
                    <a:pt x="5" y="167"/>
                    <a:pt x="6" y="166"/>
                    <a:pt x="7" y="16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6"/>
                    <a:pt x="27" y="145"/>
                    <a:pt x="27" y="145"/>
                  </a:cubicBezTo>
                  <a:cubicBezTo>
                    <a:pt x="28" y="145"/>
                    <a:pt x="28" y="144"/>
                    <a:pt x="28" y="14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5" y="127"/>
                    <a:pt x="45" y="127"/>
                    <a:pt x="45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4" name="Freeform 154">
              <a:extLst>
                <a:ext uri="{FF2B5EF4-FFF2-40B4-BE49-F238E27FC236}">
                  <a16:creationId xmlns:a16="http://schemas.microsoft.com/office/drawing/2014/main" xmlns="" id="{20850C3D-025B-2049-8FCB-7A9A4732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6" y="2957513"/>
              <a:ext cx="41275" cy="41275"/>
            </a:xfrm>
            <a:custGeom>
              <a:avLst/>
              <a:gdLst>
                <a:gd name="T0" fmla="*/ 9 w 11"/>
                <a:gd name="T1" fmla="*/ 2 h 11"/>
                <a:gd name="T2" fmla="*/ 4 w 11"/>
                <a:gd name="T3" fmla="*/ 2 h 11"/>
                <a:gd name="T4" fmla="*/ 1 w 11"/>
                <a:gd name="T5" fmla="*/ 4 h 11"/>
                <a:gd name="T6" fmla="*/ 1 w 11"/>
                <a:gd name="T7" fmla="*/ 9 h 11"/>
                <a:gd name="T8" fmla="*/ 4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9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9" y="2"/>
                  </a:moveTo>
                  <a:cubicBezTo>
                    <a:pt x="8" y="0"/>
                    <a:pt x="5" y="0"/>
                    <a:pt x="4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1"/>
                    <a:pt x="6" y="10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5" name="Freeform 155">
              <a:extLst>
                <a:ext uri="{FF2B5EF4-FFF2-40B4-BE49-F238E27FC236}">
                  <a16:creationId xmlns:a16="http://schemas.microsoft.com/office/drawing/2014/main" xmlns="" id="{78ED7A0D-1746-A044-82C1-6F190C749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6" y="3284538"/>
              <a:ext cx="131763" cy="127000"/>
            </a:xfrm>
            <a:custGeom>
              <a:avLst/>
              <a:gdLst>
                <a:gd name="T0" fmla="*/ 34 w 35"/>
                <a:gd name="T1" fmla="*/ 1 h 34"/>
                <a:gd name="T2" fmla="*/ 28 w 35"/>
                <a:gd name="T3" fmla="*/ 1 h 34"/>
                <a:gd name="T4" fmla="*/ 2 w 35"/>
                <a:gd name="T5" fmla="*/ 27 h 34"/>
                <a:gd name="T6" fmla="*/ 2 w 35"/>
                <a:gd name="T7" fmla="*/ 33 h 34"/>
                <a:gd name="T8" fmla="*/ 5 w 35"/>
                <a:gd name="T9" fmla="*/ 34 h 34"/>
                <a:gd name="T10" fmla="*/ 8 w 35"/>
                <a:gd name="T11" fmla="*/ 33 h 34"/>
                <a:gd name="T12" fmla="*/ 34 w 35"/>
                <a:gd name="T13" fmla="*/ 7 h 34"/>
                <a:gd name="T14" fmla="*/ 34 w 35"/>
                <a:gd name="T1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4">
                  <a:moveTo>
                    <a:pt x="34" y="1"/>
                  </a:moveTo>
                  <a:cubicBezTo>
                    <a:pt x="32" y="0"/>
                    <a:pt x="29" y="0"/>
                    <a:pt x="28" y="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9"/>
                    <a:pt x="0" y="31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8" y="33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6" name="Freeform 156">
              <a:extLst>
                <a:ext uri="{FF2B5EF4-FFF2-40B4-BE49-F238E27FC236}">
                  <a16:creationId xmlns:a16="http://schemas.microsoft.com/office/drawing/2014/main" xmlns="" id="{F1B6496A-82D2-DF42-B833-8A8BFC36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309688"/>
              <a:ext cx="409575" cy="406400"/>
            </a:xfrm>
            <a:custGeom>
              <a:avLst/>
              <a:gdLst>
                <a:gd name="T0" fmla="*/ 107 w 109"/>
                <a:gd name="T1" fmla="*/ 2 h 108"/>
                <a:gd name="T2" fmla="*/ 102 w 109"/>
                <a:gd name="T3" fmla="*/ 2 h 108"/>
                <a:gd name="T4" fmla="*/ 2 w 109"/>
                <a:gd name="T5" fmla="*/ 102 h 108"/>
                <a:gd name="T6" fmla="*/ 2 w 109"/>
                <a:gd name="T7" fmla="*/ 107 h 108"/>
                <a:gd name="T8" fmla="*/ 4 w 109"/>
                <a:gd name="T9" fmla="*/ 108 h 108"/>
                <a:gd name="T10" fmla="*/ 7 w 109"/>
                <a:gd name="T11" fmla="*/ 107 h 108"/>
                <a:gd name="T12" fmla="*/ 107 w 109"/>
                <a:gd name="T13" fmla="*/ 7 h 108"/>
                <a:gd name="T14" fmla="*/ 107 w 109"/>
                <a:gd name="T15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08">
                  <a:moveTo>
                    <a:pt x="107" y="2"/>
                  </a:moveTo>
                  <a:cubicBezTo>
                    <a:pt x="106" y="0"/>
                    <a:pt x="103" y="0"/>
                    <a:pt x="102" y="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3"/>
                    <a:pt x="0" y="106"/>
                    <a:pt x="2" y="107"/>
                  </a:cubicBezTo>
                  <a:cubicBezTo>
                    <a:pt x="2" y="108"/>
                    <a:pt x="3" y="108"/>
                    <a:pt x="4" y="108"/>
                  </a:cubicBezTo>
                  <a:cubicBezTo>
                    <a:pt x="5" y="108"/>
                    <a:pt x="7" y="108"/>
                    <a:pt x="7" y="10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6"/>
                    <a:pt x="109" y="3"/>
                    <a:pt x="10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7" name="Freeform 157">
              <a:extLst>
                <a:ext uri="{FF2B5EF4-FFF2-40B4-BE49-F238E27FC236}">
                  <a16:creationId xmlns:a16="http://schemas.microsoft.com/office/drawing/2014/main" xmlns="" id="{EA01B101-145D-184C-8794-8A5622C7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2227263"/>
              <a:ext cx="66675" cy="71438"/>
            </a:xfrm>
            <a:custGeom>
              <a:avLst/>
              <a:gdLst>
                <a:gd name="T0" fmla="*/ 4 w 18"/>
                <a:gd name="T1" fmla="*/ 19 h 19"/>
                <a:gd name="T2" fmla="*/ 7 w 18"/>
                <a:gd name="T3" fmla="*/ 18 h 19"/>
                <a:gd name="T4" fmla="*/ 17 w 18"/>
                <a:gd name="T5" fmla="*/ 8 h 19"/>
                <a:gd name="T6" fmla="*/ 17 w 18"/>
                <a:gd name="T7" fmla="*/ 2 h 19"/>
                <a:gd name="T8" fmla="*/ 11 w 18"/>
                <a:gd name="T9" fmla="*/ 2 h 19"/>
                <a:gd name="T10" fmla="*/ 1 w 18"/>
                <a:gd name="T11" fmla="*/ 12 h 19"/>
                <a:gd name="T12" fmla="*/ 1 w 18"/>
                <a:gd name="T13" fmla="*/ 18 h 19"/>
                <a:gd name="T14" fmla="*/ 4 w 1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4" y="19"/>
                  </a:moveTo>
                  <a:cubicBezTo>
                    <a:pt x="5" y="19"/>
                    <a:pt x="6" y="18"/>
                    <a:pt x="7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6"/>
                    <a:pt x="18" y="4"/>
                    <a:pt x="17" y="2"/>
                  </a:cubicBezTo>
                  <a:cubicBezTo>
                    <a:pt x="15" y="0"/>
                    <a:pt x="13" y="0"/>
                    <a:pt x="11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2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8" name="Freeform 158">
              <a:extLst>
                <a:ext uri="{FF2B5EF4-FFF2-40B4-BE49-F238E27FC236}">
                  <a16:creationId xmlns:a16="http://schemas.microsoft.com/office/drawing/2014/main" xmlns="" id="{377760EC-6469-FB4C-B6EC-7F1A08ED6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3076576"/>
              <a:ext cx="60325" cy="65088"/>
            </a:xfrm>
            <a:custGeom>
              <a:avLst/>
              <a:gdLst>
                <a:gd name="T0" fmla="*/ 4 w 16"/>
                <a:gd name="T1" fmla="*/ 17 h 17"/>
                <a:gd name="T2" fmla="*/ 7 w 16"/>
                <a:gd name="T3" fmla="*/ 15 h 17"/>
                <a:gd name="T4" fmla="*/ 15 w 16"/>
                <a:gd name="T5" fmla="*/ 8 h 17"/>
                <a:gd name="T6" fmla="*/ 15 w 16"/>
                <a:gd name="T7" fmla="*/ 2 h 17"/>
                <a:gd name="T8" fmla="*/ 9 w 16"/>
                <a:gd name="T9" fmla="*/ 2 h 17"/>
                <a:gd name="T10" fmla="*/ 2 w 16"/>
                <a:gd name="T11" fmla="*/ 10 h 17"/>
                <a:gd name="T12" fmla="*/ 2 w 16"/>
                <a:gd name="T13" fmla="*/ 15 h 17"/>
                <a:gd name="T14" fmla="*/ 4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4" y="17"/>
                  </a:moveTo>
                  <a:cubicBezTo>
                    <a:pt x="5" y="17"/>
                    <a:pt x="6" y="16"/>
                    <a:pt x="7" y="1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6"/>
                    <a:pt x="16" y="4"/>
                    <a:pt x="15" y="2"/>
                  </a:cubicBezTo>
                  <a:cubicBezTo>
                    <a:pt x="13" y="0"/>
                    <a:pt x="11" y="0"/>
                    <a:pt x="9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1"/>
                    <a:pt x="0" y="14"/>
                    <a:pt x="2" y="15"/>
                  </a:cubicBezTo>
                  <a:cubicBezTo>
                    <a:pt x="2" y="16"/>
                    <a:pt x="3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9" name="Freeform 159">
              <a:extLst>
                <a:ext uri="{FF2B5EF4-FFF2-40B4-BE49-F238E27FC236}">
                  <a16:creationId xmlns:a16="http://schemas.microsoft.com/office/drawing/2014/main" xmlns="" id="{88E53549-B3C9-7D44-ABEC-6E5D232A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1287463"/>
              <a:ext cx="373063" cy="368300"/>
            </a:xfrm>
            <a:custGeom>
              <a:avLst/>
              <a:gdLst>
                <a:gd name="T0" fmla="*/ 98 w 99"/>
                <a:gd name="T1" fmla="*/ 1 h 98"/>
                <a:gd name="T2" fmla="*/ 92 w 99"/>
                <a:gd name="T3" fmla="*/ 1 h 98"/>
                <a:gd name="T4" fmla="*/ 2 w 99"/>
                <a:gd name="T5" fmla="*/ 91 h 98"/>
                <a:gd name="T6" fmla="*/ 2 w 99"/>
                <a:gd name="T7" fmla="*/ 97 h 98"/>
                <a:gd name="T8" fmla="*/ 5 w 99"/>
                <a:gd name="T9" fmla="*/ 98 h 98"/>
                <a:gd name="T10" fmla="*/ 8 w 99"/>
                <a:gd name="T11" fmla="*/ 97 h 98"/>
                <a:gd name="T12" fmla="*/ 98 w 99"/>
                <a:gd name="T13" fmla="*/ 7 h 98"/>
                <a:gd name="T14" fmla="*/ 98 w 99"/>
                <a:gd name="T15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8">
                  <a:moveTo>
                    <a:pt x="98" y="1"/>
                  </a:moveTo>
                  <a:cubicBezTo>
                    <a:pt x="96" y="0"/>
                    <a:pt x="94" y="0"/>
                    <a:pt x="92" y="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93"/>
                    <a:pt x="0" y="96"/>
                    <a:pt x="2" y="97"/>
                  </a:cubicBezTo>
                  <a:cubicBezTo>
                    <a:pt x="3" y="98"/>
                    <a:pt x="4" y="98"/>
                    <a:pt x="5" y="98"/>
                  </a:cubicBezTo>
                  <a:cubicBezTo>
                    <a:pt x="6" y="98"/>
                    <a:pt x="7" y="98"/>
                    <a:pt x="8" y="9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9" y="6"/>
                    <a:pt x="99" y="3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0" name="Freeform 160">
              <a:extLst>
                <a:ext uri="{FF2B5EF4-FFF2-40B4-BE49-F238E27FC236}">
                  <a16:creationId xmlns:a16="http://schemas.microsoft.com/office/drawing/2014/main" xmlns="" id="{0709794D-09C5-C040-B783-6900D6CFF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8" y="3344863"/>
              <a:ext cx="109538" cy="104775"/>
            </a:xfrm>
            <a:custGeom>
              <a:avLst/>
              <a:gdLst>
                <a:gd name="T0" fmla="*/ 27 w 29"/>
                <a:gd name="T1" fmla="*/ 7 h 28"/>
                <a:gd name="T2" fmla="*/ 27 w 29"/>
                <a:gd name="T3" fmla="*/ 2 h 28"/>
                <a:gd name="T4" fmla="*/ 22 w 29"/>
                <a:gd name="T5" fmla="*/ 2 h 28"/>
                <a:gd name="T6" fmla="*/ 2 w 29"/>
                <a:gd name="T7" fmla="*/ 21 h 28"/>
                <a:gd name="T8" fmla="*/ 2 w 29"/>
                <a:gd name="T9" fmla="*/ 27 h 28"/>
                <a:gd name="T10" fmla="*/ 5 w 29"/>
                <a:gd name="T11" fmla="*/ 28 h 28"/>
                <a:gd name="T12" fmla="*/ 8 w 29"/>
                <a:gd name="T13" fmla="*/ 27 h 28"/>
                <a:gd name="T14" fmla="*/ 27 w 29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27" y="7"/>
                  </a:moveTo>
                  <a:cubicBezTo>
                    <a:pt x="29" y="6"/>
                    <a:pt x="29" y="3"/>
                    <a:pt x="27" y="2"/>
                  </a:cubicBezTo>
                  <a:cubicBezTo>
                    <a:pt x="26" y="0"/>
                    <a:pt x="23" y="0"/>
                    <a:pt x="2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6" y="28"/>
                    <a:pt x="7" y="28"/>
                    <a:pt x="8" y="27"/>
                  </a:cubicBezTo>
                  <a:lnTo>
                    <a:pt x="2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1" name="Freeform 161">
              <a:extLst>
                <a:ext uri="{FF2B5EF4-FFF2-40B4-BE49-F238E27FC236}">
                  <a16:creationId xmlns:a16="http://schemas.microsoft.com/office/drawing/2014/main" xmlns="" id="{9283FE25-FBFA-0A4D-A727-68286C63E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538" y="3100388"/>
              <a:ext cx="66675" cy="66675"/>
            </a:xfrm>
            <a:custGeom>
              <a:avLst/>
              <a:gdLst>
                <a:gd name="T0" fmla="*/ 17 w 18"/>
                <a:gd name="T1" fmla="*/ 1 h 18"/>
                <a:gd name="T2" fmla="*/ 11 w 18"/>
                <a:gd name="T3" fmla="*/ 1 h 18"/>
                <a:gd name="T4" fmla="*/ 2 w 18"/>
                <a:gd name="T5" fmla="*/ 11 h 18"/>
                <a:gd name="T6" fmla="*/ 2 w 18"/>
                <a:gd name="T7" fmla="*/ 17 h 18"/>
                <a:gd name="T8" fmla="*/ 4 w 18"/>
                <a:gd name="T9" fmla="*/ 18 h 18"/>
                <a:gd name="T10" fmla="*/ 7 w 18"/>
                <a:gd name="T11" fmla="*/ 17 h 18"/>
                <a:gd name="T12" fmla="*/ 17 w 18"/>
                <a:gd name="T13" fmla="*/ 7 h 18"/>
                <a:gd name="T14" fmla="*/ 17 w 18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1"/>
                  </a:moveTo>
                  <a:cubicBezTo>
                    <a:pt x="15" y="0"/>
                    <a:pt x="13" y="0"/>
                    <a:pt x="11" y="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5"/>
                    <a:pt x="2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3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2" name="Freeform 162">
              <a:extLst>
                <a:ext uri="{FF2B5EF4-FFF2-40B4-BE49-F238E27FC236}">
                  <a16:creationId xmlns:a16="http://schemas.microsoft.com/office/drawing/2014/main" xmlns="" id="{1A8774DA-5A80-0643-B44A-911526B6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3043238"/>
              <a:ext cx="38100" cy="38100"/>
            </a:xfrm>
            <a:custGeom>
              <a:avLst/>
              <a:gdLst>
                <a:gd name="T0" fmla="*/ 2 w 10"/>
                <a:gd name="T1" fmla="*/ 2 h 10"/>
                <a:gd name="T2" fmla="*/ 1 w 10"/>
                <a:gd name="T3" fmla="*/ 3 h 10"/>
                <a:gd name="T4" fmla="*/ 1 w 10"/>
                <a:gd name="T5" fmla="*/ 9 h 10"/>
                <a:gd name="T6" fmla="*/ 4 w 10"/>
                <a:gd name="T7" fmla="*/ 10 h 10"/>
                <a:gd name="T8" fmla="*/ 7 w 10"/>
                <a:gd name="T9" fmla="*/ 9 h 10"/>
                <a:gd name="T10" fmla="*/ 8 w 10"/>
                <a:gd name="T11" fmla="*/ 8 h 10"/>
                <a:gd name="T12" fmla="*/ 8 w 10"/>
                <a:gd name="T13" fmla="*/ 2 h 10"/>
                <a:gd name="T14" fmla="*/ 2 w 1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3" name="Freeform 163">
              <a:extLst>
                <a:ext uri="{FF2B5EF4-FFF2-40B4-BE49-F238E27FC236}">
                  <a16:creationId xmlns:a16="http://schemas.microsoft.com/office/drawing/2014/main" xmlns="" id="{13CC7D3B-580E-7543-BC2B-5CFFB7BE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1" y="1562101"/>
              <a:ext cx="77788" cy="79375"/>
            </a:xfrm>
            <a:custGeom>
              <a:avLst/>
              <a:gdLst>
                <a:gd name="T0" fmla="*/ 19 w 21"/>
                <a:gd name="T1" fmla="*/ 2 h 21"/>
                <a:gd name="T2" fmla="*/ 14 w 21"/>
                <a:gd name="T3" fmla="*/ 2 h 21"/>
                <a:gd name="T4" fmla="*/ 2 w 21"/>
                <a:gd name="T5" fmla="*/ 14 h 21"/>
                <a:gd name="T6" fmla="*/ 2 w 21"/>
                <a:gd name="T7" fmla="*/ 19 h 21"/>
                <a:gd name="T8" fmla="*/ 5 w 21"/>
                <a:gd name="T9" fmla="*/ 21 h 21"/>
                <a:gd name="T10" fmla="*/ 7 w 21"/>
                <a:gd name="T11" fmla="*/ 19 h 21"/>
                <a:gd name="T12" fmla="*/ 19 w 21"/>
                <a:gd name="T13" fmla="*/ 7 h 21"/>
                <a:gd name="T14" fmla="*/ 19 w 21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19" y="2"/>
                  </a:moveTo>
                  <a:cubicBezTo>
                    <a:pt x="18" y="0"/>
                    <a:pt x="15" y="0"/>
                    <a:pt x="14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5"/>
                    <a:pt x="0" y="18"/>
                    <a:pt x="2" y="19"/>
                  </a:cubicBezTo>
                  <a:cubicBezTo>
                    <a:pt x="3" y="20"/>
                    <a:pt x="4" y="21"/>
                    <a:pt x="5" y="21"/>
                  </a:cubicBezTo>
                  <a:cubicBezTo>
                    <a:pt x="6" y="21"/>
                    <a:pt x="7" y="20"/>
                    <a:pt x="7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1" y="3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4" name="Freeform 164">
              <a:extLst>
                <a:ext uri="{FF2B5EF4-FFF2-40B4-BE49-F238E27FC236}">
                  <a16:creationId xmlns:a16="http://schemas.microsoft.com/office/drawing/2014/main" xmlns="" id="{31866B15-DE86-084D-9DF8-94665244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1381126"/>
              <a:ext cx="192088" cy="188913"/>
            </a:xfrm>
            <a:custGeom>
              <a:avLst/>
              <a:gdLst>
                <a:gd name="T0" fmla="*/ 49 w 51"/>
                <a:gd name="T1" fmla="*/ 2 h 50"/>
                <a:gd name="T2" fmla="*/ 44 w 51"/>
                <a:gd name="T3" fmla="*/ 2 h 50"/>
                <a:gd name="T4" fmla="*/ 30 w 51"/>
                <a:gd name="T5" fmla="*/ 15 h 50"/>
                <a:gd name="T6" fmla="*/ 30 w 51"/>
                <a:gd name="T7" fmla="*/ 15 h 50"/>
                <a:gd name="T8" fmla="*/ 2 w 51"/>
                <a:gd name="T9" fmla="*/ 43 h 50"/>
                <a:gd name="T10" fmla="*/ 2 w 51"/>
                <a:gd name="T11" fmla="*/ 49 h 50"/>
                <a:gd name="T12" fmla="*/ 5 w 51"/>
                <a:gd name="T13" fmla="*/ 50 h 50"/>
                <a:gd name="T14" fmla="*/ 8 w 51"/>
                <a:gd name="T15" fmla="*/ 49 h 50"/>
                <a:gd name="T16" fmla="*/ 19 w 51"/>
                <a:gd name="T17" fmla="*/ 38 h 50"/>
                <a:gd name="T18" fmla="*/ 19 w 51"/>
                <a:gd name="T19" fmla="*/ 38 h 50"/>
                <a:gd name="T20" fmla="*/ 22 w 51"/>
                <a:gd name="T21" fmla="*/ 35 h 50"/>
                <a:gd name="T22" fmla="*/ 22 w 51"/>
                <a:gd name="T23" fmla="*/ 35 h 50"/>
                <a:gd name="T24" fmla="*/ 26 w 51"/>
                <a:gd name="T25" fmla="*/ 31 h 50"/>
                <a:gd name="T26" fmla="*/ 26 w 51"/>
                <a:gd name="T27" fmla="*/ 31 h 50"/>
                <a:gd name="T28" fmla="*/ 49 w 51"/>
                <a:gd name="T29" fmla="*/ 8 h 50"/>
                <a:gd name="T30" fmla="*/ 49 w 51"/>
                <a:gd name="T31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0">
                  <a:moveTo>
                    <a:pt x="49" y="2"/>
                  </a:moveTo>
                  <a:cubicBezTo>
                    <a:pt x="48" y="0"/>
                    <a:pt x="45" y="0"/>
                    <a:pt x="44" y="2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5"/>
                    <a:pt x="0" y="48"/>
                    <a:pt x="2" y="49"/>
                  </a:cubicBezTo>
                  <a:cubicBezTo>
                    <a:pt x="3" y="50"/>
                    <a:pt x="4" y="50"/>
                    <a:pt x="5" y="50"/>
                  </a:cubicBezTo>
                  <a:cubicBezTo>
                    <a:pt x="6" y="50"/>
                    <a:pt x="7" y="50"/>
                    <a:pt x="8" y="4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1" y="6"/>
                    <a:pt x="51" y="4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5" name="Freeform 165">
              <a:extLst>
                <a:ext uri="{FF2B5EF4-FFF2-40B4-BE49-F238E27FC236}">
                  <a16:creationId xmlns:a16="http://schemas.microsoft.com/office/drawing/2014/main" xmlns="" id="{4ADA404E-CC8E-5E4C-930F-B133DED7B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1" y="1284288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7 w 12"/>
                <a:gd name="T3" fmla="*/ 11 h 12"/>
                <a:gd name="T4" fmla="*/ 11 w 12"/>
                <a:gd name="T5" fmla="*/ 7 h 12"/>
                <a:gd name="T6" fmla="*/ 11 w 12"/>
                <a:gd name="T7" fmla="*/ 2 h 12"/>
                <a:gd name="T8" fmla="*/ 5 w 12"/>
                <a:gd name="T9" fmla="*/ 1 h 12"/>
                <a:gd name="T10" fmla="*/ 1 w 12"/>
                <a:gd name="T11" fmla="*/ 5 h 12"/>
                <a:gd name="T12" fmla="*/ 1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5" y="12"/>
                    <a:pt x="6" y="11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3"/>
                    <a:pt x="11" y="2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1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6" name="Freeform 166">
              <a:extLst>
                <a:ext uri="{FF2B5EF4-FFF2-40B4-BE49-F238E27FC236}">
                  <a16:creationId xmlns:a16="http://schemas.microsoft.com/office/drawing/2014/main" xmlns="" id="{E8292E42-2743-2F46-94E3-B70117BCB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2651"/>
              <a:ext cx="79375" cy="79375"/>
            </a:xfrm>
            <a:custGeom>
              <a:avLst/>
              <a:gdLst>
                <a:gd name="T0" fmla="*/ 20 w 21"/>
                <a:gd name="T1" fmla="*/ 7 h 21"/>
                <a:gd name="T2" fmla="*/ 20 w 21"/>
                <a:gd name="T3" fmla="*/ 1 h 21"/>
                <a:gd name="T4" fmla="*/ 14 w 21"/>
                <a:gd name="T5" fmla="*/ 1 h 21"/>
                <a:gd name="T6" fmla="*/ 5 w 21"/>
                <a:gd name="T7" fmla="*/ 11 h 21"/>
                <a:gd name="T8" fmla="*/ 5 w 21"/>
                <a:gd name="T9" fmla="*/ 11 h 21"/>
                <a:gd name="T10" fmla="*/ 4 w 21"/>
                <a:gd name="T11" fmla="*/ 11 h 21"/>
                <a:gd name="T12" fmla="*/ 2 w 21"/>
                <a:gd name="T13" fmla="*/ 14 h 21"/>
                <a:gd name="T14" fmla="*/ 2 w 21"/>
                <a:gd name="T15" fmla="*/ 20 h 21"/>
                <a:gd name="T16" fmla="*/ 4 w 21"/>
                <a:gd name="T17" fmla="*/ 21 h 21"/>
                <a:gd name="T18" fmla="*/ 7 w 21"/>
                <a:gd name="T19" fmla="*/ 20 h 21"/>
                <a:gd name="T20" fmla="*/ 10 w 21"/>
                <a:gd name="T21" fmla="*/ 17 h 21"/>
                <a:gd name="T22" fmla="*/ 10 w 21"/>
                <a:gd name="T23" fmla="*/ 17 h 21"/>
                <a:gd name="T24" fmla="*/ 11 w 21"/>
                <a:gd name="T25" fmla="*/ 16 h 21"/>
                <a:gd name="T26" fmla="*/ 20 w 21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20" y="7"/>
                  </a:moveTo>
                  <a:cubicBezTo>
                    <a:pt x="21" y="5"/>
                    <a:pt x="21" y="3"/>
                    <a:pt x="20" y="1"/>
                  </a:cubicBezTo>
                  <a:cubicBezTo>
                    <a:pt x="18" y="0"/>
                    <a:pt x="16" y="0"/>
                    <a:pt x="14" y="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6"/>
                    <a:pt x="0" y="18"/>
                    <a:pt x="2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0"/>
                    <a:pt x="7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7" name="Freeform 167">
              <a:extLst>
                <a:ext uri="{FF2B5EF4-FFF2-40B4-BE49-F238E27FC236}">
                  <a16:creationId xmlns:a16="http://schemas.microsoft.com/office/drawing/2014/main" xmlns="" id="{18936457-4F2E-C349-A490-563AED0B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538" y="3194051"/>
              <a:ext cx="41275" cy="41275"/>
            </a:xfrm>
            <a:custGeom>
              <a:avLst/>
              <a:gdLst>
                <a:gd name="T0" fmla="*/ 4 w 11"/>
                <a:gd name="T1" fmla="*/ 2 h 11"/>
                <a:gd name="T2" fmla="*/ 1 w 11"/>
                <a:gd name="T3" fmla="*/ 4 h 11"/>
                <a:gd name="T4" fmla="*/ 1 w 11"/>
                <a:gd name="T5" fmla="*/ 10 h 11"/>
                <a:gd name="T6" fmla="*/ 4 w 11"/>
                <a:gd name="T7" fmla="*/ 11 h 11"/>
                <a:gd name="T8" fmla="*/ 7 w 11"/>
                <a:gd name="T9" fmla="*/ 10 h 11"/>
                <a:gd name="T10" fmla="*/ 9 w 11"/>
                <a:gd name="T11" fmla="*/ 7 h 11"/>
                <a:gd name="T12" fmla="*/ 9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1"/>
                    <a:pt x="6" y="10"/>
                    <a:pt x="7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8" name="Freeform 168">
              <a:extLst>
                <a:ext uri="{FF2B5EF4-FFF2-40B4-BE49-F238E27FC236}">
                  <a16:creationId xmlns:a16="http://schemas.microsoft.com/office/drawing/2014/main" xmlns="" id="{92FCF0CE-39A6-6841-A7C8-A63EC0CBC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113" y="3463926"/>
              <a:ext cx="63500" cy="65088"/>
            </a:xfrm>
            <a:custGeom>
              <a:avLst/>
              <a:gdLst>
                <a:gd name="T0" fmla="*/ 15 w 17"/>
                <a:gd name="T1" fmla="*/ 2 h 17"/>
                <a:gd name="T2" fmla="*/ 10 w 17"/>
                <a:gd name="T3" fmla="*/ 2 h 17"/>
                <a:gd name="T4" fmla="*/ 1 w 17"/>
                <a:gd name="T5" fmla="*/ 10 h 17"/>
                <a:gd name="T6" fmla="*/ 1 w 17"/>
                <a:gd name="T7" fmla="*/ 16 h 17"/>
                <a:gd name="T8" fmla="*/ 4 w 17"/>
                <a:gd name="T9" fmla="*/ 17 h 17"/>
                <a:gd name="T10" fmla="*/ 7 w 17"/>
                <a:gd name="T11" fmla="*/ 16 h 17"/>
                <a:gd name="T12" fmla="*/ 15 w 17"/>
                <a:gd name="T13" fmla="*/ 8 h 17"/>
                <a:gd name="T14" fmla="*/ 15 w 17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15" y="2"/>
                  </a:moveTo>
                  <a:cubicBezTo>
                    <a:pt x="14" y="0"/>
                    <a:pt x="11" y="0"/>
                    <a:pt x="10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5"/>
                    <a:pt x="1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5" y="17"/>
                    <a:pt x="6" y="17"/>
                    <a:pt x="7" y="1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6"/>
                    <a:pt x="17" y="4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9" name="Freeform 169">
              <a:extLst>
                <a:ext uri="{FF2B5EF4-FFF2-40B4-BE49-F238E27FC236}">
                  <a16:creationId xmlns:a16="http://schemas.microsoft.com/office/drawing/2014/main" xmlns="" id="{51C6E30D-8C84-E541-854E-0B621F175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136901"/>
              <a:ext cx="90488" cy="87313"/>
            </a:xfrm>
            <a:custGeom>
              <a:avLst/>
              <a:gdLst>
                <a:gd name="T0" fmla="*/ 16 w 24"/>
                <a:gd name="T1" fmla="*/ 1 h 23"/>
                <a:gd name="T2" fmla="*/ 10 w 24"/>
                <a:gd name="T3" fmla="*/ 7 h 23"/>
                <a:gd name="T4" fmla="*/ 10 w 24"/>
                <a:gd name="T5" fmla="*/ 13 h 23"/>
                <a:gd name="T6" fmla="*/ 5 w 24"/>
                <a:gd name="T7" fmla="*/ 13 h 23"/>
                <a:gd name="T8" fmla="*/ 1 w 24"/>
                <a:gd name="T9" fmla="*/ 16 h 23"/>
                <a:gd name="T10" fmla="*/ 1 w 24"/>
                <a:gd name="T11" fmla="*/ 22 h 23"/>
                <a:gd name="T12" fmla="*/ 4 w 24"/>
                <a:gd name="T13" fmla="*/ 23 h 23"/>
                <a:gd name="T14" fmla="*/ 7 w 24"/>
                <a:gd name="T15" fmla="*/ 22 h 23"/>
                <a:gd name="T16" fmla="*/ 11 w 24"/>
                <a:gd name="T17" fmla="*/ 18 h 23"/>
                <a:gd name="T18" fmla="*/ 11 w 24"/>
                <a:gd name="T19" fmla="*/ 13 h 23"/>
                <a:gd name="T20" fmla="*/ 13 w 24"/>
                <a:gd name="T21" fmla="*/ 14 h 23"/>
                <a:gd name="T22" fmla="*/ 16 w 24"/>
                <a:gd name="T23" fmla="*/ 13 h 23"/>
                <a:gd name="T24" fmla="*/ 22 w 24"/>
                <a:gd name="T25" fmla="*/ 7 h 23"/>
                <a:gd name="T26" fmla="*/ 22 w 24"/>
                <a:gd name="T27" fmla="*/ 1 h 23"/>
                <a:gd name="T28" fmla="*/ 16 w 24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16" y="1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11"/>
                    <a:pt x="10" y="13"/>
                  </a:cubicBezTo>
                  <a:cubicBezTo>
                    <a:pt x="9" y="11"/>
                    <a:pt x="6" y="11"/>
                    <a:pt x="5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5"/>
                    <a:pt x="11" y="13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4" y="14"/>
                    <a:pt x="15" y="14"/>
                    <a:pt x="16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5"/>
                    <a:pt x="24" y="3"/>
                    <a:pt x="22" y="1"/>
                  </a:cubicBezTo>
                  <a:cubicBezTo>
                    <a:pt x="21" y="0"/>
                    <a:pt x="18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0" name="Freeform 170">
              <a:extLst>
                <a:ext uri="{FF2B5EF4-FFF2-40B4-BE49-F238E27FC236}">
                  <a16:creationId xmlns:a16="http://schemas.microsoft.com/office/drawing/2014/main" xmlns="" id="{CAF9F501-B3A2-3A41-B556-974F5AE1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3148013"/>
              <a:ext cx="85725" cy="87313"/>
            </a:xfrm>
            <a:custGeom>
              <a:avLst/>
              <a:gdLst>
                <a:gd name="T0" fmla="*/ 22 w 23"/>
                <a:gd name="T1" fmla="*/ 7 h 23"/>
                <a:gd name="T2" fmla="*/ 22 w 23"/>
                <a:gd name="T3" fmla="*/ 2 h 23"/>
                <a:gd name="T4" fmla="*/ 16 w 23"/>
                <a:gd name="T5" fmla="*/ 2 h 23"/>
                <a:gd name="T6" fmla="*/ 2 w 23"/>
                <a:gd name="T7" fmla="*/ 16 h 23"/>
                <a:gd name="T8" fmla="*/ 2 w 23"/>
                <a:gd name="T9" fmla="*/ 22 h 23"/>
                <a:gd name="T10" fmla="*/ 4 w 23"/>
                <a:gd name="T11" fmla="*/ 23 h 23"/>
                <a:gd name="T12" fmla="*/ 7 w 23"/>
                <a:gd name="T13" fmla="*/ 22 h 23"/>
                <a:gd name="T14" fmla="*/ 22 w 23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2" y="7"/>
                  </a:moveTo>
                  <a:cubicBezTo>
                    <a:pt x="23" y="6"/>
                    <a:pt x="23" y="3"/>
                    <a:pt x="22" y="2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0"/>
                    <a:pt x="2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1" name="Freeform 171">
              <a:extLst>
                <a:ext uri="{FF2B5EF4-FFF2-40B4-BE49-F238E27FC236}">
                  <a16:creationId xmlns:a16="http://schemas.microsoft.com/office/drawing/2014/main" xmlns="" id="{CC8A4A94-7A93-6A43-8E01-5C847C8C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1" y="1677988"/>
              <a:ext cx="52388" cy="53975"/>
            </a:xfrm>
            <a:custGeom>
              <a:avLst/>
              <a:gdLst>
                <a:gd name="T0" fmla="*/ 13 w 14"/>
                <a:gd name="T1" fmla="*/ 7 h 14"/>
                <a:gd name="T2" fmla="*/ 13 w 14"/>
                <a:gd name="T3" fmla="*/ 2 h 14"/>
                <a:gd name="T4" fmla="*/ 7 w 14"/>
                <a:gd name="T5" fmla="*/ 2 h 14"/>
                <a:gd name="T6" fmla="*/ 1 w 14"/>
                <a:gd name="T7" fmla="*/ 8 h 14"/>
                <a:gd name="T8" fmla="*/ 1 w 14"/>
                <a:gd name="T9" fmla="*/ 13 h 14"/>
                <a:gd name="T10" fmla="*/ 4 w 14"/>
                <a:gd name="T11" fmla="*/ 14 h 14"/>
                <a:gd name="T12" fmla="*/ 7 w 14"/>
                <a:gd name="T13" fmla="*/ 13 h 14"/>
                <a:gd name="T14" fmla="*/ 13 w 14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3" y="7"/>
                  </a:moveTo>
                  <a:cubicBezTo>
                    <a:pt x="14" y="6"/>
                    <a:pt x="14" y="3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2"/>
                    <a:pt x="1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4"/>
                    <a:pt x="6" y="14"/>
                    <a:pt x="7" y="13"/>
                  </a:cubicBezTo>
                  <a:lnTo>
                    <a:pt x="1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2" name="Freeform 172">
              <a:extLst>
                <a:ext uri="{FF2B5EF4-FFF2-40B4-BE49-F238E27FC236}">
                  <a16:creationId xmlns:a16="http://schemas.microsoft.com/office/drawing/2014/main" xmlns="" id="{3F821F69-5101-5F43-BB6C-6F553A75B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3487738"/>
              <a:ext cx="63500" cy="60325"/>
            </a:xfrm>
            <a:custGeom>
              <a:avLst/>
              <a:gdLst>
                <a:gd name="T0" fmla="*/ 7 w 17"/>
                <a:gd name="T1" fmla="*/ 15 h 16"/>
                <a:gd name="T2" fmla="*/ 15 w 17"/>
                <a:gd name="T3" fmla="*/ 7 h 16"/>
                <a:gd name="T4" fmla="*/ 15 w 17"/>
                <a:gd name="T5" fmla="*/ 1 h 16"/>
                <a:gd name="T6" fmla="*/ 10 w 17"/>
                <a:gd name="T7" fmla="*/ 1 h 16"/>
                <a:gd name="T8" fmla="*/ 2 w 17"/>
                <a:gd name="T9" fmla="*/ 9 h 16"/>
                <a:gd name="T10" fmla="*/ 2 w 17"/>
                <a:gd name="T11" fmla="*/ 15 h 16"/>
                <a:gd name="T12" fmla="*/ 4 w 17"/>
                <a:gd name="T13" fmla="*/ 16 h 16"/>
                <a:gd name="T14" fmla="*/ 7 w 17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7" y="15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7" y="5"/>
                    <a:pt x="17" y="3"/>
                    <a:pt x="15" y="1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3"/>
                    <a:pt x="2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6" y="16"/>
                    <a:pt x="7" y="16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3" name="Freeform 173">
              <a:extLst>
                <a:ext uri="{FF2B5EF4-FFF2-40B4-BE49-F238E27FC236}">
                  <a16:creationId xmlns:a16="http://schemas.microsoft.com/office/drawing/2014/main" xmlns="" id="{9D15498E-B8A2-BC45-9197-77DCFCE1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051" y="3476626"/>
              <a:ext cx="52388" cy="52388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3 h 14"/>
                <a:gd name="T4" fmla="*/ 13 w 14"/>
                <a:gd name="T5" fmla="*/ 8 h 14"/>
                <a:gd name="T6" fmla="*/ 13 w 14"/>
                <a:gd name="T7" fmla="*/ 2 h 14"/>
                <a:gd name="T8" fmla="*/ 7 w 14"/>
                <a:gd name="T9" fmla="*/ 2 h 14"/>
                <a:gd name="T10" fmla="*/ 2 w 14"/>
                <a:gd name="T11" fmla="*/ 7 h 14"/>
                <a:gd name="T12" fmla="*/ 2 w 14"/>
                <a:gd name="T13" fmla="*/ 13 h 14"/>
                <a:gd name="T14" fmla="*/ 5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6" y="14"/>
                    <a:pt x="7" y="13"/>
                    <a:pt x="8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6"/>
                    <a:pt x="14" y="4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0" y="11"/>
                    <a:pt x="2" y="13"/>
                  </a:cubicBezTo>
                  <a:cubicBezTo>
                    <a:pt x="3" y="13"/>
                    <a:pt x="4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4" name="Freeform 174">
              <a:extLst>
                <a:ext uri="{FF2B5EF4-FFF2-40B4-BE49-F238E27FC236}">
                  <a16:creationId xmlns:a16="http://schemas.microsoft.com/office/drawing/2014/main" xmlns="" id="{EC775F91-B767-8140-BA9C-C8A3319D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1682751"/>
              <a:ext cx="93663" cy="93663"/>
            </a:xfrm>
            <a:custGeom>
              <a:avLst/>
              <a:gdLst>
                <a:gd name="T0" fmla="*/ 2 w 25"/>
                <a:gd name="T1" fmla="*/ 24 h 25"/>
                <a:gd name="T2" fmla="*/ 4 w 25"/>
                <a:gd name="T3" fmla="*/ 25 h 25"/>
                <a:gd name="T4" fmla="*/ 7 w 25"/>
                <a:gd name="T5" fmla="*/ 24 h 25"/>
                <a:gd name="T6" fmla="*/ 24 w 25"/>
                <a:gd name="T7" fmla="*/ 7 h 25"/>
                <a:gd name="T8" fmla="*/ 24 w 25"/>
                <a:gd name="T9" fmla="*/ 2 h 25"/>
                <a:gd name="T10" fmla="*/ 18 w 25"/>
                <a:gd name="T11" fmla="*/ 2 h 25"/>
                <a:gd name="T12" fmla="*/ 2 w 25"/>
                <a:gd name="T13" fmla="*/ 18 h 25"/>
                <a:gd name="T14" fmla="*/ 2 w 2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2" y="24"/>
                  </a:move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3"/>
                    <a:pt x="24" y="2"/>
                  </a:cubicBezTo>
                  <a:cubicBezTo>
                    <a:pt x="22" y="0"/>
                    <a:pt x="20" y="0"/>
                    <a:pt x="18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2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5" name="Freeform 175">
              <a:extLst>
                <a:ext uri="{FF2B5EF4-FFF2-40B4-BE49-F238E27FC236}">
                  <a16:creationId xmlns:a16="http://schemas.microsoft.com/office/drawing/2014/main" xmlns="" id="{E585E49C-2DDA-AE49-B585-263CE7AFE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3175001"/>
              <a:ext cx="52388" cy="49213"/>
            </a:xfrm>
            <a:custGeom>
              <a:avLst/>
              <a:gdLst>
                <a:gd name="T0" fmla="*/ 12 w 14"/>
                <a:gd name="T1" fmla="*/ 7 h 13"/>
                <a:gd name="T2" fmla="*/ 12 w 14"/>
                <a:gd name="T3" fmla="*/ 1 h 13"/>
                <a:gd name="T4" fmla="*/ 7 w 14"/>
                <a:gd name="T5" fmla="*/ 1 h 13"/>
                <a:gd name="T6" fmla="*/ 2 w 14"/>
                <a:gd name="T7" fmla="*/ 6 h 13"/>
                <a:gd name="T8" fmla="*/ 2 w 14"/>
                <a:gd name="T9" fmla="*/ 12 h 13"/>
                <a:gd name="T10" fmla="*/ 5 w 14"/>
                <a:gd name="T11" fmla="*/ 13 h 13"/>
                <a:gd name="T12" fmla="*/ 7 w 14"/>
                <a:gd name="T13" fmla="*/ 12 h 13"/>
                <a:gd name="T14" fmla="*/ 12 w 14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7"/>
                  </a:moveTo>
                  <a:cubicBezTo>
                    <a:pt x="14" y="5"/>
                    <a:pt x="14" y="3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2" y="13"/>
                    <a:pt x="3" y="13"/>
                    <a:pt x="5" y="13"/>
                  </a:cubicBezTo>
                  <a:cubicBezTo>
                    <a:pt x="6" y="13"/>
                    <a:pt x="7" y="13"/>
                    <a:pt x="7" y="12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6" name="Freeform 176">
              <a:extLst>
                <a:ext uri="{FF2B5EF4-FFF2-40B4-BE49-F238E27FC236}">
                  <a16:creationId xmlns:a16="http://schemas.microsoft.com/office/drawing/2014/main" xmlns="" id="{0F2F6D43-23CC-3B4D-90FC-2364E97AD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663" y="3532188"/>
              <a:ext cx="49213" cy="49213"/>
            </a:xfrm>
            <a:custGeom>
              <a:avLst/>
              <a:gdLst>
                <a:gd name="T0" fmla="*/ 6 w 13"/>
                <a:gd name="T1" fmla="*/ 2 h 13"/>
                <a:gd name="T2" fmla="*/ 2 w 13"/>
                <a:gd name="T3" fmla="*/ 6 h 13"/>
                <a:gd name="T4" fmla="*/ 2 w 13"/>
                <a:gd name="T5" fmla="*/ 12 h 13"/>
                <a:gd name="T6" fmla="*/ 5 w 13"/>
                <a:gd name="T7" fmla="*/ 13 h 13"/>
                <a:gd name="T8" fmla="*/ 8 w 13"/>
                <a:gd name="T9" fmla="*/ 12 h 13"/>
                <a:gd name="T10" fmla="*/ 12 w 13"/>
                <a:gd name="T11" fmla="*/ 7 h 13"/>
                <a:gd name="T12" fmla="*/ 12 w 13"/>
                <a:gd name="T13" fmla="*/ 2 h 13"/>
                <a:gd name="T14" fmla="*/ 6 w 13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3" y="12"/>
                    <a:pt x="4" y="13"/>
                    <a:pt x="5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3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" name="Freeform 177">
              <a:extLst>
                <a:ext uri="{FF2B5EF4-FFF2-40B4-BE49-F238E27FC236}">
                  <a16:creationId xmlns:a16="http://schemas.microsoft.com/office/drawing/2014/main" xmlns="" id="{7D9483CA-1544-0C48-A2F3-E42D60C95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6" y="3416301"/>
              <a:ext cx="158750" cy="157163"/>
            </a:xfrm>
            <a:custGeom>
              <a:avLst/>
              <a:gdLst>
                <a:gd name="T0" fmla="*/ 5 w 42"/>
                <a:gd name="T1" fmla="*/ 42 h 42"/>
                <a:gd name="T2" fmla="*/ 8 w 42"/>
                <a:gd name="T3" fmla="*/ 41 h 42"/>
                <a:gd name="T4" fmla="*/ 21 w 42"/>
                <a:gd name="T5" fmla="*/ 27 h 42"/>
                <a:gd name="T6" fmla="*/ 25 w 42"/>
                <a:gd name="T7" fmla="*/ 24 h 42"/>
                <a:gd name="T8" fmla="*/ 27 w 42"/>
                <a:gd name="T9" fmla="*/ 22 h 42"/>
                <a:gd name="T10" fmla="*/ 27 w 42"/>
                <a:gd name="T11" fmla="*/ 22 h 42"/>
                <a:gd name="T12" fmla="*/ 32 w 42"/>
                <a:gd name="T13" fmla="*/ 17 h 42"/>
                <a:gd name="T14" fmla="*/ 41 w 42"/>
                <a:gd name="T15" fmla="*/ 8 h 42"/>
                <a:gd name="T16" fmla="*/ 42 w 42"/>
                <a:gd name="T17" fmla="*/ 5 h 42"/>
                <a:gd name="T18" fmla="*/ 41 w 42"/>
                <a:gd name="T19" fmla="*/ 2 h 42"/>
                <a:gd name="T20" fmla="*/ 35 w 42"/>
                <a:gd name="T21" fmla="*/ 2 h 42"/>
                <a:gd name="T22" fmla="*/ 13 w 42"/>
                <a:gd name="T23" fmla="*/ 24 h 42"/>
                <a:gd name="T24" fmla="*/ 13 w 42"/>
                <a:gd name="T25" fmla="*/ 24 h 42"/>
                <a:gd name="T26" fmla="*/ 11 w 42"/>
                <a:gd name="T27" fmla="*/ 26 h 42"/>
                <a:gd name="T28" fmla="*/ 11 w 42"/>
                <a:gd name="T29" fmla="*/ 26 h 42"/>
                <a:gd name="T30" fmla="*/ 2 w 42"/>
                <a:gd name="T31" fmla="*/ 35 h 42"/>
                <a:gd name="T32" fmla="*/ 2 w 42"/>
                <a:gd name="T33" fmla="*/ 41 h 42"/>
                <a:gd name="T34" fmla="*/ 5 w 42"/>
                <a:gd name="T3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2">
                  <a:moveTo>
                    <a:pt x="5" y="42"/>
                  </a:moveTo>
                  <a:cubicBezTo>
                    <a:pt x="6" y="42"/>
                    <a:pt x="7" y="41"/>
                    <a:pt x="8" y="4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2" y="4"/>
                    <a:pt x="42" y="3"/>
                    <a:pt x="41" y="2"/>
                  </a:cubicBezTo>
                  <a:cubicBezTo>
                    <a:pt x="39" y="0"/>
                    <a:pt x="37" y="0"/>
                    <a:pt x="35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39"/>
                    <a:pt x="2" y="41"/>
                  </a:cubicBezTo>
                  <a:cubicBezTo>
                    <a:pt x="3" y="41"/>
                    <a:pt x="4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8" name="Freeform 178">
              <a:extLst>
                <a:ext uri="{FF2B5EF4-FFF2-40B4-BE49-F238E27FC236}">
                  <a16:creationId xmlns:a16="http://schemas.microsoft.com/office/drawing/2014/main" xmlns="" id="{47B167D7-FF71-F743-8BE5-EF14CA930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1" y="1666876"/>
              <a:ext cx="120650" cy="117475"/>
            </a:xfrm>
            <a:custGeom>
              <a:avLst/>
              <a:gdLst>
                <a:gd name="T0" fmla="*/ 28 w 32"/>
                <a:gd name="T1" fmla="*/ 9 h 31"/>
                <a:gd name="T2" fmla="*/ 29 w 32"/>
                <a:gd name="T3" fmla="*/ 9 h 31"/>
                <a:gd name="T4" fmla="*/ 30 w 32"/>
                <a:gd name="T5" fmla="*/ 7 h 31"/>
                <a:gd name="T6" fmla="*/ 30 w 32"/>
                <a:gd name="T7" fmla="*/ 1 h 31"/>
                <a:gd name="T8" fmla="*/ 25 w 32"/>
                <a:gd name="T9" fmla="*/ 1 h 31"/>
                <a:gd name="T10" fmla="*/ 23 w 32"/>
                <a:gd name="T11" fmla="*/ 3 h 31"/>
                <a:gd name="T12" fmla="*/ 23 w 32"/>
                <a:gd name="T13" fmla="*/ 4 h 31"/>
                <a:gd name="T14" fmla="*/ 22 w 32"/>
                <a:gd name="T15" fmla="*/ 4 h 31"/>
                <a:gd name="T16" fmla="*/ 2 w 32"/>
                <a:gd name="T17" fmla="*/ 24 h 31"/>
                <a:gd name="T18" fmla="*/ 2 w 32"/>
                <a:gd name="T19" fmla="*/ 30 h 31"/>
                <a:gd name="T20" fmla="*/ 5 w 32"/>
                <a:gd name="T21" fmla="*/ 31 h 31"/>
                <a:gd name="T22" fmla="*/ 7 w 32"/>
                <a:gd name="T23" fmla="*/ 30 h 31"/>
                <a:gd name="T24" fmla="*/ 28 w 32"/>
                <a:gd name="T25" fmla="*/ 10 h 31"/>
                <a:gd name="T26" fmla="*/ 28 w 32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1">
                  <a:moveTo>
                    <a:pt x="28" y="9"/>
                  </a:moveTo>
                  <a:cubicBezTo>
                    <a:pt x="28" y="9"/>
                    <a:pt x="29" y="9"/>
                    <a:pt x="29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5"/>
                    <a:pt x="32" y="3"/>
                    <a:pt x="30" y="1"/>
                  </a:cubicBezTo>
                  <a:cubicBezTo>
                    <a:pt x="29" y="0"/>
                    <a:pt x="26" y="0"/>
                    <a:pt x="25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6"/>
                    <a:pt x="0" y="28"/>
                    <a:pt x="2" y="30"/>
                  </a:cubicBezTo>
                  <a:cubicBezTo>
                    <a:pt x="2" y="31"/>
                    <a:pt x="4" y="31"/>
                    <a:pt x="5" y="31"/>
                  </a:cubicBezTo>
                  <a:cubicBezTo>
                    <a:pt x="6" y="31"/>
                    <a:pt x="7" y="31"/>
                    <a:pt x="7" y="3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9" name="Freeform 179">
              <a:extLst>
                <a:ext uri="{FF2B5EF4-FFF2-40B4-BE49-F238E27FC236}">
                  <a16:creationId xmlns:a16="http://schemas.microsoft.com/office/drawing/2014/main" xmlns="" id="{F74B4DDC-669D-274F-9886-5DB70A1E2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3182938"/>
              <a:ext cx="53975" cy="49213"/>
            </a:xfrm>
            <a:custGeom>
              <a:avLst/>
              <a:gdLst>
                <a:gd name="T0" fmla="*/ 8 w 14"/>
                <a:gd name="T1" fmla="*/ 12 h 13"/>
                <a:gd name="T2" fmla="*/ 12 w 14"/>
                <a:gd name="T3" fmla="*/ 7 h 13"/>
                <a:gd name="T4" fmla="*/ 12 w 14"/>
                <a:gd name="T5" fmla="*/ 1 h 13"/>
                <a:gd name="T6" fmla="*/ 7 w 14"/>
                <a:gd name="T7" fmla="*/ 1 h 13"/>
                <a:gd name="T8" fmla="*/ 2 w 14"/>
                <a:gd name="T9" fmla="*/ 6 h 13"/>
                <a:gd name="T10" fmla="*/ 2 w 14"/>
                <a:gd name="T11" fmla="*/ 12 h 13"/>
                <a:gd name="T12" fmla="*/ 5 w 14"/>
                <a:gd name="T13" fmla="*/ 13 h 13"/>
                <a:gd name="T14" fmla="*/ 8 w 14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8" y="12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6" y="13"/>
                    <a:pt x="7" y="13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" name="Freeform 180">
              <a:extLst>
                <a:ext uri="{FF2B5EF4-FFF2-40B4-BE49-F238E27FC236}">
                  <a16:creationId xmlns:a16="http://schemas.microsoft.com/office/drawing/2014/main" xmlns="" id="{19AF7DEC-FC77-EF4C-BF1C-9F66830F5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6" y="3422651"/>
              <a:ext cx="203200" cy="203200"/>
            </a:xfrm>
            <a:custGeom>
              <a:avLst/>
              <a:gdLst>
                <a:gd name="T0" fmla="*/ 47 w 54"/>
                <a:gd name="T1" fmla="*/ 1 h 54"/>
                <a:gd name="T2" fmla="*/ 1 w 54"/>
                <a:gd name="T3" fmla="*/ 47 h 54"/>
                <a:gd name="T4" fmla="*/ 1 w 54"/>
                <a:gd name="T5" fmla="*/ 53 h 54"/>
                <a:gd name="T6" fmla="*/ 4 w 54"/>
                <a:gd name="T7" fmla="*/ 54 h 54"/>
                <a:gd name="T8" fmla="*/ 7 w 54"/>
                <a:gd name="T9" fmla="*/ 53 h 54"/>
                <a:gd name="T10" fmla="*/ 53 w 54"/>
                <a:gd name="T11" fmla="*/ 7 h 54"/>
                <a:gd name="T12" fmla="*/ 53 w 54"/>
                <a:gd name="T13" fmla="*/ 1 h 54"/>
                <a:gd name="T14" fmla="*/ 47 w 54"/>
                <a:gd name="T15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47" y="1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0" y="51"/>
                    <a:pt x="1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4" y="5"/>
                    <a:pt x="54" y="3"/>
                    <a:pt x="53" y="1"/>
                  </a:cubicBezTo>
                  <a:cubicBezTo>
                    <a:pt x="51" y="0"/>
                    <a:pt x="49" y="0"/>
                    <a:pt x="4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" name="Freeform 181">
              <a:extLst>
                <a:ext uri="{FF2B5EF4-FFF2-40B4-BE49-F238E27FC236}">
                  <a16:creationId xmlns:a16="http://schemas.microsoft.com/office/drawing/2014/main" xmlns="" id="{B4B1AF80-B2C6-554F-BBE7-B9CDB66F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1693863"/>
              <a:ext cx="87313" cy="85725"/>
            </a:xfrm>
            <a:custGeom>
              <a:avLst/>
              <a:gdLst>
                <a:gd name="T0" fmla="*/ 16 w 23"/>
                <a:gd name="T1" fmla="*/ 1 h 23"/>
                <a:gd name="T2" fmla="*/ 1 w 23"/>
                <a:gd name="T3" fmla="*/ 16 h 23"/>
                <a:gd name="T4" fmla="*/ 1 w 23"/>
                <a:gd name="T5" fmla="*/ 21 h 23"/>
                <a:gd name="T6" fmla="*/ 4 w 23"/>
                <a:gd name="T7" fmla="*/ 23 h 23"/>
                <a:gd name="T8" fmla="*/ 7 w 23"/>
                <a:gd name="T9" fmla="*/ 21 h 23"/>
                <a:gd name="T10" fmla="*/ 21 w 23"/>
                <a:gd name="T11" fmla="*/ 7 h 23"/>
                <a:gd name="T12" fmla="*/ 21 w 23"/>
                <a:gd name="T13" fmla="*/ 1 h 23"/>
                <a:gd name="T14" fmla="*/ 16 w 23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20"/>
                    <a:pt x="1" y="21"/>
                  </a:cubicBezTo>
                  <a:cubicBezTo>
                    <a:pt x="2" y="22"/>
                    <a:pt x="3" y="23"/>
                    <a:pt x="4" y="23"/>
                  </a:cubicBezTo>
                  <a:cubicBezTo>
                    <a:pt x="5" y="23"/>
                    <a:pt x="6" y="22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5"/>
                    <a:pt x="23" y="3"/>
                    <a:pt x="21" y="1"/>
                  </a:cubicBezTo>
                  <a:cubicBezTo>
                    <a:pt x="20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" name="Freeform 182">
              <a:extLst>
                <a:ext uri="{FF2B5EF4-FFF2-40B4-BE49-F238E27FC236}">
                  <a16:creationId xmlns:a16="http://schemas.microsoft.com/office/drawing/2014/main" xmlns="" id="{A39659F5-446E-4745-9D89-237D91186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3411538"/>
              <a:ext cx="295275" cy="296863"/>
            </a:xfrm>
            <a:custGeom>
              <a:avLst/>
              <a:gdLst>
                <a:gd name="T0" fmla="*/ 4 w 79"/>
                <a:gd name="T1" fmla="*/ 79 h 79"/>
                <a:gd name="T2" fmla="*/ 7 w 79"/>
                <a:gd name="T3" fmla="*/ 77 h 79"/>
                <a:gd name="T4" fmla="*/ 77 w 79"/>
                <a:gd name="T5" fmla="*/ 7 h 79"/>
                <a:gd name="T6" fmla="*/ 77 w 79"/>
                <a:gd name="T7" fmla="*/ 2 h 79"/>
                <a:gd name="T8" fmla="*/ 72 w 79"/>
                <a:gd name="T9" fmla="*/ 2 h 79"/>
                <a:gd name="T10" fmla="*/ 2 w 79"/>
                <a:gd name="T11" fmla="*/ 72 h 79"/>
                <a:gd name="T12" fmla="*/ 2 w 79"/>
                <a:gd name="T13" fmla="*/ 77 h 79"/>
                <a:gd name="T14" fmla="*/ 4 w 79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79">
                  <a:moveTo>
                    <a:pt x="4" y="79"/>
                  </a:moveTo>
                  <a:cubicBezTo>
                    <a:pt x="6" y="79"/>
                    <a:pt x="7" y="78"/>
                    <a:pt x="7" y="7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9" y="6"/>
                    <a:pt x="79" y="3"/>
                    <a:pt x="77" y="2"/>
                  </a:cubicBezTo>
                  <a:cubicBezTo>
                    <a:pt x="76" y="0"/>
                    <a:pt x="73" y="0"/>
                    <a:pt x="72" y="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3"/>
                    <a:pt x="0" y="76"/>
                    <a:pt x="2" y="77"/>
                  </a:cubicBezTo>
                  <a:cubicBezTo>
                    <a:pt x="2" y="78"/>
                    <a:pt x="3" y="79"/>
                    <a:pt x="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" name="Freeform 183">
              <a:extLst>
                <a:ext uri="{FF2B5EF4-FFF2-40B4-BE49-F238E27FC236}">
                  <a16:creationId xmlns:a16="http://schemas.microsoft.com/office/drawing/2014/main" xmlns="" id="{76ACC840-845D-6944-AE1C-75E9C9B43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3438526"/>
              <a:ext cx="438150" cy="439738"/>
            </a:xfrm>
            <a:custGeom>
              <a:avLst/>
              <a:gdLst>
                <a:gd name="T0" fmla="*/ 5 w 117"/>
                <a:gd name="T1" fmla="*/ 117 h 117"/>
                <a:gd name="T2" fmla="*/ 7 w 117"/>
                <a:gd name="T3" fmla="*/ 115 h 117"/>
                <a:gd name="T4" fmla="*/ 116 w 117"/>
                <a:gd name="T5" fmla="*/ 7 h 117"/>
                <a:gd name="T6" fmla="*/ 116 w 117"/>
                <a:gd name="T7" fmla="*/ 2 h 117"/>
                <a:gd name="T8" fmla="*/ 110 w 117"/>
                <a:gd name="T9" fmla="*/ 2 h 117"/>
                <a:gd name="T10" fmla="*/ 2 w 117"/>
                <a:gd name="T11" fmla="*/ 110 h 117"/>
                <a:gd name="T12" fmla="*/ 2 w 117"/>
                <a:gd name="T13" fmla="*/ 115 h 117"/>
                <a:gd name="T14" fmla="*/ 5 w 117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17">
                  <a:moveTo>
                    <a:pt x="5" y="117"/>
                  </a:moveTo>
                  <a:cubicBezTo>
                    <a:pt x="6" y="117"/>
                    <a:pt x="7" y="116"/>
                    <a:pt x="7" y="115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7" y="6"/>
                    <a:pt x="117" y="3"/>
                    <a:pt x="116" y="2"/>
                  </a:cubicBezTo>
                  <a:cubicBezTo>
                    <a:pt x="114" y="0"/>
                    <a:pt x="111" y="0"/>
                    <a:pt x="110" y="2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1"/>
                    <a:pt x="0" y="114"/>
                    <a:pt x="2" y="115"/>
                  </a:cubicBezTo>
                  <a:cubicBezTo>
                    <a:pt x="2" y="116"/>
                    <a:pt x="3" y="117"/>
                    <a:pt x="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4" name="Freeform 184">
              <a:extLst>
                <a:ext uri="{FF2B5EF4-FFF2-40B4-BE49-F238E27FC236}">
                  <a16:creationId xmlns:a16="http://schemas.microsoft.com/office/drawing/2014/main" xmlns="" id="{5539E258-35FD-F947-A7CF-DC227DF07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1" y="1325563"/>
              <a:ext cx="58738" cy="60325"/>
            </a:xfrm>
            <a:custGeom>
              <a:avLst/>
              <a:gdLst>
                <a:gd name="T0" fmla="*/ 4 w 16"/>
                <a:gd name="T1" fmla="*/ 16 h 16"/>
                <a:gd name="T2" fmla="*/ 7 w 16"/>
                <a:gd name="T3" fmla="*/ 15 h 16"/>
                <a:gd name="T4" fmla="*/ 10 w 16"/>
                <a:gd name="T5" fmla="*/ 12 h 16"/>
                <a:gd name="T6" fmla="*/ 10 w 16"/>
                <a:gd name="T7" fmla="*/ 11 h 16"/>
                <a:gd name="T8" fmla="*/ 11 w 16"/>
                <a:gd name="T9" fmla="*/ 10 h 16"/>
                <a:gd name="T10" fmla="*/ 14 w 16"/>
                <a:gd name="T11" fmla="*/ 8 h 16"/>
                <a:gd name="T12" fmla="*/ 14 w 16"/>
                <a:gd name="T13" fmla="*/ 2 h 16"/>
                <a:gd name="T14" fmla="*/ 9 w 16"/>
                <a:gd name="T15" fmla="*/ 2 h 16"/>
                <a:gd name="T16" fmla="*/ 6 w 16"/>
                <a:gd name="T17" fmla="*/ 5 h 16"/>
                <a:gd name="T18" fmla="*/ 5 w 16"/>
                <a:gd name="T19" fmla="*/ 6 h 16"/>
                <a:gd name="T20" fmla="*/ 4 w 16"/>
                <a:gd name="T21" fmla="*/ 7 h 16"/>
                <a:gd name="T22" fmla="*/ 1 w 16"/>
                <a:gd name="T23" fmla="*/ 9 h 16"/>
                <a:gd name="T24" fmla="*/ 1 w 16"/>
                <a:gd name="T25" fmla="*/ 15 h 16"/>
                <a:gd name="T26" fmla="*/ 4 w 16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cubicBezTo>
                    <a:pt x="5" y="16"/>
                    <a:pt x="6" y="16"/>
                    <a:pt x="7" y="1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6" y="4"/>
                    <a:pt x="14" y="2"/>
                  </a:cubicBezTo>
                  <a:cubicBezTo>
                    <a:pt x="13" y="0"/>
                    <a:pt x="10" y="0"/>
                    <a:pt x="9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5" name="Freeform 185">
              <a:extLst>
                <a:ext uri="{FF2B5EF4-FFF2-40B4-BE49-F238E27FC236}">
                  <a16:creationId xmlns:a16="http://schemas.microsoft.com/office/drawing/2014/main" xmlns="" id="{EE7ED988-E077-C641-9873-E849CC4C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3449638"/>
              <a:ext cx="495300" cy="492125"/>
            </a:xfrm>
            <a:custGeom>
              <a:avLst/>
              <a:gdLst>
                <a:gd name="T0" fmla="*/ 2 w 132"/>
                <a:gd name="T1" fmla="*/ 130 h 131"/>
                <a:gd name="T2" fmla="*/ 4 w 132"/>
                <a:gd name="T3" fmla="*/ 131 h 131"/>
                <a:gd name="T4" fmla="*/ 7 w 132"/>
                <a:gd name="T5" fmla="*/ 130 h 131"/>
                <a:gd name="T6" fmla="*/ 130 w 132"/>
                <a:gd name="T7" fmla="*/ 7 h 131"/>
                <a:gd name="T8" fmla="*/ 130 w 132"/>
                <a:gd name="T9" fmla="*/ 1 h 131"/>
                <a:gd name="T10" fmla="*/ 124 w 132"/>
                <a:gd name="T11" fmla="*/ 1 h 131"/>
                <a:gd name="T12" fmla="*/ 2 w 132"/>
                <a:gd name="T13" fmla="*/ 124 h 131"/>
                <a:gd name="T14" fmla="*/ 2 w 132"/>
                <a:gd name="T15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31">
                  <a:moveTo>
                    <a:pt x="2" y="130"/>
                  </a:moveTo>
                  <a:cubicBezTo>
                    <a:pt x="2" y="130"/>
                    <a:pt x="3" y="131"/>
                    <a:pt x="4" y="131"/>
                  </a:cubicBezTo>
                  <a:cubicBezTo>
                    <a:pt x="5" y="131"/>
                    <a:pt x="6" y="130"/>
                    <a:pt x="7" y="130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2" y="5"/>
                    <a:pt x="132" y="3"/>
                    <a:pt x="130" y="1"/>
                  </a:cubicBezTo>
                  <a:cubicBezTo>
                    <a:pt x="128" y="0"/>
                    <a:pt x="126" y="0"/>
                    <a:pt x="124" y="1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6"/>
                    <a:pt x="0" y="128"/>
                    <a:pt x="2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6" name="Freeform 186">
              <a:extLst>
                <a:ext uri="{FF2B5EF4-FFF2-40B4-BE49-F238E27FC236}">
                  <a16:creationId xmlns:a16="http://schemas.microsoft.com/office/drawing/2014/main" xmlns="" id="{B956BA2A-DCA4-974F-A690-5C8F132F1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1317626"/>
              <a:ext cx="104775" cy="101600"/>
            </a:xfrm>
            <a:custGeom>
              <a:avLst/>
              <a:gdLst>
                <a:gd name="T0" fmla="*/ 1 w 28"/>
                <a:gd name="T1" fmla="*/ 20 h 27"/>
                <a:gd name="T2" fmla="*/ 1 w 28"/>
                <a:gd name="T3" fmla="*/ 26 h 27"/>
                <a:gd name="T4" fmla="*/ 4 w 28"/>
                <a:gd name="T5" fmla="*/ 27 h 27"/>
                <a:gd name="T6" fmla="*/ 7 w 28"/>
                <a:gd name="T7" fmla="*/ 26 h 27"/>
                <a:gd name="T8" fmla="*/ 21 w 28"/>
                <a:gd name="T9" fmla="*/ 12 h 27"/>
                <a:gd name="T10" fmla="*/ 22 w 28"/>
                <a:gd name="T11" fmla="*/ 11 h 27"/>
                <a:gd name="T12" fmla="*/ 23 w 28"/>
                <a:gd name="T13" fmla="*/ 10 h 27"/>
                <a:gd name="T14" fmla="*/ 26 w 28"/>
                <a:gd name="T15" fmla="*/ 7 h 27"/>
                <a:gd name="T16" fmla="*/ 26 w 28"/>
                <a:gd name="T17" fmla="*/ 1 h 27"/>
                <a:gd name="T18" fmla="*/ 21 w 28"/>
                <a:gd name="T19" fmla="*/ 1 h 27"/>
                <a:gd name="T20" fmla="*/ 17 w 28"/>
                <a:gd name="T21" fmla="*/ 4 h 27"/>
                <a:gd name="T22" fmla="*/ 16 w 28"/>
                <a:gd name="T23" fmla="*/ 6 h 27"/>
                <a:gd name="T24" fmla="*/ 15 w 28"/>
                <a:gd name="T25" fmla="*/ 7 h 27"/>
                <a:gd name="T26" fmla="*/ 1 w 28"/>
                <a:gd name="T2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7">
                  <a:moveTo>
                    <a:pt x="1" y="20"/>
                  </a:moveTo>
                  <a:cubicBezTo>
                    <a:pt x="0" y="22"/>
                    <a:pt x="0" y="25"/>
                    <a:pt x="1" y="26"/>
                  </a:cubicBezTo>
                  <a:cubicBezTo>
                    <a:pt x="2" y="27"/>
                    <a:pt x="3" y="27"/>
                    <a:pt x="4" y="27"/>
                  </a:cubicBezTo>
                  <a:cubicBezTo>
                    <a:pt x="5" y="27"/>
                    <a:pt x="6" y="27"/>
                    <a:pt x="7" y="2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5"/>
                    <a:pt x="28" y="3"/>
                    <a:pt x="26" y="1"/>
                  </a:cubicBezTo>
                  <a:cubicBezTo>
                    <a:pt x="25" y="0"/>
                    <a:pt x="22" y="0"/>
                    <a:pt x="21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6"/>
                    <a:pt x="15" y="6"/>
                    <a:pt x="15" y="7"/>
                  </a:cubicBez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7" name="Freeform 187">
              <a:extLst>
                <a:ext uri="{FF2B5EF4-FFF2-40B4-BE49-F238E27FC236}">
                  <a16:creationId xmlns:a16="http://schemas.microsoft.com/office/drawing/2014/main" xmlns="" id="{022D3231-C29F-3B42-87C3-021E2C8BE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3427413"/>
              <a:ext cx="585788" cy="585788"/>
            </a:xfrm>
            <a:custGeom>
              <a:avLst/>
              <a:gdLst>
                <a:gd name="T0" fmla="*/ 155 w 156"/>
                <a:gd name="T1" fmla="*/ 1 h 156"/>
                <a:gd name="T2" fmla="*/ 149 w 156"/>
                <a:gd name="T3" fmla="*/ 1 h 156"/>
                <a:gd name="T4" fmla="*/ 2 w 156"/>
                <a:gd name="T5" fmla="*/ 149 h 156"/>
                <a:gd name="T6" fmla="*/ 2 w 156"/>
                <a:gd name="T7" fmla="*/ 154 h 156"/>
                <a:gd name="T8" fmla="*/ 5 w 156"/>
                <a:gd name="T9" fmla="*/ 156 h 156"/>
                <a:gd name="T10" fmla="*/ 8 w 156"/>
                <a:gd name="T11" fmla="*/ 154 h 156"/>
                <a:gd name="T12" fmla="*/ 155 w 156"/>
                <a:gd name="T13" fmla="*/ 7 h 156"/>
                <a:gd name="T14" fmla="*/ 155 w 156"/>
                <a:gd name="T15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56">
                  <a:moveTo>
                    <a:pt x="155" y="1"/>
                  </a:moveTo>
                  <a:cubicBezTo>
                    <a:pt x="153" y="0"/>
                    <a:pt x="151" y="0"/>
                    <a:pt x="149" y="1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0" y="150"/>
                    <a:pt x="0" y="153"/>
                    <a:pt x="2" y="154"/>
                  </a:cubicBezTo>
                  <a:cubicBezTo>
                    <a:pt x="3" y="155"/>
                    <a:pt x="4" y="156"/>
                    <a:pt x="5" y="156"/>
                  </a:cubicBezTo>
                  <a:cubicBezTo>
                    <a:pt x="6" y="156"/>
                    <a:pt x="7" y="155"/>
                    <a:pt x="8" y="154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6" y="6"/>
                    <a:pt x="156" y="3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8" name="Freeform 188">
              <a:extLst>
                <a:ext uri="{FF2B5EF4-FFF2-40B4-BE49-F238E27FC236}">
                  <a16:creationId xmlns:a16="http://schemas.microsoft.com/office/drawing/2014/main" xmlns="" id="{DCC00541-F5BC-8844-87AC-4C3C1A7F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463926"/>
              <a:ext cx="574675" cy="571500"/>
            </a:xfrm>
            <a:custGeom>
              <a:avLst/>
              <a:gdLst>
                <a:gd name="T0" fmla="*/ 151 w 153"/>
                <a:gd name="T1" fmla="*/ 7 h 152"/>
                <a:gd name="T2" fmla="*/ 151 w 153"/>
                <a:gd name="T3" fmla="*/ 1 h 152"/>
                <a:gd name="T4" fmla="*/ 146 w 153"/>
                <a:gd name="T5" fmla="*/ 1 h 152"/>
                <a:gd name="T6" fmla="*/ 2 w 153"/>
                <a:gd name="T7" fmla="*/ 145 h 152"/>
                <a:gd name="T8" fmla="*/ 2 w 153"/>
                <a:gd name="T9" fmla="*/ 151 h 152"/>
                <a:gd name="T10" fmla="*/ 4 w 153"/>
                <a:gd name="T11" fmla="*/ 152 h 152"/>
                <a:gd name="T12" fmla="*/ 7 w 153"/>
                <a:gd name="T13" fmla="*/ 151 h 152"/>
                <a:gd name="T14" fmla="*/ 151 w 153"/>
                <a:gd name="T1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52">
                  <a:moveTo>
                    <a:pt x="151" y="7"/>
                  </a:moveTo>
                  <a:cubicBezTo>
                    <a:pt x="153" y="5"/>
                    <a:pt x="153" y="3"/>
                    <a:pt x="151" y="1"/>
                  </a:cubicBezTo>
                  <a:cubicBezTo>
                    <a:pt x="150" y="0"/>
                    <a:pt x="147" y="0"/>
                    <a:pt x="146" y="1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47"/>
                    <a:pt x="0" y="149"/>
                    <a:pt x="2" y="151"/>
                  </a:cubicBezTo>
                  <a:cubicBezTo>
                    <a:pt x="2" y="152"/>
                    <a:pt x="3" y="152"/>
                    <a:pt x="4" y="152"/>
                  </a:cubicBezTo>
                  <a:cubicBezTo>
                    <a:pt x="5" y="152"/>
                    <a:pt x="7" y="152"/>
                    <a:pt x="7" y="151"/>
                  </a:cubicBezTo>
                  <a:lnTo>
                    <a:pt x="1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9" name="Freeform 189">
              <a:extLst>
                <a:ext uri="{FF2B5EF4-FFF2-40B4-BE49-F238E27FC236}">
                  <a16:creationId xmlns:a16="http://schemas.microsoft.com/office/drawing/2014/main" xmlns="" id="{49A9C5B5-98F6-8749-A34B-38275B204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1" y="1317626"/>
              <a:ext cx="79375" cy="74613"/>
            </a:xfrm>
            <a:custGeom>
              <a:avLst/>
              <a:gdLst>
                <a:gd name="T0" fmla="*/ 2 w 21"/>
                <a:gd name="T1" fmla="*/ 13 h 20"/>
                <a:gd name="T2" fmla="*/ 2 w 21"/>
                <a:gd name="T3" fmla="*/ 19 h 20"/>
                <a:gd name="T4" fmla="*/ 5 w 21"/>
                <a:gd name="T5" fmla="*/ 20 h 20"/>
                <a:gd name="T6" fmla="*/ 8 w 21"/>
                <a:gd name="T7" fmla="*/ 19 h 20"/>
                <a:gd name="T8" fmla="*/ 12 w 21"/>
                <a:gd name="T9" fmla="*/ 15 h 20"/>
                <a:gd name="T10" fmla="*/ 12 w 21"/>
                <a:gd name="T11" fmla="*/ 13 h 20"/>
                <a:gd name="T12" fmla="*/ 14 w 21"/>
                <a:gd name="T13" fmla="*/ 13 h 20"/>
                <a:gd name="T14" fmla="*/ 19 w 21"/>
                <a:gd name="T15" fmla="*/ 7 h 20"/>
                <a:gd name="T16" fmla="*/ 19 w 21"/>
                <a:gd name="T17" fmla="*/ 1 h 20"/>
                <a:gd name="T18" fmla="*/ 14 w 21"/>
                <a:gd name="T19" fmla="*/ 1 h 20"/>
                <a:gd name="T20" fmla="*/ 8 w 21"/>
                <a:gd name="T21" fmla="*/ 7 h 20"/>
                <a:gd name="T22" fmla="*/ 7 w 21"/>
                <a:gd name="T23" fmla="*/ 8 h 20"/>
                <a:gd name="T24" fmla="*/ 6 w 21"/>
                <a:gd name="T25" fmla="*/ 9 h 20"/>
                <a:gd name="T26" fmla="*/ 2 w 21"/>
                <a:gd name="T2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0">
                  <a:moveTo>
                    <a:pt x="2" y="13"/>
                  </a:moveTo>
                  <a:cubicBezTo>
                    <a:pt x="0" y="15"/>
                    <a:pt x="0" y="17"/>
                    <a:pt x="2" y="19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5"/>
                    <a:pt x="21" y="3"/>
                    <a:pt x="19" y="1"/>
                  </a:cubicBezTo>
                  <a:cubicBezTo>
                    <a:pt x="18" y="0"/>
                    <a:pt x="15" y="0"/>
                    <a:pt x="14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7" y="8"/>
                    <a:pt x="6" y="9"/>
                    <a:pt x="6" y="9"/>
                  </a:cubicBez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0" name="Freeform 190">
              <a:extLst>
                <a:ext uri="{FF2B5EF4-FFF2-40B4-BE49-F238E27FC236}">
                  <a16:creationId xmlns:a16="http://schemas.microsoft.com/office/drawing/2014/main" xmlns="" id="{0708370D-907B-2742-B91A-4FCDAC924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726" y="1897063"/>
              <a:ext cx="79375" cy="74613"/>
            </a:xfrm>
            <a:custGeom>
              <a:avLst/>
              <a:gdLst>
                <a:gd name="T0" fmla="*/ 5 w 21"/>
                <a:gd name="T1" fmla="*/ 20 h 20"/>
                <a:gd name="T2" fmla="*/ 7 w 21"/>
                <a:gd name="T3" fmla="*/ 19 h 20"/>
                <a:gd name="T4" fmla="*/ 19 w 21"/>
                <a:gd name="T5" fmla="*/ 7 h 20"/>
                <a:gd name="T6" fmla="*/ 19 w 21"/>
                <a:gd name="T7" fmla="*/ 1 h 20"/>
                <a:gd name="T8" fmla="*/ 14 w 21"/>
                <a:gd name="T9" fmla="*/ 1 h 20"/>
                <a:gd name="T10" fmla="*/ 2 w 21"/>
                <a:gd name="T11" fmla="*/ 13 h 20"/>
                <a:gd name="T12" fmla="*/ 2 w 21"/>
                <a:gd name="T13" fmla="*/ 19 h 20"/>
                <a:gd name="T14" fmla="*/ 5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cubicBezTo>
                    <a:pt x="6" y="20"/>
                    <a:pt x="7" y="20"/>
                    <a:pt x="7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1" y="3"/>
                    <a:pt x="19" y="1"/>
                  </a:cubicBezTo>
                  <a:cubicBezTo>
                    <a:pt x="18" y="0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0" y="17"/>
                    <a:pt x="2" y="19"/>
                  </a:cubicBezTo>
                  <a:cubicBezTo>
                    <a:pt x="3" y="20"/>
                    <a:pt x="4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1" name="Freeform 191">
              <a:extLst>
                <a:ext uri="{FF2B5EF4-FFF2-40B4-BE49-F238E27FC236}">
                  <a16:creationId xmlns:a16="http://schemas.microsoft.com/office/drawing/2014/main" xmlns="" id="{240BF934-341E-2148-A694-D5FE6976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2001838"/>
              <a:ext cx="63500" cy="63500"/>
            </a:xfrm>
            <a:custGeom>
              <a:avLst/>
              <a:gdLst>
                <a:gd name="T0" fmla="*/ 2 w 17"/>
                <a:gd name="T1" fmla="*/ 10 h 17"/>
                <a:gd name="T2" fmla="*/ 2 w 17"/>
                <a:gd name="T3" fmla="*/ 16 h 17"/>
                <a:gd name="T4" fmla="*/ 4 w 17"/>
                <a:gd name="T5" fmla="*/ 17 h 17"/>
                <a:gd name="T6" fmla="*/ 7 w 17"/>
                <a:gd name="T7" fmla="*/ 16 h 17"/>
                <a:gd name="T8" fmla="*/ 14 w 17"/>
                <a:gd name="T9" fmla="*/ 9 h 17"/>
                <a:gd name="T10" fmla="*/ 16 w 17"/>
                <a:gd name="T11" fmla="*/ 7 h 17"/>
                <a:gd name="T12" fmla="*/ 16 w 17"/>
                <a:gd name="T13" fmla="*/ 2 h 17"/>
                <a:gd name="T14" fmla="*/ 10 w 17"/>
                <a:gd name="T15" fmla="*/ 2 h 17"/>
                <a:gd name="T16" fmla="*/ 8 w 17"/>
                <a:gd name="T17" fmla="*/ 4 h 17"/>
                <a:gd name="T18" fmla="*/ 2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2" y="10"/>
                  </a:moveTo>
                  <a:cubicBezTo>
                    <a:pt x="0" y="12"/>
                    <a:pt x="0" y="15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5" y="17"/>
                    <a:pt x="6" y="17"/>
                    <a:pt x="7" y="1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3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2" name="Freeform 192">
              <a:extLst>
                <a:ext uri="{FF2B5EF4-FFF2-40B4-BE49-F238E27FC236}">
                  <a16:creationId xmlns:a16="http://schemas.microsoft.com/office/drawing/2014/main" xmlns="" id="{37DE99FE-74E5-B34E-A1C8-EDEAECEB7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3502026"/>
              <a:ext cx="582613" cy="579438"/>
            </a:xfrm>
            <a:custGeom>
              <a:avLst/>
              <a:gdLst>
                <a:gd name="T0" fmla="*/ 153 w 155"/>
                <a:gd name="T1" fmla="*/ 1 h 154"/>
                <a:gd name="T2" fmla="*/ 148 w 155"/>
                <a:gd name="T3" fmla="*/ 1 h 154"/>
                <a:gd name="T4" fmla="*/ 2 w 155"/>
                <a:gd name="T5" fmla="*/ 147 h 154"/>
                <a:gd name="T6" fmla="*/ 2 w 155"/>
                <a:gd name="T7" fmla="*/ 153 h 154"/>
                <a:gd name="T8" fmla="*/ 4 w 155"/>
                <a:gd name="T9" fmla="*/ 154 h 154"/>
                <a:gd name="T10" fmla="*/ 7 w 155"/>
                <a:gd name="T11" fmla="*/ 153 h 154"/>
                <a:gd name="T12" fmla="*/ 153 w 155"/>
                <a:gd name="T13" fmla="*/ 7 h 154"/>
                <a:gd name="T14" fmla="*/ 153 w 155"/>
                <a:gd name="T15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4">
                  <a:moveTo>
                    <a:pt x="153" y="1"/>
                  </a:moveTo>
                  <a:cubicBezTo>
                    <a:pt x="152" y="0"/>
                    <a:pt x="149" y="0"/>
                    <a:pt x="148" y="1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0" y="149"/>
                    <a:pt x="0" y="151"/>
                    <a:pt x="2" y="153"/>
                  </a:cubicBezTo>
                  <a:cubicBezTo>
                    <a:pt x="2" y="154"/>
                    <a:pt x="3" y="154"/>
                    <a:pt x="4" y="154"/>
                  </a:cubicBezTo>
                  <a:cubicBezTo>
                    <a:pt x="5" y="154"/>
                    <a:pt x="6" y="154"/>
                    <a:pt x="7" y="153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5" y="6"/>
                    <a:pt x="155" y="3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3" name="Freeform 193">
              <a:extLst>
                <a:ext uri="{FF2B5EF4-FFF2-40B4-BE49-F238E27FC236}">
                  <a16:creationId xmlns:a16="http://schemas.microsoft.com/office/drawing/2014/main" xmlns="" id="{DCEDA551-5C3A-BD42-99FC-29E2AEDC7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1314451"/>
              <a:ext cx="57150" cy="55563"/>
            </a:xfrm>
            <a:custGeom>
              <a:avLst/>
              <a:gdLst>
                <a:gd name="T0" fmla="*/ 4 w 15"/>
                <a:gd name="T1" fmla="*/ 15 h 15"/>
                <a:gd name="T2" fmla="*/ 7 w 15"/>
                <a:gd name="T3" fmla="*/ 13 h 15"/>
                <a:gd name="T4" fmla="*/ 13 w 15"/>
                <a:gd name="T5" fmla="*/ 7 h 15"/>
                <a:gd name="T6" fmla="*/ 13 w 15"/>
                <a:gd name="T7" fmla="*/ 2 h 15"/>
                <a:gd name="T8" fmla="*/ 7 w 15"/>
                <a:gd name="T9" fmla="*/ 2 h 15"/>
                <a:gd name="T10" fmla="*/ 1 w 15"/>
                <a:gd name="T11" fmla="*/ 8 h 15"/>
                <a:gd name="T12" fmla="*/ 1 w 15"/>
                <a:gd name="T13" fmla="*/ 13 h 15"/>
                <a:gd name="T14" fmla="*/ 4 w 1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cubicBezTo>
                    <a:pt x="5" y="15"/>
                    <a:pt x="6" y="14"/>
                    <a:pt x="7" y="1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3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4" name="Freeform 194">
              <a:extLst>
                <a:ext uri="{FF2B5EF4-FFF2-40B4-BE49-F238E27FC236}">
                  <a16:creationId xmlns:a16="http://schemas.microsoft.com/office/drawing/2014/main" xmlns="" id="{03170448-0149-1E47-B5A8-20DF763A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2005013"/>
              <a:ext cx="139700" cy="139700"/>
            </a:xfrm>
            <a:custGeom>
              <a:avLst/>
              <a:gdLst>
                <a:gd name="T0" fmla="*/ 35 w 37"/>
                <a:gd name="T1" fmla="*/ 1 h 37"/>
                <a:gd name="T2" fmla="*/ 30 w 37"/>
                <a:gd name="T3" fmla="*/ 1 h 37"/>
                <a:gd name="T4" fmla="*/ 1 w 37"/>
                <a:gd name="T5" fmla="*/ 30 h 37"/>
                <a:gd name="T6" fmla="*/ 1 w 37"/>
                <a:gd name="T7" fmla="*/ 36 h 37"/>
                <a:gd name="T8" fmla="*/ 4 w 37"/>
                <a:gd name="T9" fmla="*/ 37 h 37"/>
                <a:gd name="T10" fmla="*/ 7 w 37"/>
                <a:gd name="T11" fmla="*/ 36 h 37"/>
                <a:gd name="T12" fmla="*/ 35 w 37"/>
                <a:gd name="T13" fmla="*/ 7 h 37"/>
                <a:gd name="T14" fmla="*/ 35 w 3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5" y="1"/>
                  </a:moveTo>
                  <a:cubicBezTo>
                    <a:pt x="34" y="0"/>
                    <a:pt x="31" y="0"/>
                    <a:pt x="30" y="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6"/>
                  </a:cubicBezTo>
                  <a:cubicBezTo>
                    <a:pt x="2" y="36"/>
                    <a:pt x="3" y="37"/>
                    <a:pt x="4" y="37"/>
                  </a:cubicBezTo>
                  <a:cubicBezTo>
                    <a:pt x="5" y="37"/>
                    <a:pt x="6" y="36"/>
                    <a:pt x="7" y="3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7" y="5"/>
                    <a:pt x="37" y="3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5" name="Freeform 195">
              <a:extLst>
                <a:ext uri="{FF2B5EF4-FFF2-40B4-BE49-F238E27FC236}">
                  <a16:creationId xmlns:a16="http://schemas.microsoft.com/office/drawing/2014/main" xmlns="" id="{229414C7-ABCF-6E45-94CD-EC03FEF0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1916113"/>
              <a:ext cx="98425" cy="96838"/>
            </a:xfrm>
            <a:custGeom>
              <a:avLst/>
              <a:gdLst>
                <a:gd name="T0" fmla="*/ 1 w 26"/>
                <a:gd name="T1" fmla="*/ 24 h 26"/>
                <a:gd name="T2" fmla="*/ 4 w 26"/>
                <a:gd name="T3" fmla="*/ 26 h 26"/>
                <a:gd name="T4" fmla="*/ 7 w 26"/>
                <a:gd name="T5" fmla="*/ 24 h 26"/>
                <a:gd name="T6" fmla="*/ 24 w 26"/>
                <a:gd name="T7" fmla="*/ 7 h 26"/>
                <a:gd name="T8" fmla="*/ 24 w 26"/>
                <a:gd name="T9" fmla="*/ 1 h 26"/>
                <a:gd name="T10" fmla="*/ 19 w 26"/>
                <a:gd name="T11" fmla="*/ 1 h 26"/>
                <a:gd name="T12" fmla="*/ 1 w 26"/>
                <a:gd name="T13" fmla="*/ 19 h 26"/>
                <a:gd name="T14" fmla="*/ 1 w 26"/>
                <a:gd name="T1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1" y="24"/>
                  </a:moveTo>
                  <a:cubicBezTo>
                    <a:pt x="2" y="25"/>
                    <a:pt x="3" y="26"/>
                    <a:pt x="4" y="26"/>
                  </a:cubicBezTo>
                  <a:cubicBezTo>
                    <a:pt x="5" y="26"/>
                    <a:pt x="6" y="25"/>
                    <a:pt x="7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5"/>
                    <a:pt x="26" y="3"/>
                    <a:pt x="24" y="1"/>
                  </a:cubicBezTo>
                  <a:cubicBezTo>
                    <a:pt x="23" y="0"/>
                    <a:pt x="20" y="0"/>
                    <a:pt x="19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0" y="23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6" name="Freeform 196">
              <a:extLst>
                <a:ext uri="{FF2B5EF4-FFF2-40B4-BE49-F238E27FC236}">
                  <a16:creationId xmlns:a16="http://schemas.microsoft.com/office/drawing/2014/main" xmlns="" id="{DF076699-AD5F-5E4E-9C54-A813D4024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1" y="3532188"/>
              <a:ext cx="588963" cy="590550"/>
            </a:xfrm>
            <a:custGeom>
              <a:avLst/>
              <a:gdLst>
                <a:gd name="T0" fmla="*/ 156 w 157"/>
                <a:gd name="T1" fmla="*/ 8 h 157"/>
                <a:gd name="T2" fmla="*/ 156 w 157"/>
                <a:gd name="T3" fmla="*/ 2 h 157"/>
                <a:gd name="T4" fmla="*/ 150 w 157"/>
                <a:gd name="T5" fmla="*/ 2 h 157"/>
                <a:gd name="T6" fmla="*/ 2 w 157"/>
                <a:gd name="T7" fmla="*/ 150 h 157"/>
                <a:gd name="T8" fmla="*/ 2 w 157"/>
                <a:gd name="T9" fmla="*/ 156 h 157"/>
                <a:gd name="T10" fmla="*/ 5 w 157"/>
                <a:gd name="T11" fmla="*/ 157 h 157"/>
                <a:gd name="T12" fmla="*/ 8 w 157"/>
                <a:gd name="T13" fmla="*/ 156 h 157"/>
                <a:gd name="T14" fmla="*/ 156 w 157"/>
                <a:gd name="T15" fmla="*/ 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57">
                  <a:moveTo>
                    <a:pt x="156" y="8"/>
                  </a:moveTo>
                  <a:cubicBezTo>
                    <a:pt x="157" y="6"/>
                    <a:pt x="157" y="4"/>
                    <a:pt x="156" y="2"/>
                  </a:cubicBezTo>
                  <a:cubicBezTo>
                    <a:pt x="154" y="0"/>
                    <a:pt x="152" y="0"/>
                    <a:pt x="150" y="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0" y="152"/>
                    <a:pt x="0" y="154"/>
                    <a:pt x="2" y="156"/>
                  </a:cubicBezTo>
                  <a:cubicBezTo>
                    <a:pt x="3" y="157"/>
                    <a:pt x="4" y="157"/>
                    <a:pt x="5" y="157"/>
                  </a:cubicBezTo>
                  <a:cubicBezTo>
                    <a:pt x="6" y="157"/>
                    <a:pt x="7" y="157"/>
                    <a:pt x="8" y="156"/>
                  </a:cubicBezTo>
                  <a:lnTo>
                    <a:pt x="15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7" name="Freeform 197">
              <a:extLst>
                <a:ext uri="{FF2B5EF4-FFF2-40B4-BE49-F238E27FC236}">
                  <a16:creationId xmlns:a16="http://schemas.microsoft.com/office/drawing/2014/main" xmlns="" id="{4CB58837-2921-1842-B4B0-636BE5FE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1" y="1979613"/>
              <a:ext cx="71438" cy="71438"/>
            </a:xfrm>
            <a:custGeom>
              <a:avLst/>
              <a:gdLst>
                <a:gd name="T0" fmla="*/ 12 w 19"/>
                <a:gd name="T1" fmla="*/ 1 h 19"/>
                <a:gd name="T2" fmla="*/ 1 w 19"/>
                <a:gd name="T3" fmla="*/ 12 h 19"/>
                <a:gd name="T4" fmla="*/ 1 w 19"/>
                <a:gd name="T5" fmla="*/ 18 h 19"/>
                <a:gd name="T6" fmla="*/ 4 w 19"/>
                <a:gd name="T7" fmla="*/ 19 h 19"/>
                <a:gd name="T8" fmla="*/ 7 w 19"/>
                <a:gd name="T9" fmla="*/ 18 h 19"/>
                <a:gd name="T10" fmla="*/ 18 w 19"/>
                <a:gd name="T11" fmla="*/ 7 h 19"/>
                <a:gd name="T12" fmla="*/ 18 w 19"/>
                <a:gd name="T13" fmla="*/ 1 h 19"/>
                <a:gd name="T14" fmla="*/ 12 w 19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2" y="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2" y="18"/>
                    <a:pt x="3" y="19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5"/>
                    <a:pt x="19" y="3"/>
                    <a:pt x="18" y="1"/>
                  </a:cubicBezTo>
                  <a:cubicBezTo>
                    <a:pt x="16" y="0"/>
                    <a:pt x="14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8" name="Freeform 198">
              <a:extLst>
                <a:ext uri="{FF2B5EF4-FFF2-40B4-BE49-F238E27FC236}">
                  <a16:creationId xmlns:a16="http://schemas.microsoft.com/office/drawing/2014/main" xmlns="" id="{9AD51901-05D4-7A47-874A-DD1826ABC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1595438"/>
              <a:ext cx="58738" cy="65088"/>
            </a:xfrm>
            <a:custGeom>
              <a:avLst/>
              <a:gdLst>
                <a:gd name="T0" fmla="*/ 7 w 16"/>
                <a:gd name="T1" fmla="*/ 16 h 17"/>
                <a:gd name="T2" fmla="*/ 13 w 16"/>
                <a:gd name="T3" fmla="*/ 10 h 17"/>
                <a:gd name="T4" fmla="*/ 13 w 16"/>
                <a:gd name="T5" fmla="*/ 10 h 17"/>
                <a:gd name="T6" fmla="*/ 15 w 16"/>
                <a:gd name="T7" fmla="*/ 7 h 17"/>
                <a:gd name="T8" fmla="*/ 15 w 16"/>
                <a:gd name="T9" fmla="*/ 1 h 17"/>
                <a:gd name="T10" fmla="*/ 10 w 16"/>
                <a:gd name="T11" fmla="*/ 1 h 17"/>
                <a:gd name="T12" fmla="*/ 9 w 16"/>
                <a:gd name="T13" fmla="*/ 3 h 17"/>
                <a:gd name="T14" fmla="*/ 9 w 16"/>
                <a:gd name="T15" fmla="*/ 3 h 17"/>
                <a:gd name="T16" fmla="*/ 2 w 16"/>
                <a:gd name="T17" fmla="*/ 9 h 17"/>
                <a:gd name="T18" fmla="*/ 1 w 16"/>
                <a:gd name="T19" fmla="*/ 15 h 17"/>
                <a:gd name="T20" fmla="*/ 4 w 16"/>
                <a:gd name="T21" fmla="*/ 17 h 17"/>
                <a:gd name="T22" fmla="*/ 7 w 16"/>
                <a:gd name="T2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7">
                  <a:moveTo>
                    <a:pt x="7" y="16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3"/>
                    <a:pt x="15" y="1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2" y="16"/>
                    <a:pt x="3" y="17"/>
                    <a:pt x="4" y="17"/>
                  </a:cubicBezTo>
                  <a:cubicBezTo>
                    <a:pt x="5" y="17"/>
                    <a:pt x="6" y="17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9" name="Freeform 199">
              <a:extLst>
                <a:ext uri="{FF2B5EF4-FFF2-40B4-BE49-F238E27FC236}">
                  <a16:creationId xmlns:a16="http://schemas.microsoft.com/office/drawing/2014/main" xmlns="" id="{DC368C63-4E69-D047-9D07-1EB9E2AEE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1765301"/>
              <a:ext cx="90488" cy="90488"/>
            </a:xfrm>
            <a:custGeom>
              <a:avLst/>
              <a:gdLst>
                <a:gd name="T0" fmla="*/ 4 w 24"/>
                <a:gd name="T1" fmla="*/ 24 h 24"/>
                <a:gd name="T2" fmla="*/ 7 w 24"/>
                <a:gd name="T3" fmla="*/ 23 h 24"/>
                <a:gd name="T4" fmla="*/ 22 w 24"/>
                <a:gd name="T5" fmla="*/ 7 h 24"/>
                <a:gd name="T6" fmla="*/ 22 w 24"/>
                <a:gd name="T7" fmla="*/ 2 h 24"/>
                <a:gd name="T8" fmla="*/ 16 w 24"/>
                <a:gd name="T9" fmla="*/ 2 h 24"/>
                <a:gd name="T10" fmla="*/ 1 w 24"/>
                <a:gd name="T11" fmla="*/ 17 h 24"/>
                <a:gd name="T12" fmla="*/ 1 w 24"/>
                <a:gd name="T13" fmla="*/ 23 h 24"/>
                <a:gd name="T14" fmla="*/ 4 w 2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4" y="24"/>
                  </a:moveTo>
                  <a:cubicBezTo>
                    <a:pt x="5" y="24"/>
                    <a:pt x="6" y="23"/>
                    <a:pt x="7" y="2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6"/>
                    <a:pt x="24" y="3"/>
                    <a:pt x="22" y="2"/>
                  </a:cubicBezTo>
                  <a:cubicBezTo>
                    <a:pt x="21" y="0"/>
                    <a:pt x="18" y="0"/>
                    <a:pt x="16" y="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2" y="23"/>
                    <a:pt x="3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0" name="Freeform 200">
              <a:extLst>
                <a:ext uri="{FF2B5EF4-FFF2-40B4-BE49-F238E27FC236}">
                  <a16:creationId xmlns:a16="http://schemas.microsoft.com/office/drawing/2014/main" xmlns="" id="{0F2E2E32-DF2F-D64D-BFB6-F64A1544B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3570288"/>
              <a:ext cx="604838" cy="601663"/>
            </a:xfrm>
            <a:custGeom>
              <a:avLst/>
              <a:gdLst>
                <a:gd name="T0" fmla="*/ 159 w 161"/>
                <a:gd name="T1" fmla="*/ 7 h 160"/>
                <a:gd name="T2" fmla="*/ 159 w 161"/>
                <a:gd name="T3" fmla="*/ 2 h 160"/>
                <a:gd name="T4" fmla="*/ 154 w 161"/>
                <a:gd name="T5" fmla="*/ 2 h 160"/>
                <a:gd name="T6" fmla="*/ 2 w 161"/>
                <a:gd name="T7" fmla="*/ 153 h 160"/>
                <a:gd name="T8" fmla="*/ 2 w 161"/>
                <a:gd name="T9" fmla="*/ 159 h 160"/>
                <a:gd name="T10" fmla="*/ 5 w 161"/>
                <a:gd name="T11" fmla="*/ 160 h 160"/>
                <a:gd name="T12" fmla="*/ 8 w 161"/>
                <a:gd name="T13" fmla="*/ 159 h 160"/>
                <a:gd name="T14" fmla="*/ 159 w 161"/>
                <a:gd name="T15" fmla="*/ 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60">
                  <a:moveTo>
                    <a:pt x="159" y="7"/>
                  </a:moveTo>
                  <a:cubicBezTo>
                    <a:pt x="161" y="6"/>
                    <a:pt x="161" y="3"/>
                    <a:pt x="159" y="2"/>
                  </a:cubicBezTo>
                  <a:cubicBezTo>
                    <a:pt x="158" y="0"/>
                    <a:pt x="155" y="0"/>
                    <a:pt x="154" y="2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55"/>
                    <a:pt x="0" y="157"/>
                    <a:pt x="2" y="159"/>
                  </a:cubicBezTo>
                  <a:cubicBezTo>
                    <a:pt x="3" y="160"/>
                    <a:pt x="4" y="160"/>
                    <a:pt x="5" y="160"/>
                  </a:cubicBezTo>
                  <a:cubicBezTo>
                    <a:pt x="6" y="160"/>
                    <a:pt x="7" y="160"/>
                    <a:pt x="8" y="159"/>
                  </a:cubicBezTo>
                  <a:lnTo>
                    <a:pt x="15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1" name="Freeform 201">
              <a:extLst>
                <a:ext uri="{FF2B5EF4-FFF2-40B4-BE49-F238E27FC236}">
                  <a16:creationId xmlns:a16="http://schemas.microsoft.com/office/drawing/2014/main" xmlns="" id="{51517BDE-68BE-FB4B-812A-C3CE8FF3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2084388"/>
              <a:ext cx="41275" cy="41275"/>
            </a:xfrm>
            <a:custGeom>
              <a:avLst/>
              <a:gdLst>
                <a:gd name="T0" fmla="*/ 10 w 11"/>
                <a:gd name="T1" fmla="*/ 1 h 11"/>
                <a:gd name="T2" fmla="*/ 4 w 11"/>
                <a:gd name="T3" fmla="*/ 1 h 11"/>
                <a:gd name="T4" fmla="*/ 1 w 11"/>
                <a:gd name="T5" fmla="*/ 4 h 11"/>
                <a:gd name="T6" fmla="*/ 1 w 11"/>
                <a:gd name="T7" fmla="*/ 10 h 11"/>
                <a:gd name="T8" fmla="*/ 4 w 11"/>
                <a:gd name="T9" fmla="*/ 11 h 11"/>
                <a:gd name="T10" fmla="*/ 7 w 11"/>
                <a:gd name="T11" fmla="*/ 10 h 11"/>
                <a:gd name="T12" fmla="*/ 10 w 11"/>
                <a:gd name="T13" fmla="*/ 7 h 11"/>
                <a:gd name="T14" fmla="*/ 10 w 11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2" name="Freeform 202">
              <a:extLst>
                <a:ext uri="{FF2B5EF4-FFF2-40B4-BE49-F238E27FC236}">
                  <a16:creationId xmlns:a16="http://schemas.microsoft.com/office/drawing/2014/main" xmlns="" id="{D6135AAF-8018-AB4C-896F-6EBC095D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1570038"/>
              <a:ext cx="338138" cy="338138"/>
            </a:xfrm>
            <a:custGeom>
              <a:avLst/>
              <a:gdLst>
                <a:gd name="T0" fmla="*/ 82 w 90"/>
                <a:gd name="T1" fmla="*/ 2 h 90"/>
                <a:gd name="T2" fmla="*/ 82 w 90"/>
                <a:gd name="T3" fmla="*/ 3 h 90"/>
                <a:gd name="T4" fmla="*/ 81 w 90"/>
                <a:gd name="T5" fmla="*/ 4 h 90"/>
                <a:gd name="T6" fmla="*/ 1 w 90"/>
                <a:gd name="T7" fmla="*/ 83 h 90"/>
                <a:gd name="T8" fmla="*/ 1 w 90"/>
                <a:gd name="T9" fmla="*/ 89 h 90"/>
                <a:gd name="T10" fmla="*/ 4 w 90"/>
                <a:gd name="T11" fmla="*/ 90 h 90"/>
                <a:gd name="T12" fmla="*/ 7 w 90"/>
                <a:gd name="T13" fmla="*/ 89 h 90"/>
                <a:gd name="T14" fmla="*/ 86 w 90"/>
                <a:gd name="T15" fmla="*/ 9 h 90"/>
                <a:gd name="T16" fmla="*/ 87 w 90"/>
                <a:gd name="T17" fmla="*/ 9 h 90"/>
                <a:gd name="T18" fmla="*/ 88 w 90"/>
                <a:gd name="T19" fmla="*/ 8 h 90"/>
                <a:gd name="T20" fmla="*/ 88 w 90"/>
                <a:gd name="T21" fmla="*/ 7 h 90"/>
                <a:gd name="T22" fmla="*/ 88 w 90"/>
                <a:gd name="T23" fmla="*/ 2 h 90"/>
                <a:gd name="T24" fmla="*/ 83 w 90"/>
                <a:gd name="T25" fmla="*/ 2 h 90"/>
                <a:gd name="T26" fmla="*/ 82 w 90"/>
                <a:gd name="T27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0">
                  <a:moveTo>
                    <a:pt x="82" y="2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4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5"/>
                    <a:pt x="0" y="87"/>
                    <a:pt x="1" y="89"/>
                  </a:cubicBezTo>
                  <a:cubicBezTo>
                    <a:pt x="2" y="90"/>
                    <a:pt x="3" y="90"/>
                    <a:pt x="4" y="90"/>
                  </a:cubicBezTo>
                  <a:cubicBezTo>
                    <a:pt x="5" y="90"/>
                    <a:pt x="6" y="90"/>
                    <a:pt x="7" y="8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7" y="8"/>
                    <a:pt x="88" y="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0" y="6"/>
                    <a:pt x="90" y="3"/>
                    <a:pt x="88" y="2"/>
                  </a:cubicBezTo>
                  <a:cubicBezTo>
                    <a:pt x="87" y="0"/>
                    <a:pt x="84" y="0"/>
                    <a:pt x="83" y="2"/>
                  </a:cubicBezTo>
                  <a:lnTo>
                    <a:pt x="8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3" name="Freeform 203">
              <a:extLst>
                <a:ext uri="{FF2B5EF4-FFF2-40B4-BE49-F238E27FC236}">
                  <a16:creationId xmlns:a16="http://schemas.microsoft.com/office/drawing/2014/main" xmlns="" id="{6F13F803-9BA1-E047-8D28-AFF66552E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3589338"/>
              <a:ext cx="627063" cy="627063"/>
            </a:xfrm>
            <a:custGeom>
              <a:avLst/>
              <a:gdLst>
                <a:gd name="T0" fmla="*/ 165 w 167"/>
                <a:gd name="T1" fmla="*/ 7 h 167"/>
                <a:gd name="T2" fmla="*/ 165 w 167"/>
                <a:gd name="T3" fmla="*/ 2 h 167"/>
                <a:gd name="T4" fmla="*/ 160 w 167"/>
                <a:gd name="T5" fmla="*/ 2 h 167"/>
                <a:gd name="T6" fmla="*/ 2 w 167"/>
                <a:gd name="T7" fmla="*/ 160 h 167"/>
                <a:gd name="T8" fmla="*/ 2 w 167"/>
                <a:gd name="T9" fmla="*/ 165 h 167"/>
                <a:gd name="T10" fmla="*/ 5 w 167"/>
                <a:gd name="T11" fmla="*/ 167 h 167"/>
                <a:gd name="T12" fmla="*/ 7 w 167"/>
                <a:gd name="T13" fmla="*/ 165 h 167"/>
                <a:gd name="T14" fmla="*/ 165 w 167"/>
                <a:gd name="T15" fmla="*/ 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67">
                  <a:moveTo>
                    <a:pt x="165" y="7"/>
                  </a:moveTo>
                  <a:cubicBezTo>
                    <a:pt x="167" y="6"/>
                    <a:pt x="167" y="3"/>
                    <a:pt x="165" y="2"/>
                  </a:cubicBezTo>
                  <a:cubicBezTo>
                    <a:pt x="164" y="0"/>
                    <a:pt x="161" y="0"/>
                    <a:pt x="160" y="2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1"/>
                    <a:pt x="0" y="164"/>
                    <a:pt x="2" y="165"/>
                  </a:cubicBezTo>
                  <a:cubicBezTo>
                    <a:pt x="2" y="166"/>
                    <a:pt x="4" y="167"/>
                    <a:pt x="5" y="167"/>
                  </a:cubicBezTo>
                  <a:cubicBezTo>
                    <a:pt x="6" y="167"/>
                    <a:pt x="7" y="166"/>
                    <a:pt x="7" y="165"/>
                  </a:cubicBezTo>
                  <a:lnTo>
                    <a:pt x="16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4" name="Freeform 204">
              <a:extLst>
                <a:ext uri="{FF2B5EF4-FFF2-40B4-BE49-F238E27FC236}">
                  <a16:creationId xmlns:a16="http://schemas.microsoft.com/office/drawing/2014/main" xmlns="" id="{AF49654D-10B0-064A-8CEF-FF3D9809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1" y="2017713"/>
              <a:ext cx="127000" cy="123825"/>
            </a:xfrm>
            <a:custGeom>
              <a:avLst/>
              <a:gdLst>
                <a:gd name="T0" fmla="*/ 2 w 34"/>
                <a:gd name="T1" fmla="*/ 32 h 33"/>
                <a:gd name="T2" fmla="*/ 5 w 34"/>
                <a:gd name="T3" fmla="*/ 33 h 33"/>
                <a:gd name="T4" fmla="*/ 8 w 34"/>
                <a:gd name="T5" fmla="*/ 32 h 33"/>
                <a:gd name="T6" fmla="*/ 33 w 34"/>
                <a:gd name="T7" fmla="*/ 7 h 33"/>
                <a:gd name="T8" fmla="*/ 33 w 34"/>
                <a:gd name="T9" fmla="*/ 1 h 33"/>
                <a:gd name="T10" fmla="*/ 27 w 34"/>
                <a:gd name="T11" fmla="*/ 1 h 33"/>
                <a:gd name="T12" fmla="*/ 2 w 34"/>
                <a:gd name="T13" fmla="*/ 26 h 33"/>
                <a:gd name="T14" fmla="*/ 2 w 34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3">
                  <a:moveTo>
                    <a:pt x="2" y="32"/>
                  </a:moveTo>
                  <a:cubicBezTo>
                    <a:pt x="3" y="33"/>
                    <a:pt x="4" y="33"/>
                    <a:pt x="5" y="33"/>
                  </a:cubicBezTo>
                  <a:cubicBezTo>
                    <a:pt x="6" y="33"/>
                    <a:pt x="7" y="33"/>
                    <a:pt x="8" y="3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6"/>
                    <a:pt x="34" y="3"/>
                    <a:pt x="33" y="1"/>
                  </a:cubicBezTo>
                  <a:cubicBezTo>
                    <a:pt x="31" y="0"/>
                    <a:pt x="29" y="0"/>
                    <a:pt x="27" y="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1"/>
                    <a:pt x="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5" name="Freeform 206">
              <a:extLst>
                <a:ext uri="{FF2B5EF4-FFF2-40B4-BE49-F238E27FC236}">
                  <a16:creationId xmlns:a16="http://schemas.microsoft.com/office/drawing/2014/main" xmlns="" id="{3A732F98-386B-BE47-BB76-36A19AA2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3600451"/>
              <a:ext cx="665163" cy="661988"/>
            </a:xfrm>
            <a:custGeom>
              <a:avLst/>
              <a:gdLst>
                <a:gd name="T0" fmla="*/ 175 w 177"/>
                <a:gd name="T1" fmla="*/ 7 h 176"/>
                <a:gd name="T2" fmla="*/ 175 w 177"/>
                <a:gd name="T3" fmla="*/ 1 h 176"/>
                <a:gd name="T4" fmla="*/ 169 w 177"/>
                <a:gd name="T5" fmla="*/ 1 h 176"/>
                <a:gd name="T6" fmla="*/ 2 w 177"/>
                <a:gd name="T7" fmla="*/ 169 h 176"/>
                <a:gd name="T8" fmla="*/ 2 w 177"/>
                <a:gd name="T9" fmla="*/ 175 h 176"/>
                <a:gd name="T10" fmla="*/ 4 w 177"/>
                <a:gd name="T11" fmla="*/ 176 h 176"/>
                <a:gd name="T12" fmla="*/ 7 w 177"/>
                <a:gd name="T13" fmla="*/ 175 h 176"/>
                <a:gd name="T14" fmla="*/ 175 w 177"/>
                <a:gd name="T15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6">
                  <a:moveTo>
                    <a:pt x="175" y="7"/>
                  </a:moveTo>
                  <a:cubicBezTo>
                    <a:pt x="177" y="5"/>
                    <a:pt x="177" y="3"/>
                    <a:pt x="175" y="1"/>
                  </a:cubicBezTo>
                  <a:cubicBezTo>
                    <a:pt x="173" y="0"/>
                    <a:pt x="171" y="0"/>
                    <a:pt x="169" y="1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0" y="171"/>
                    <a:pt x="0" y="173"/>
                    <a:pt x="2" y="175"/>
                  </a:cubicBezTo>
                  <a:cubicBezTo>
                    <a:pt x="2" y="175"/>
                    <a:pt x="3" y="176"/>
                    <a:pt x="4" y="176"/>
                  </a:cubicBezTo>
                  <a:cubicBezTo>
                    <a:pt x="5" y="176"/>
                    <a:pt x="6" y="175"/>
                    <a:pt x="7" y="175"/>
                  </a:cubicBezTo>
                  <a:lnTo>
                    <a:pt x="17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6" name="Freeform 207">
              <a:extLst>
                <a:ext uri="{FF2B5EF4-FFF2-40B4-BE49-F238E27FC236}">
                  <a16:creationId xmlns:a16="http://schemas.microsoft.com/office/drawing/2014/main" xmlns="" id="{EF5EAF5D-64FB-6641-9177-5C7F00BD6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6" y="2054226"/>
              <a:ext cx="119063" cy="117475"/>
            </a:xfrm>
            <a:custGeom>
              <a:avLst/>
              <a:gdLst>
                <a:gd name="T0" fmla="*/ 2 w 32"/>
                <a:gd name="T1" fmla="*/ 30 h 31"/>
                <a:gd name="T2" fmla="*/ 4 w 32"/>
                <a:gd name="T3" fmla="*/ 31 h 31"/>
                <a:gd name="T4" fmla="*/ 7 w 32"/>
                <a:gd name="T5" fmla="*/ 30 h 31"/>
                <a:gd name="T6" fmla="*/ 30 w 32"/>
                <a:gd name="T7" fmla="*/ 7 h 31"/>
                <a:gd name="T8" fmla="*/ 30 w 32"/>
                <a:gd name="T9" fmla="*/ 1 h 31"/>
                <a:gd name="T10" fmla="*/ 24 w 32"/>
                <a:gd name="T11" fmla="*/ 1 h 31"/>
                <a:gd name="T12" fmla="*/ 2 w 32"/>
                <a:gd name="T13" fmla="*/ 24 h 31"/>
                <a:gd name="T14" fmla="*/ 2 w 32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" y="30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5"/>
                    <a:pt x="32" y="3"/>
                    <a:pt x="30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6"/>
                    <a:pt x="0" y="28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7" name="Freeform 208">
              <a:extLst>
                <a:ext uri="{FF2B5EF4-FFF2-40B4-BE49-F238E27FC236}">
                  <a16:creationId xmlns:a16="http://schemas.microsoft.com/office/drawing/2014/main" xmlns="" id="{48327F98-38A6-8D4A-8EEE-870368E75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51" y="1546226"/>
              <a:ext cx="396875" cy="400050"/>
            </a:xfrm>
            <a:custGeom>
              <a:avLst/>
              <a:gdLst>
                <a:gd name="T0" fmla="*/ 2 w 106"/>
                <a:gd name="T1" fmla="*/ 105 h 106"/>
                <a:gd name="T2" fmla="*/ 4 w 106"/>
                <a:gd name="T3" fmla="*/ 106 h 106"/>
                <a:gd name="T4" fmla="*/ 7 w 106"/>
                <a:gd name="T5" fmla="*/ 105 h 106"/>
                <a:gd name="T6" fmla="*/ 105 w 106"/>
                <a:gd name="T7" fmla="*/ 7 h 106"/>
                <a:gd name="T8" fmla="*/ 105 w 106"/>
                <a:gd name="T9" fmla="*/ 2 h 106"/>
                <a:gd name="T10" fmla="*/ 99 w 106"/>
                <a:gd name="T11" fmla="*/ 2 h 106"/>
                <a:gd name="T12" fmla="*/ 2 w 106"/>
                <a:gd name="T13" fmla="*/ 99 h 106"/>
                <a:gd name="T14" fmla="*/ 2 w 106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6">
                  <a:moveTo>
                    <a:pt x="2" y="105"/>
                  </a:moveTo>
                  <a:cubicBezTo>
                    <a:pt x="2" y="105"/>
                    <a:pt x="3" y="106"/>
                    <a:pt x="4" y="106"/>
                  </a:cubicBezTo>
                  <a:cubicBezTo>
                    <a:pt x="6" y="106"/>
                    <a:pt x="7" y="105"/>
                    <a:pt x="7" y="105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6"/>
                    <a:pt x="106" y="3"/>
                    <a:pt x="105" y="2"/>
                  </a:cubicBezTo>
                  <a:cubicBezTo>
                    <a:pt x="103" y="0"/>
                    <a:pt x="100" y="0"/>
                    <a:pt x="99" y="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0"/>
                    <a:pt x="0" y="103"/>
                    <a:pt x="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8" name="Freeform 209">
              <a:extLst>
                <a:ext uri="{FF2B5EF4-FFF2-40B4-BE49-F238E27FC236}">
                  <a16:creationId xmlns:a16="http://schemas.microsoft.com/office/drawing/2014/main" xmlns="" id="{907F45C9-C30F-924E-BF98-72FED25A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9" y="2171701"/>
              <a:ext cx="98425" cy="93663"/>
            </a:xfrm>
            <a:custGeom>
              <a:avLst/>
              <a:gdLst>
                <a:gd name="T0" fmla="*/ 10 w 26"/>
                <a:gd name="T1" fmla="*/ 10 h 25"/>
                <a:gd name="T2" fmla="*/ 2 w 26"/>
                <a:gd name="T3" fmla="*/ 18 h 25"/>
                <a:gd name="T4" fmla="*/ 2 w 26"/>
                <a:gd name="T5" fmla="*/ 24 h 25"/>
                <a:gd name="T6" fmla="*/ 5 w 26"/>
                <a:gd name="T7" fmla="*/ 25 h 25"/>
                <a:gd name="T8" fmla="*/ 7 w 26"/>
                <a:gd name="T9" fmla="*/ 24 h 25"/>
                <a:gd name="T10" fmla="*/ 15 w 26"/>
                <a:gd name="T11" fmla="*/ 16 h 25"/>
                <a:gd name="T12" fmla="*/ 16 w 26"/>
                <a:gd name="T13" fmla="*/ 11 h 25"/>
                <a:gd name="T14" fmla="*/ 18 w 26"/>
                <a:gd name="T15" fmla="*/ 12 h 25"/>
                <a:gd name="T16" fmla="*/ 21 w 26"/>
                <a:gd name="T17" fmla="*/ 10 h 25"/>
                <a:gd name="T18" fmla="*/ 24 w 26"/>
                <a:gd name="T19" fmla="*/ 7 h 25"/>
                <a:gd name="T20" fmla="*/ 24 w 26"/>
                <a:gd name="T21" fmla="*/ 1 h 25"/>
                <a:gd name="T22" fmla="*/ 18 w 26"/>
                <a:gd name="T23" fmla="*/ 1 h 25"/>
                <a:gd name="T24" fmla="*/ 15 w 26"/>
                <a:gd name="T25" fmla="*/ 5 h 25"/>
                <a:gd name="T26" fmla="*/ 14 w 26"/>
                <a:gd name="T27" fmla="*/ 9 h 25"/>
                <a:gd name="T28" fmla="*/ 10 w 26"/>
                <a:gd name="T2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5">
                  <a:moveTo>
                    <a:pt x="10" y="1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2"/>
                    <a:pt x="2" y="24"/>
                  </a:cubicBezTo>
                  <a:cubicBezTo>
                    <a:pt x="3" y="24"/>
                    <a:pt x="4" y="25"/>
                    <a:pt x="5" y="25"/>
                  </a:cubicBezTo>
                  <a:cubicBezTo>
                    <a:pt x="6" y="25"/>
                    <a:pt x="7" y="24"/>
                    <a:pt x="7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7" y="13"/>
                    <a:pt x="16" y="11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9" y="12"/>
                    <a:pt x="20" y="11"/>
                    <a:pt x="21" y="1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5"/>
                    <a:pt x="26" y="3"/>
                    <a:pt x="24" y="1"/>
                  </a:cubicBezTo>
                  <a:cubicBezTo>
                    <a:pt x="23" y="0"/>
                    <a:pt x="20" y="0"/>
                    <a:pt x="18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3" y="8"/>
                    <a:pt x="14" y="9"/>
                  </a:cubicBezTo>
                  <a:cubicBezTo>
                    <a:pt x="13" y="9"/>
                    <a:pt x="11" y="9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9" name="Freeform 210">
              <a:extLst>
                <a:ext uri="{FF2B5EF4-FFF2-40B4-BE49-F238E27FC236}">
                  <a16:creationId xmlns:a16="http://schemas.microsoft.com/office/drawing/2014/main" xmlns="" id="{8DCDEFBF-62D9-7348-AEAC-9BE52A02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9" y="3619501"/>
              <a:ext cx="685800" cy="684213"/>
            </a:xfrm>
            <a:custGeom>
              <a:avLst/>
              <a:gdLst>
                <a:gd name="T0" fmla="*/ 181 w 183"/>
                <a:gd name="T1" fmla="*/ 2 h 182"/>
                <a:gd name="T2" fmla="*/ 176 w 183"/>
                <a:gd name="T3" fmla="*/ 2 h 182"/>
                <a:gd name="T4" fmla="*/ 2 w 183"/>
                <a:gd name="T5" fmla="*/ 176 h 182"/>
                <a:gd name="T6" fmla="*/ 2 w 183"/>
                <a:gd name="T7" fmla="*/ 181 h 182"/>
                <a:gd name="T8" fmla="*/ 5 w 183"/>
                <a:gd name="T9" fmla="*/ 182 h 182"/>
                <a:gd name="T10" fmla="*/ 8 w 183"/>
                <a:gd name="T11" fmla="*/ 181 h 182"/>
                <a:gd name="T12" fmla="*/ 181 w 183"/>
                <a:gd name="T13" fmla="*/ 8 h 182"/>
                <a:gd name="T14" fmla="*/ 181 w 183"/>
                <a:gd name="T15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82">
                  <a:moveTo>
                    <a:pt x="181" y="2"/>
                  </a:moveTo>
                  <a:cubicBezTo>
                    <a:pt x="180" y="0"/>
                    <a:pt x="177" y="0"/>
                    <a:pt x="176" y="2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0" y="177"/>
                    <a:pt x="0" y="180"/>
                    <a:pt x="2" y="181"/>
                  </a:cubicBezTo>
                  <a:cubicBezTo>
                    <a:pt x="3" y="182"/>
                    <a:pt x="4" y="182"/>
                    <a:pt x="5" y="182"/>
                  </a:cubicBezTo>
                  <a:cubicBezTo>
                    <a:pt x="6" y="182"/>
                    <a:pt x="7" y="182"/>
                    <a:pt x="8" y="181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3" y="6"/>
                    <a:pt x="183" y="3"/>
                    <a:pt x="18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0" name="Freeform 211">
              <a:extLst>
                <a:ext uri="{FF2B5EF4-FFF2-40B4-BE49-F238E27FC236}">
                  <a16:creationId xmlns:a16="http://schemas.microsoft.com/office/drawing/2014/main" xmlns="" id="{399AC3DF-A71B-5140-9FD1-3AABE0A0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539" y="2114551"/>
              <a:ext cx="49213" cy="49213"/>
            </a:xfrm>
            <a:custGeom>
              <a:avLst/>
              <a:gdLst>
                <a:gd name="T0" fmla="*/ 6 w 13"/>
                <a:gd name="T1" fmla="*/ 2 h 13"/>
                <a:gd name="T2" fmla="*/ 1 w 13"/>
                <a:gd name="T3" fmla="*/ 6 h 13"/>
                <a:gd name="T4" fmla="*/ 1 w 13"/>
                <a:gd name="T5" fmla="*/ 12 h 13"/>
                <a:gd name="T6" fmla="*/ 4 w 13"/>
                <a:gd name="T7" fmla="*/ 13 h 13"/>
                <a:gd name="T8" fmla="*/ 7 w 13"/>
                <a:gd name="T9" fmla="*/ 12 h 13"/>
                <a:gd name="T10" fmla="*/ 12 w 13"/>
                <a:gd name="T11" fmla="*/ 7 h 13"/>
                <a:gd name="T12" fmla="*/ 12 w 13"/>
                <a:gd name="T13" fmla="*/ 2 h 13"/>
                <a:gd name="T14" fmla="*/ 6 w 13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3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1" name="Freeform 212">
              <a:extLst>
                <a:ext uri="{FF2B5EF4-FFF2-40B4-BE49-F238E27FC236}">
                  <a16:creationId xmlns:a16="http://schemas.microsoft.com/office/drawing/2014/main" xmlns="" id="{42BF9D8F-5AA5-C44B-8103-617D9E9E6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4" y="1554163"/>
              <a:ext cx="357188" cy="357188"/>
            </a:xfrm>
            <a:custGeom>
              <a:avLst/>
              <a:gdLst>
                <a:gd name="T0" fmla="*/ 1 w 95"/>
                <a:gd name="T1" fmla="*/ 94 h 95"/>
                <a:gd name="T2" fmla="*/ 4 w 95"/>
                <a:gd name="T3" fmla="*/ 95 h 95"/>
                <a:gd name="T4" fmla="*/ 7 w 95"/>
                <a:gd name="T5" fmla="*/ 94 h 95"/>
                <a:gd name="T6" fmla="*/ 93 w 95"/>
                <a:gd name="T7" fmla="*/ 8 h 95"/>
                <a:gd name="T8" fmla="*/ 93 w 95"/>
                <a:gd name="T9" fmla="*/ 2 h 95"/>
                <a:gd name="T10" fmla="*/ 88 w 95"/>
                <a:gd name="T11" fmla="*/ 2 h 95"/>
                <a:gd name="T12" fmla="*/ 1 w 95"/>
                <a:gd name="T13" fmla="*/ 88 h 95"/>
                <a:gd name="T14" fmla="*/ 1 w 95"/>
                <a:gd name="T1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95">
                  <a:moveTo>
                    <a:pt x="1" y="94"/>
                  </a:moveTo>
                  <a:cubicBezTo>
                    <a:pt x="2" y="95"/>
                    <a:pt x="3" y="95"/>
                    <a:pt x="4" y="95"/>
                  </a:cubicBezTo>
                  <a:cubicBezTo>
                    <a:pt x="5" y="95"/>
                    <a:pt x="6" y="95"/>
                    <a:pt x="7" y="94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5" y="6"/>
                    <a:pt x="95" y="4"/>
                    <a:pt x="93" y="2"/>
                  </a:cubicBezTo>
                  <a:cubicBezTo>
                    <a:pt x="92" y="0"/>
                    <a:pt x="89" y="0"/>
                    <a:pt x="88" y="2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90"/>
                    <a:pt x="0" y="92"/>
                    <a:pt x="1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2" name="Freeform 213">
              <a:extLst>
                <a:ext uri="{FF2B5EF4-FFF2-40B4-BE49-F238E27FC236}">
                  <a16:creationId xmlns:a16="http://schemas.microsoft.com/office/drawing/2014/main" xmlns="" id="{5822EBA2-4018-1640-86DB-E857A6BB5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1" y="1306513"/>
              <a:ext cx="49213" cy="44450"/>
            </a:xfrm>
            <a:custGeom>
              <a:avLst/>
              <a:gdLst>
                <a:gd name="T0" fmla="*/ 5 w 13"/>
                <a:gd name="T1" fmla="*/ 12 h 12"/>
                <a:gd name="T2" fmla="*/ 8 w 13"/>
                <a:gd name="T3" fmla="*/ 10 h 12"/>
                <a:gd name="T4" fmla="*/ 11 w 13"/>
                <a:gd name="T5" fmla="*/ 7 h 12"/>
                <a:gd name="T6" fmla="*/ 11 w 13"/>
                <a:gd name="T7" fmla="*/ 1 h 12"/>
                <a:gd name="T8" fmla="*/ 5 w 13"/>
                <a:gd name="T9" fmla="*/ 1 h 12"/>
                <a:gd name="T10" fmla="*/ 2 w 13"/>
                <a:gd name="T11" fmla="*/ 5 h 12"/>
                <a:gd name="T12" fmla="*/ 2 w 13"/>
                <a:gd name="T13" fmla="*/ 10 h 12"/>
                <a:gd name="T14" fmla="*/ 5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5" y="12"/>
                  </a:moveTo>
                  <a:cubicBezTo>
                    <a:pt x="6" y="12"/>
                    <a:pt x="7" y="11"/>
                    <a:pt x="8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5"/>
                    <a:pt x="13" y="3"/>
                    <a:pt x="11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3" y="11"/>
                    <a:pt x="4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3" name="Freeform 214">
              <a:extLst>
                <a:ext uri="{FF2B5EF4-FFF2-40B4-BE49-F238E27FC236}">
                  <a16:creationId xmlns:a16="http://schemas.microsoft.com/office/drawing/2014/main" xmlns="" id="{D1A5391B-6267-314E-ADC0-81A5CB5C3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1" y="2366963"/>
              <a:ext cx="104775" cy="101600"/>
            </a:xfrm>
            <a:custGeom>
              <a:avLst/>
              <a:gdLst>
                <a:gd name="T0" fmla="*/ 21 w 28"/>
                <a:gd name="T1" fmla="*/ 1 h 27"/>
                <a:gd name="T2" fmla="*/ 1 w 28"/>
                <a:gd name="T3" fmla="*/ 21 h 27"/>
                <a:gd name="T4" fmla="*/ 1 w 28"/>
                <a:gd name="T5" fmla="*/ 26 h 27"/>
                <a:gd name="T6" fmla="*/ 4 w 28"/>
                <a:gd name="T7" fmla="*/ 27 h 27"/>
                <a:gd name="T8" fmla="*/ 7 w 28"/>
                <a:gd name="T9" fmla="*/ 26 h 27"/>
                <a:gd name="T10" fmla="*/ 26 w 28"/>
                <a:gd name="T11" fmla="*/ 7 h 27"/>
                <a:gd name="T12" fmla="*/ 26 w 28"/>
                <a:gd name="T13" fmla="*/ 1 h 27"/>
                <a:gd name="T14" fmla="*/ 21 w 28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5"/>
                    <a:pt x="1" y="26"/>
                  </a:cubicBezTo>
                  <a:cubicBezTo>
                    <a:pt x="2" y="27"/>
                    <a:pt x="3" y="27"/>
                    <a:pt x="4" y="27"/>
                  </a:cubicBezTo>
                  <a:cubicBezTo>
                    <a:pt x="5" y="27"/>
                    <a:pt x="6" y="27"/>
                    <a:pt x="7" y="2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5"/>
                    <a:pt x="28" y="3"/>
                    <a:pt x="26" y="1"/>
                  </a:cubicBezTo>
                  <a:cubicBezTo>
                    <a:pt x="25" y="0"/>
                    <a:pt x="22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4" name="Freeform 215">
              <a:extLst>
                <a:ext uri="{FF2B5EF4-FFF2-40B4-BE49-F238E27FC236}">
                  <a16:creationId xmlns:a16="http://schemas.microsoft.com/office/drawing/2014/main" xmlns="" id="{E7781340-AFF1-8E4E-A940-5EEE5C1E1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1" y="3663951"/>
              <a:ext cx="676275" cy="673100"/>
            </a:xfrm>
            <a:custGeom>
              <a:avLst/>
              <a:gdLst>
                <a:gd name="T0" fmla="*/ 178 w 180"/>
                <a:gd name="T1" fmla="*/ 1 h 179"/>
                <a:gd name="T2" fmla="*/ 173 w 180"/>
                <a:gd name="T3" fmla="*/ 1 h 179"/>
                <a:gd name="T4" fmla="*/ 2 w 180"/>
                <a:gd name="T5" fmla="*/ 172 h 179"/>
                <a:gd name="T6" fmla="*/ 2 w 180"/>
                <a:gd name="T7" fmla="*/ 178 h 179"/>
                <a:gd name="T8" fmla="*/ 5 w 180"/>
                <a:gd name="T9" fmla="*/ 179 h 179"/>
                <a:gd name="T10" fmla="*/ 7 w 180"/>
                <a:gd name="T11" fmla="*/ 178 h 179"/>
                <a:gd name="T12" fmla="*/ 178 w 180"/>
                <a:gd name="T13" fmla="*/ 7 h 179"/>
                <a:gd name="T14" fmla="*/ 178 w 180"/>
                <a:gd name="T15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79">
                  <a:moveTo>
                    <a:pt x="178" y="1"/>
                  </a:moveTo>
                  <a:cubicBezTo>
                    <a:pt x="177" y="0"/>
                    <a:pt x="174" y="0"/>
                    <a:pt x="173" y="1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0" y="174"/>
                    <a:pt x="0" y="176"/>
                    <a:pt x="2" y="178"/>
                  </a:cubicBezTo>
                  <a:cubicBezTo>
                    <a:pt x="3" y="179"/>
                    <a:pt x="4" y="179"/>
                    <a:pt x="5" y="179"/>
                  </a:cubicBezTo>
                  <a:cubicBezTo>
                    <a:pt x="6" y="179"/>
                    <a:pt x="7" y="179"/>
                    <a:pt x="7" y="178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0" y="5"/>
                    <a:pt x="180" y="3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5" name="Freeform 216">
              <a:extLst>
                <a:ext uri="{FF2B5EF4-FFF2-40B4-BE49-F238E27FC236}">
                  <a16:creationId xmlns:a16="http://schemas.microsoft.com/office/drawing/2014/main" xmlns="" id="{8F0F69DF-627A-0447-8479-DCA65A1B0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1957388"/>
              <a:ext cx="79375" cy="77788"/>
            </a:xfrm>
            <a:custGeom>
              <a:avLst/>
              <a:gdLst>
                <a:gd name="T0" fmla="*/ 14 w 21"/>
                <a:gd name="T1" fmla="*/ 2 h 21"/>
                <a:gd name="T2" fmla="*/ 2 w 21"/>
                <a:gd name="T3" fmla="*/ 14 h 21"/>
                <a:gd name="T4" fmla="*/ 2 w 21"/>
                <a:gd name="T5" fmla="*/ 20 h 21"/>
                <a:gd name="T6" fmla="*/ 5 w 21"/>
                <a:gd name="T7" fmla="*/ 21 h 21"/>
                <a:gd name="T8" fmla="*/ 8 w 21"/>
                <a:gd name="T9" fmla="*/ 20 h 21"/>
                <a:gd name="T10" fmla="*/ 20 w 21"/>
                <a:gd name="T11" fmla="*/ 7 h 21"/>
                <a:gd name="T12" fmla="*/ 20 w 21"/>
                <a:gd name="T13" fmla="*/ 2 h 21"/>
                <a:gd name="T14" fmla="*/ 14 w 21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14" y="2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0" y="15"/>
                    <a:pt x="0" y="18"/>
                    <a:pt x="2" y="20"/>
                  </a:cubicBezTo>
                  <a:cubicBezTo>
                    <a:pt x="3" y="20"/>
                    <a:pt x="4" y="21"/>
                    <a:pt x="5" y="21"/>
                  </a:cubicBezTo>
                  <a:cubicBezTo>
                    <a:pt x="6" y="21"/>
                    <a:pt x="7" y="20"/>
                    <a:pt x="8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3"/>
                    <a:pt x="20" y="2"/>
                  </a:cubicBezTo>
                  <a:cubicBezTo>
                    <a:pt x="18" y="0"/>
                    <a:pt x="16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6" name="Freeform 217">
              <a:extLst>
                <a:ext uri="{FF2B5EF4-FFF2-40B4-BE49-F238E27FC236}">
                  <a16:creationId xmlns:a16="http://schemas.microsoft.com/office/drawing/2014/main" xmlns="" id="{C1191839-CBC0-B949-BA0C-3D1F9758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364" y="1306513"/>
              <a:ext cx="38100" cy="38100"/>
            </a:xfrm>
            <a:custGeom>
              <a:avLst/>
              <a:gdLst>
                <a:gd name="T0" fmla="*/ 4 w 10"/>
                <a:gd name="T1" fmla="*/ 10 h 10"/>
                <a:gd name="T2" fmla="*/ 7 w 10"/>
                <a:gd name="T3" fmla="*/ 9 h 10"/>
                <a:gd name="T4" fmla="*/ 9 w 10"/>
                <a:gd name="T5" fmla="*/ 7 h 10"/>
                <a:gd name="T6" fmla="*/ 9 w 10"/>
                <a:gd name="T7" fmla="*/ 2 h 10"/>
                <a:gd name="T8" fmla="*/ 3 w 10"/>
                <a:gd name="T9" fmla="*/ 2 h 10"/>
                <a:gd name="T10" fmla="*/ 1 w 10"/>
                <a:gd name="T11" fmla="*/ 3 h 10"/>
                <a:gd name="T12" fmla="*/ 1 w 10"/>
                <a:gd name="T13" fmla="*/ 9 h 10"/>
                <a:gd name="T14" fmla="*/ 4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5" y="10"/>
                    <a:pt x="6" y="10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0"/>
                    <a:pt x="3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7" name="Freeform 218">
              <a:extLst>
                <a:ext uri="{FF2B5EF4-FFF2-40B4-BE49-F238E27FC236}">
                  <a16:creationId xmlns:a16="http://schemas.microsoft.com/office/drawing/2014/main" xmlns="" id="{FCF4CA01-EB42-214F-972D-120DEABF0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4" y="2046288"/>
              <a:ext cx="244475" cy="244475"/>
            </a:xfrm>
            <a:custGeom>
              <a:avLst/>
              <a:gdLst>
                <a:gd name="T0" fmla="*/ 1 w 65"/>
                <a:gd name="T1" fmla="*/ 64 h 65"/>
                <a:gd name="T2" fmla="*/ 4 w 65"/>
                <a:gd name="T3" fmla="*/ 65 h 65"/>
                <a:gd name="T4" fmla="*/ 7 w 65"/>
                <a:gd name="T5" fmla="*/ 64 h 65"/>
                <a:gd name="T6" fmla="*/ 47 w 65"/>
                <a:gd name="T7" fmla="*/ 24 h 65"/>
                <a:gd name="T8" fmla="*/ 56 w 65"/>
                <a:gd name="T9" fmla="*/ 16 h 65"/>
                <a:gd name="T10" fmla="*/ 64 w 65"/>
                <a:gd name="T11" fmla="*/ 8 h 65"/>
                <a:gd name="T12" fmla="*/ 64 w 65"/>
                <a:gd name="T13" fmla="*/ 2 h 65"/>
                <a:gd name="T14" fmla="*/ 58 w 65"/>
                <a:gd name="T15" fmla="*/ 2 h 65"/>
                <a:gd name="T16" fmla="*/ 50 w 65"/>
                <a:gd name="T17" fmla="*/ 10 h 65"/>
                <a:gd name="T18" fmla="*/ 42 w 65"/>
                <a:gd name="T19" fmla="*/ 18 h 65"/>
                <a:gd name="T20" fmla="*/ 1 w 65"/>
                <a:gd name="T21" fmla="*/ 59 h 65"/>
                <a:gd name="T22" fmla="*/ 1 w 65"/>
                <a:gd name="T2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1" y="64"/>
                  </a:move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6" y="65"/>
                    <a:pt x="7" y="6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6"/>
                    <a:pt x="65" y="3"/>
                    <a:pt x="64" y="2"/>
                  </a:cubicBezTo>
                  <a:cubicBezTo>
                    <a:pt x="62" y="0"/>
                    <a:pt x="59" y="0"/>
                    <a:pt x="58" y="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0" y="63"/>
                    <a:pt x="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8" name="Freeform 219">
              <a:extLst>
                <a:ext uri="{FF2B5EF4-FFF2-40B4-BE49-F238E27FC236}">
                  <a16:creationId xmlns:a16="http://schemas.microsoft.com/office/drawing/2014/main" xmlns="" id="{9BD17178-E82A-2D44-BFCB-C11CED73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1809751"/>
              <a:ext cx="142875" cy="142875"/>
            </a:xfrm>
            <a:custGeom>
              <a:avLst/>
              <a:gdLst>
                <a:gd name="T0" fmla="*/ 7 w 38"/>
                <a:gd name="T1" fmla="*/ 37 h 38"/>
                <a:gd name="T2" fmla="*/ 36 w 38"/>
                <a:gd name="T3" fmla="*/ 8 h 38"/>
                <a:gd name="T4" fmla="*/ 36 w 38"/>
                <a:gd name="T5" fmla="*/ 2 h 38"/>
                <a:gd name="T6" fmla="*/ 31 w 38"/>
                <a:gd name="T7" fmla="*/ 2 h 38"/>
                <a:gd name="T8" fmla="*/ 1 w 38"/>
                <a:gd name="T9" fmla="*/ 31 h 38"/>
                <a:gd name="T10" fmla="*/ 1 w 38"/>
                <a:gd name="T11" fmla="*/ 37 h 38"/>
                <a:gd name="T12" fmla="*/ 4 w 38"/>
                <a:gd name="T13" fmla="*/ 38 h 38"/>
                <a:gd name="T14" fmla="*/ 7 w 38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7" y="37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6"/>
                    <a:pt x="38" y="4"/>
                    <a:pt x="36" y="2"/>
                  </a:cubicBezTo>
                  <a:cubicBezTo>
                    <a:pt x="35" y="0"/>
                    <a:pt x="32" y="0"/>
                    <a:pt x="31" y="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2" y="38"/>
                    <a:pt x="3" y="38"/>
                    <a:pt x="4" y="38"/>
                  </a:cubicBezTo>
                  <a:cubicBezTo>
                    <a:pt x="5" y="38"/>
                    <a:pt x="6" y="38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9" name="Freeform 220">
              <a:extLst>
                <a:ext uri="{FF2B5EF4-FFF2-40B4-BE49-F238E27FC236}">
                  <a16:creationId xmlns:a16="http://schemas.microsoft.com/office/drawing/2014/main" xmlns="" id="{75BA75D3-10DF-B949-88FE-6833749F6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4" y="1576388"/>
              <a:ext cx="142875" cy="142875"/>
            </a:xfrm>
            <a:custGeom>
              <a:avLst/>
              <a:gdLst>
                <a:gd name="T0" fmla="*/ 2 w 38"/>
                <a:gd name="T1" fmla="*/ 37 h 38"/>
                <a:gd name="T2" fmla="*/ 4 w 38"/>
                <a:gd name="T3" fmla="*/ 38 h 38"/>
                <a:gd name="T4" fmla="*/ 7 w 38"/>
                <a:gd name="T5" fmla="*/ 37 h 38"/>
                <a:gd name="T6" fmla="*/ 37 w 38"/>
                <a:gd name="T7" fmla="*/ 8 h 38"/>
                <a:gd name="T8" fmla="*/ 37 w 38"/>
                <a:gd name="T9" fmla="*/ 2 h 38"/>
                <a:gd name="T10" fmla="*/ 31 w 38"/>
                <a:gd name="T11" fmla="*/ 2 h 38"/>
                <a:gd name="T12" fmla="*/ 2 w 38"/>
                <a:gd name="T13" fmla="*/ 31 h 38"/>
                <a:gd name="T14" fmla="*/ 2 w 38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" y="37"/>
                  </a:moveTo>
                  <a:cubicBezTo>
                    <a:pt x="2" y="38"/>
                    <a:pt x="3" y="38"/>
                    <a:pt x="4" y="38"/>
                  </a:cubicBezTo>
                  <a:cubicBezTo>
                    <a:pt x="5" y="38"/>
                    <a:pt x="6" y="38"/>
                    <a:pt x="7" y="3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3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0" name="Freeform 221">
              <a:extLst>
                <a:ext uri="{FF2B5EF4-FFF2-40B4-BE49-F238E27FC236}">
                  <a16:creationId xmlns:a16="http://schemas.microsoft.com/office/drawing/2014/main" xmlns="" id="{5098A645-5E8F-024A-9766-FB7A1C4E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1731963"/>
              <a:ext cx="34925" cy="36513"/>
            </a:xfrm>
            <a:custGeom>
              <a:avLst/>
              <a:gdLst>
                <a:gd name="T0" fmla="*/ 7 w 9"/>
                <a:gd name="T1" fmla="*/ 8 h 10"/>
                <a:gd name="T2" fmla="*/ 8 w 9"/>
                <a:gd name="T3" fmla="*/ 7 h 10"/>
                <a:gd name="T4" fmla="*/ 8 w 9"/>
                <a:gd name="T5" fmla="*/ 2 h 10"/>
                <a:gd name="T6" fmla="*/ 2 w 9"/>
                <a:gd name="T7" fmla="*/ 2 h 10"/>
                <a:gd name="T8" fmla="*/ 1 w 9"/>
                <a:gd name="T9" fmla="*/ 3 h 10"/>
                <a:gd name="T10" fmla="*/ 1 w 9"/>
                <a:gd name="T11" fmla="*/ 8 h 10"/>
                <a:gd name="T12" fmla="*/ 4 w 9"/>
                <a:gd name="T13" fmla="*/ 10 h 10"/>
                <a:gd name="T14" fmla="*/ 7 w 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7" y="8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7"/>
                    <a:pt x="1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5" y="10"/>
                    <a:pt x="6" y="9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1" name="Freeform 222">
              <a:extLst>
                <a:ext uri="{FF2B5EF4-FFF2-40B4-BE49-F238E27FC236}">
                  <a16:creationId xmlns:a16="http://schemas.microsoft.com/office/drawing/2014/main" xmlns="" id="{62073CEA-6489-0043-9DE6-2D4E061E8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1" y="2020888"/>
              <a:ext cx="311150" cy="315913"/>
            </a:xfrm>
            <a:custGeom>
              <a:avLst/>
              <a:gdLst>
                <a:gd name="T0" fmla="*/ 49 w 83"/>
                <a:gd name="T1" fmla="*/ 29 h 84"/>
                <a:gd name="T2" fmla="*/ 49 w 83"/>
                <a:gd name="T3" fmla="*/ 29 h 84"/>
                <a:gd name="T4" fmla="*/ 1 w 83"/>
                <a:gd name="T5" fmla="*/ 77 h 84"/>
                <a:gd name="T6" fmla="*/ 1 w 83"/>
                <a:gd name="T7" fmla="*/ 82 h 84"/>
                <a:gd name="T8" fmla="*/ 4 w 83"/>
                <a:gd name="T9" fmla="*/ 84 h 84"/>
                <a:gd name="T10" fmla="*/ 7 w 83"/>
                <a:gd name="T11" fmla="*/ 82 h 84"/>
                <a:gd name="T12" fmla="*/ 55 w 83"/>
                <a:gd name="T13" fmla="*/ 35 h 84"/>
                <a:gd name="T14" fmla="*/ 55 w 83"/>
                <a:gd name="T15" fmla="*/ 35 h 84"/>
                <a:gd name="T16" fmla="*/ 55 w 83"/>
                <a:gd name="T17" fmla="*/ 35 h 84"/>
                <a:gd name="T18" fmla="*/ 82 w 83"/>
                <a:gd name="T19" fmla="*/ 8 h 84"/>
                <a:gd name="T20" fmla="*/ 82 w 83"/>
                <a:gd name="T21" fmla="*/ 2 h 84"/>
                <a:gd name="T22" fmla="*/ 76 w 83"/>
                <a:gd name="T23" fmla="*/ 2 h 84"/>
                <a:gd name="T24" fmla="*/ 49 w 83"/>
                <a:gd name="T25" fmla="*/ 29 h 84"/>
                <a:gd name="T26" fmla="*/ 49 w 83"/>
                <a:gd name="T27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84">
                  <a:moveTo>
                    <a:pt x="49" y="29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8"/>
                    <a:pt x="0" y="81"/>
                    <a:pt x="1" y="82"/>
                  </a:cubicBezTo>
                  <a:cubicBezTo>
                    <a:pt x="2" y="83"/>
                    <a:pt x="3" y="84"/>
                    <a:pt x="4" y="84"/>
                  </a:cubicBezTo>
                  <a:cubicBezTo>
                    <a:pt x="5" y="84"/>
                    <a:pt x="6" y="83"/>
                    <a:pt x="7" y="82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6"/>
                    <a:pt x="83" y="4"/>
                    <a:pt x="82" y="2"/>
                  </a:cubicBezTo>
                  <a:cubicBezTo>
                    <a:pt x="80" y="0"/>
                    <a:pt x="77" y="0"/>
                    <a:pt x="76" y="2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2" name="Freeform 223">
              <a:extLst>
                <a:ext uri="{FF2B5EF4-FFF2-40B4-BE49-F238E27FC236}">
                  <a16:creationId xmlns:a16="http://schemas.microsoft.com/office/drawing/2014/main" xmlns="" id="{0F9CB343-EA4A-A44B-9655-5F41E79A9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4" y="1584326"/>
              <a:ext cx="239713" cy="241300"/>
            </a:xfrm>
            <a:custGeom>
              <a:avLst/>
              <a:gdLst>
                <a:gd name="T0" fmla="*/ 2 w 64"/>
                <a:gd name="T1" fmla="*/ 63 h 64"/>
                <a:gd name="T2" fmla="*/ 5 w 64"/>
                <a:gd name="T3" fmla="*/ 64 h 64"/>
                <a:gd name="T4" fmla="*/ 7 w 64"/>
                <a:gd name="T5" fmla="*/ 63 h 64"/>
                <a:gd name="T6" fmla="*/ 63 w 64"/>
                <a:gd name="T7" fmla="*/ 7 h 64"/>
                <a:gd name="T8" fmla="*/ 63 w 64"/>
                <a:gd name="T9" fmla="*/ 2 h 64"/>
                <a:gd name="T10" fmla="*/ 57 w 64"/>
                <a:gd name="T11" fmla="*/ 2 h 64"/>
                <a:gd name="T12" fmla="*/ 2 w 64"/>
                <a:gd name="T13" fmla="*/ 57 h 64"/>
                <a:gd name="T14" fmla="*/ 2 w 64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2" y="63"/>
                  </a:moveTo>
                  <a:cubicBezTo>
                    <a:pt x="3" y="64"/>
                    <a:pt x="4" y="64"/>
                    <a:pt x="5" y="64"/>
                  </a:cubicBezTo>
                  <a:cubicBezTo>
                    <a:pt x="6" y="64"/>
                    <a:pt x="7" y="64"/>
                    <a:pt x="7" y="63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6"/>
                    <a:pt x="64" y="3"/>
                    <a:pt x="63" y="2"/>
                  </a:cubicBezTo>
                  <a:cubicBezTo>
                    <a:pt x="61" y="0"/>
                    <a:pt x="59" y="0"/>
                    <a:pt x="57" y="2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9"/>
                    <a:pt x="0" y="61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3" name="Freeform 224">
              <a:extLst>
                <a:ext uri="{FF2B5EF4-FFF2-40B4-BE49-F238E27FC236}">
                  <a16:creationId xmlns:a16="http://schemas.microsoft.com/office/drawing/2014/main" xmlns="" id="{AAC5398A-7BD1-0942-A33B-C0304660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4" y="1851026"/>
              <a:ext cx="180975" cy="177800"/>
            </a:xfrm>
            <a:custGeom>
              <a:avLst/>
              <a:gdLst>
                <a:gd name="T0" fmla="*/ 2 w 48"/>
                <a:gd name="T1" fmla="*/ 46 h 47"/>
                <a:gd name="T2" fmla="*/ 4 w 48"/>
                <a:gd name="T3" fmla="*/ 47 h 47"/>
                <a:gd name="T4" fmla="*/ 7 w 48"/>
                <a:gd name="T5" fmla="*/ 46 h 47"/>
                <a:gd name="T6" fmla="*/ 13 w 48"/>
                <a:gd name="T7" fmla="*/ 40 h 47"/>
                <a:gd name="T8" fmla="*/ 14 w 48"/>
                <a:gd name="T9" fmla="*/ 39 h 47"/>
                <a:gd name="T10" fmla="*/ 14 w 48"/>
                <a:gd name="T11" fmla="*/ 39 h 47"/>
                <a:gd name="T12" fmla="*/ 47 w 48"/>
                <a:gd name="T13" fmla="*/ 7 h 47"/>
                <a:gd name="T14" fmla="*/ 47 w 48"/>
                <a:gd name="T15" fmla="*/ 1 h 47"/>
                <a:gd name="T16" fmla="*/ 41 w 48"/>
                <a:gd name="T17" fmla="*/ 1 h 47"/>
                <a:gd name="T18" fmla="*/ 9 w 48"/>
                <a:gd name="T19" fmla="*/ 33 h 47"/>
                <a:gd name="T20" fmla="*/ 8 w 48"/>
                <a:gd name="T21" fmla="*/ 34 h 47"/>
                <a:gd name="T22" fmla="*/ 8 w 48"/>
                <a:gd name="T23" fmla="*/ 34 h 47"/>
                <a:gd name="T24" fmla="*/ 2 w 48"/>
                <a:gd name="T25" fmla="*/ 40 h 47"/>
                <a:gd name="T26" fmla="*/ 2 w 48"/>
                <a:gd name="T27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7">
                  <a:moveTo>
                    <a:pt x="2" y="46"/>
                  </a:moveTo>
                  <a:cubicBezTo>
                    <a:pt x="2" y="47"/>
                    <a:pt x="3" y="47"/>
                    <a:pt x="4" y="47"/>
                  </a:cubicBezTo>
                  <a:cubicBezTo>
                    <a:pt x="5" y="47"/>
                    <a:pt x="7" y="47"/>
                    <a:pt x="7" y="46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5"/>
                    <a:pt x="48" y="3"/>
                    <a:pt x="47" y="1"/>
                  </a:cubicBezTo>
                  <a:cubicBezTo>
                    <a:pt x="45" y="0"/>
                    <a:pt x="42" y="0"/>
                    <a:pt x="41" y="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2"/>
                    <a:pt x="0" y="44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4" name="Freeform 225">
              <a:extLst>
                <a:ext uri="{FF2B5EF4-FFF2-40B4-BE49-F238E27FC236}">
                  <a16:creationId xmlns:a16="http://schemas.microsoft.com/office/drawing/2014/main" xmlns="" id="{3D216031-4FE7-9C42-8027-CC0223E2A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9" y="3716338"/>
              <a:ext cx="641350" cy="642938"/>
            </a:xfrm>
            <a:custGeom>
              <a:avLst/>
              <a:gdLst>
                <a:gd name="T0" fmla="*/ 170 w 171"/>
                <a:gd name="T1" fmla="*/ 2 h 171"/>
                <a:gd name="T2" fmla="*/ 164 w 171"/>
                <a:gd name="T3" fmla="*/ 2 h 171"/>
                <a:gd name="T4" fmla="*/ 2 w 171"/>
                <a:gd name="T5" fmla="*/ 164 h 171"/>
                <a:gd name="T6" fmla="*/ 2 w 171"/>
                <a:gd name="T7" fmla="*/ 170 h 171"/>
                <a:gd name="T8" fmla="*/ 4 w 171"/>
                <a:gd name="T9" fmla="*/ 171 h 171"/>
                <a:gd name="T10" fmla="*/ 7 w 171"/>
                <a:gd name="T11" fmla="*/ 170 h 171"/>
                <a:gd name="T12" fmla="*/ 170 w 171"/>
                <a:gd name="T13" fmla="*/ 7 h 171"/>
                <a:gd name="T14" fmla="*/ 170 w 171"/>
                <a:gd name="T15" fmla="*/ 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71">
                  <a:moveTo>
                    <a:pt x="170" y="2"/>
                  </a:moveTo>
                  <a:cubicBezTo>
                    <a:pt x="168" y="0"/>
                    <a:pt x="166" y="0"/>
                    <a:pt x="164" y="2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0" y="166"/>
                    <a:pt x="0" y="168"/>
                    <a:pt x="2" y="170"/>
                  </a:cubicBezTo>
                  <a:cubicBezTo>
                    <a:pt x="2" y="171"/>
                    <a:pt x="3" y="171"/>
                    <a:pt x="4" y="171"/>
                  </a:cubicBezTo>
                  <a:cubicBezTo>
                    <a:pt x="5" y="171"/>
                    <a:pt x="6" y="171"/>
                    <a:pt x="7" y="170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71" y="6"/>
                    <a:pt x="171" y="3"/>
                    <a:pt x="17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5" name="Freeform 226">
              <a:extLst>
                <a:ext uri="{FF2B5EF4-FFF2-40B4-BE49-F238E27FC236}">
                  <a16:creationId xmlns:a16="http://schemas.microsoft.com/office/drawing/2014/main" xmlns="" id="{3D9B5F23-D8A7-674F-A0EF-F65A5BAA9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6" y="2374901"/>
              <a:ext cx="187325" cy="184150"/>
            </a:xfrm>
            <a:custGeom>
              <a:avLst/>
              <a:gdLst>
                <a:gd name="T0" fmla="*/ 5 w 50"/>
                <a:gd name="T1" fmla="*/ 49 h 49"/>
                <a:gd name="T2" fmla="*/ 7 w 50"/>
                <a:gd name="T3" fmla="*/ 48 h 49"/>
                <a:gd name="T4" fmla="*/ 48 w 50"/>
                <a:gd name="T5" fmla="*/ 7 h 49"/>
                <a:gd name="T6" fmla="*/ 48 w 50"/>
                <a:gd name="T7" fmla="*/ 1 h 49"/>
                <a:gd name="T8" fmla="*/ 43 w 50"/>
                <a:gd name="T9" fmla="*/ 1 h 49"/>
                <a:gd name="T10" fmla="*/ 2 w 50"/>
                <a:gd name="T11" fmla="*/ 42 h 49"/>
                <a:gd name="T12" fmla="*/ 2 w 50"/>
                <a:gd name="T13" fmla="*/ 48 h 49"/>
                <a:gd name="T14" fmla="*/ 5 w 50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9">
                  <a:moveTo>
                    <a:pt x="5" y="49"/>
                  </a:moveTo>
                  <a:cubicBezTo>
                    <a:pt x="6" y="49"/>
                    <a:pt x="7" y="49"/>
                    <a:pt x="7" y="4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0" y="5"/>
                    <a:pt x="50" y="3"/>
                    <a:pt x="48" y="1"/>
                  </a:cubicBezTo>
                  <a:cubicBezTo>
                    <a:pt x="47" y="0"/>
                    <a:pt x="44" y="0"/>
                    <a:pt x="43" y="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4"/>
                    <a:pt x="0" y="46"/>
                    <a:pt x="2" y="48"/>
                  </a:cubicBezTo>
                  <a:cubicBezTo>
                    <a:pt x="3" y="49"/>
                    <a:pt x="4" y="49"/>
                    <a:pt x="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6" name="Freeform 227">
              <a:extLst>
                <a:ext uri="{FF2B5EF4-FFF2-40B4-BE49-F238E27FC236}">
                  <a16:creationId xmlns:a16="http://schemas.microsoft.com/office/drawing/2014/main" xmlns="" id="{AB91B097-7720-354A-AF85-8D0BA121A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9" y="1290638"/>
              <a:ext cx="41275" cy="41275"/>
            </a:xfrm>
            <a:custGeom>
              <a:avLst/>
              <a:gdLst>
                <a:gd name="T0" fmla="*/ 4 w 11"/>
                <a:gd name="T1" fmla="*/ 11 h 11"/>
                <a:gd name="T2" fmla="*/ 7 w 11"/>
                <a:gd name="T3" fmla="*/ 10 h 11"/>
                <a:gd name="T4" fmla="*/ 10 w 11"/>
                <a:gd name="T5" fmla="*/ 8 h 11"/>
                <a:gd name="T6" fmla="*/ 10 w 11"/>
                <a:gd name="T7" fmla="*/ 2 h 11"/>
                <a:gd name="T8" fmla="*/ 4 w 11"/>
                <a:gd name="T9" fmla="*/ 2 h 11"/>
                <a:gd name="T10" fmla="*/ 2 w 11"/>
                <a:gd name="T11" fmla="*/ 4 h 11"/>
                <a:gd name="T12" fmla="*/ 2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5" y="11"/>
                    <a:pt x="6" y="11"/>
                    <a:pt x="7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6"/>
                    <a:pt x="11" y="3"/>
                    <a:pt x="10" y="2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2" y="11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7" name="Freeform 228">
              <a:extLst>
                <a:ext uri="{FF2B5EF4-FFF2-40B4-BE49-F238E27FC236}">
                  <a16:creationId xmlns:a16="http://schemas.microsoft.com/office/drawing/2014/main" xmlns="" id="{30134EBF-1EE5-344F-B991-85EDE593A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9" y="1595438"/>
              <a:ext cx="277813" cy="279400"/>
            </a:xfrm>
            <a:custGeom>
              <a:avLst/>
              <a:gdLst>
                <a:gd name="T0" fmla="*/ 1 w 74"/>
                <a:gd name="T1" fmla="*/ 72 h 74"/>
                <a:gd name="T2" fmla="*/ 4 w 74"/>
                <a:gd name="T3" fmla="*/ 74 h 74"/>
                <a:gd name="T4" fmla="*/ 7 w 74"/>
                <a:gd name="T5" fmla="*/ 72 h 74"/>
                <a:gd name="T6" fmla="*/ 72 w 74"/>
                <a:gd name="T7" fmla="*/ 7 h 74"/>
                <a:gd name="T8" fmla="*/ 72 w 74"/>
                <a:gd name="T9" fmla="*/ 1 h 74"/>
                <a:gd name="T10" fmla="*/ 67 w 74"/>
                <a:gd name="T11" fmla="*/ 1 h 74"/>
                <a:gd name="T12" fmla="*/ 1 w 74"/>
                <a:gd name="T13" fmla="*/ 67 h 74"/>
                <a:gd name="T14" fmla="*/ 1 w 74"/>
                <a:gd name="T1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1" y="72"/>
                  </a:moveTo>
                  <a:cubicBezTo>
                    <a:pt x="2" y="73"/>
                    <a:pt x="3" y="74"/>
                    <a:pt x="4" y="74"/>
                  </a:cubicBezTo>
                  <a:cubicBezTo>
                    <a:pt x="5" y="74"/>
                    <a:pt x="6" y="73"/>
                    <a:pt x="7" y="7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5"/>
                    <a:pt x="74" y="3"/>
                    <a:pt x="72" y="1"/>
                  </a:cubicBezTo>
                  <a:cubicBezTo>
                    <a:pt x="71" y="0"/>
                    <a:pt x="68" y="0"/>
                    <a:pt x="67" y="1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8"/>
                    <a:pt x="0" y="71"/>
                    <a:pt x="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8" name="Freeform 229">
              <a:extLst>
                <a:ext uri="{FF2B5EF4-FFF2-40B4-BE49-F238E27FC236}">
                  <a16:creationId xmlns:a16="http://schemas.microsoft.com/office/drawing/2014/main" xmlns="" id="{B4C8B7C1-293B-3B4E-9C94-C2FE837DB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1" y="1314451"/>
              <a:ext cx="41275" cy="36513"/>
            </a:xfrm>
            <a:custGeom>
              <a:avLst/>
              <a:gdLst>
                <a:gd name="T0" fmla="*/ 5 w 11"/>
                <a:gd name="T1" fmla="*/ 10 h 10"/>
                <a:gd name="T2" fmla="*/ 7 w 11"/>
                <a:gd name="T3" fmla="*/ 9 h 10"/>
                <a:gd name="T4" fmla="*/ 9 w 11"/>
                <a:gd name="T5" fmla="*/ 7 h 10"/>
                <a:gd name="T6" fmla="*/ 9 w 11"/>
                <a:gd name="T7" fmla="*/ 2 h 10"/>
                <a:gd name="T8" fmla="*/ 3 w 11"/>
                <a:gd name="T9" fmla="*/ 2 h 10"/>
                <a:gd name="T10" fmla="*/ 2 w 11"/>
                <a:gd name="T11" fmla="*/ 3 h 10"/>
                <a:gd name="T12" fmla="*/ 2 w 11"/>
                <a:gd name="T13" fmla="*/ 9 h 10"/>
                <a:gd name="T14" fmla="*/ 5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6" y="10"/>
                    <a:pt x="7" y="10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9" name="Freeform 230">
              <a:extLst>
                <a:ext uri="{FF2B5EF4-FFF2-40B4-BE49-F238E27FC236}">
                  <a16:creationId xmlns:a16="http://schemas.microsoft.com/office/drawing/2014/main" xmlns="" id="{05BC6850-84AB-DA4C-91DA-23B50458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9" y="3803651"/>
              <a:ext cx="582613" cy="577850"/>
            </a:xfrm>
            <a:custGeom>
              <a:avLst/>
              <a:gdLst>
                <a:gd name="T0" fmla="*/ 154 w 155"/>
                <a:gd name="T1" fmla="*/ 1 h 154"/>
                <a:gd name="T2" fmla="*/ 148 w 155"/>
                <a:gd name="T3" fmla="*/ 1 h 154"/>
                <a:gd name="T4" fmla="*/ 1 w 155"/>
                <a:gd name="T5" fmla="*/ 148 h 154"/>
                <a:gd name="T6" fmla="*/ 1 w 155"/>
                <a:gd name="T7" fmla="*/ 153 h 154"/>
                <a:gd name="T8" fmla="*/ 4 w 155"/>
                <a:gd name="T9" fmla="*/ 154 h 154"/>
                <a:gd name="T10" fmla="*/ 7 w 155"/>
                <a:gd name="T11" fmla="*/ 153 h 154"/>
                <a:gd name="T12" fmla="*/ 154 w 155"/>
                <a:gd name="T13" fmla="*/ 7 h 154"/>
                <a:gd name="T14" fmla="*/ 154 w 155"/>
                <a:gd name="T15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4">
                  <a:moveTo>
                    <a:pt x="154" y="1"/>
                  </a:moveTo>
                  <a:cubicBezTo>
                    <a:pt x="152" y="0"/>
                    <a:pt x="150" y="0"/>
                    <a:pt x="148" y="1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9"/>
                    <a:pt x="0" y="152"/>
                    <a:pt x="1" y="153"/>
                  </a:cubicBezTo>
                  <a:cubicBezTo>
                    <a:pt x="2" y="154"/>
                    <a:pt x="3" y="154"/>
                    <a:pt x="4" y="154"/>
                  </a:cubicBezTo>
                  <a:cubicBezTo>
                    <a:pt x="5" y="154"/>
                    <a:pt x="6" y="154"/>
                    <a:pt x="7" y="153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5"/>
                    <a:pt x="155" y="3"/>
                    <a:pt x="1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0" name="Freeform 231">
              <a:extLst>
                <a:ext uri="{FF2B5EF4-FFF2-40B4-BE49-F238E27FC236}">
                  <a16:creationId xmlns:a16="http://schemas.microsoft.com/office/drawing/2014/main" xmlns="" id="{601EDDA8-C4F4-F94C-BE15-60D7F5C6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1946276"/>
              <a:ext cx="60325" cy="55563"/>
            </a:xfrm>
            <a:custGeom>
              <a:avLst/>
              <a:gdLst>
                <a:gd name="T0" fmla="*/ 14 w 16"/>
                <a:gd name="T1" fmla="*/ 1 h 15"/>
                <a:gd name="T2" fmla="*/ 12 w 16"/>
                <a:gd name="T3" fmla="*/ 0 h 15"/>
                <a:gd name="T4" fmla="*/ 9 w 16"/>
                <a:gd name="T5" fmla="*/ 1 h 15"/>
                <a:gd name="T6" fmla="*/ 2 w 16"/>
                <a:gd name="T7" fmla="*/ 8 h 15"/>
                <a:gd name="T8" fmla="*/ 2 w 16"/>
                <a:gd name="T9" fmla="*/ 14 h 15"/>
                <a:gd name="T10" fmla="*/ 4 w 16"/>
                <a:gd name="T11" fmla="*/ 15 h 15"/>
                <a:gd name="T12" fmla="*/ 7 w 16"/>
                <a:gd name="T13" fmla="*/ 14 h 15"/>
                <a:gd name="T14" fmla="*/ 14 w 16"/>
                <a:gd name="T15" fmla="*/ 7 h 15"/>
                <a:gd name="T16" fmla="*/ 16 w 16"/>
                <a:gd name="T17" fmla="*/ 4 h 15"/>
                <a:gd name="T18" fmla="*/ 14 w 16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1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6" y="15"/>
                    <a:pt x="7" y="15"/>
                    <a:pt x="7" y="1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6" y="5"/>
                    <a:pt x="16" y="4"/>
                  </a:cubicBezTo>
                  <a:cubicBezTo>
                    <a:pt x="16" y="3"/>
                    <a:pt x="15" y="2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1" name="Freeform 232">
              <a:extLst>
                <a:ext uri="{FF2B5EF4-FFF2-40B4-BE49-F238E27FC236}">
                  <a16:creationId xmlns:a16="http://schemas.microsoft.com/office/drawing/2014/main" xmlns="" id="{BDC82518-0A08-8348-8502-7BACEBBB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1" y="2024063"/>
              <a:ext cx="582613" cy="582613"/>
            </a:xfrm>
            <a:custGeom>
              <a:avLst/>
              <a:gdLst>
                <a:gd name="T0" fmla="*/ 1 w 155"/>
                <a:gd name="T1" fmla="*/ 153 h 155"/>
                <a:gd name="T2" fmla="*/ 4 w 155"/>
                <a:gd name="T3" fmla="*/ 155 h 155"/>
                <a:gd name="T4" fmla="*/ 7 w 155"/>
                <a:gd name="T5" fmla="*/ 153 h 155"/>
                <a:gd name="T6" fmla="*/ 153 w 155"/>
                <a:gd name="T7" fmla="*/ 7 h 155"/>
                <a:gd name="T8" fmla="*/ 153 w 155"/>
                <a:gd name="T9" fmla="*/ 2 h 155"/>
                <a:gd name="T10" fmla="*/ 147 w 155"/>
                <a:gd name="T11" fmla="*/ 2 h 155"/>
                <a:gd name="T12" fmla="*/ 1 w 155"/>
                <a:gd name="T13" fmla="*/ 148 h 155"/>
                <a:gd name="T14" fmla="*/ 1 w 155"/>
                <a:gd name="T15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5">
                  <a:moveTo>
                    <a:pt x="1" y="153"/>
                  </a:moveTo>
                  <a:cubicBezTo>
                    <a:pt x="2" y="154"/>
                    <a:pt x="3" y="155"/>
                    <a:pt x="4" y="155"/>
                  </a:cubicBezTo>
                  <a:cubicBezTo>
                    <a:pt x="5" y="155"/>
                    <a:pt x="6" y="154"/>
                    <a:pt x="7" y="153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5" y="6"/>
                    <a:pt x="155" y="3"/>
                    <a:pt x="153" y="2"/>
                  </a:cubicBezTo>
                  <a:cubicBezTo>
                    <a:pt x="151" y="0"/>
                    <a:pt x="149" y="0"/>
                    <a:pt x="147" y="2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9"/>
                    <a:pt x="0" y="152"/>
                    <a:pt x="1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2" name="Freeform 233">
              <a:extLst>
                <a:ext uri="{FF2B5EF4-FFF2-40B4-BE49-F238E27FC236}">
                  <a16:creationId xmlns:a16="http://schemas.microsoft.com/office/drawing/2014/main" xmlns="" id="{C7853616-42D9-154A-A364-6CEC93239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9" y="2028826"/>
              <a:ext cx="593725" cy="593725"/>
            </a:xfrm>
            <a:custGeom>
              <a:avLst/>
              <a:gdLst>
                <a:gd name="T0" fmla="*/ 4 w 158"/>
                <a:gd name="T1" fmla="*/ 158 h 158"/>
                <a:gd name="T2" fmla="*/ 7 w 158"/>
                <a:gd name="T3" fmla="*/ 157 h 158"/>
                <a:gd name="T4" fmla="*/ 156 w 158"/>
                <a:gd name="T5" fmla="*/ 7 h 158"/>
                <a:gd name="T6" fmla="*/ 156 w 158"/>
                <a:gd name="T7" fmla="*/ 2 h 158"/>
                <a:gd name="T8" fmla="*/ 151 w 158"/>
                <a:gd name="T9" fmla="*/ 2 h 158"/>
                <a:gd name="T10" fmla="*/ 1 w 158"/>
                <a:gd name="T11" fmla="*/ 151 h 158"/>
                <a:gd name="T12" fmla="*/ 1 w 158"/>
                <a:gd name="T13" fmla="*/ 157 h 158"/>
                <a:gd name="T14" fmla="*/ 4 w 158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58">
                  <a:moveTo>
                    <a:pt x="4" y="158"/>
                  </a:moveTo>
                  <a:cubicBezTo>
                    <a:pt x="5" y="158"/>
                    <a:pt x="6" y="157"/>
                    <a:pt x="7" y="15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8" y="6"/>
                    <a:pt x="158" y="3"/>
                    <a:pt x="156" y="2"/>
                  </a:cubicBezTo>
                  <a:cubicBezTo>
                    <a:pt x="155" y="0"/>
                    <a:pt x="152" y="0"/>
                    <a:pt x="151" y="2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52"/>
                    <a:pt x="0" y="155"/>
                    <a:pt x="1" y="157"/>
                  </a:cubicBezTo>
                  <a:cubicBezTo>
                    <a:pt x="2" y="157"/>
                    <a:pt x="3" y="158"/>
                    <a:pt x="4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3" name="Freeform 234">
              <a:extLst>
                <a:ext uri="{FF2B5EF4-FFF2-40B4-BE49-F238E27FC236}">
                  <a16:creationId xmlns:a16="http://schemas.microsoft.com/office/drawing/2014/main" xmlns="" id="{90986529-6ED9-4944-A7BB-BE0E79641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6" y="1611313"/>
              <a:ext cx="277813" cy="277813"/>
            </a:xfrm>
            <a:custGeom>
              <a:avLst/>
              <a:gdLst>
                <a:gd name="T0" fmla="*/ 1 w 74"/>
                <a:gd name="T1" fmla="*/ 73 h 74"/>
                <a:gd name="T2" fmla="*/ 4 w 74"/>
                <a:gd name="T3" fmla="*/ 74 h 74"/>
                <a:gd name="T4" fmla="*/ 7 w 74"/>
                <a:gd name="T5" fmla="*/ 73 h 74"/>
                <a:gd name="T6" fmla="*/ 72 w 74"/>
                <a:gd name="T7" fmla="*/ 7 h 74"/>
                <a:gd name="T8" fmla="*/ 72 w 74"/>
                <a:gd name="T9" fmla="*/ 2 h 74"/>
                <a:gd name="T10" fmla="*/ 66 w 74"/>
                <a:gd name="T11" fmla="*/ 2 h 74"/>
                <a:gd name="T12" fmla="*/ 1 w 74"/>
                <a:gd name="T13" fmla="*/ 67 h 74"/>
                <a:gd name="T14" fmla="*/ 1 w 74"/>
                <a:gd name="T15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1" y="73"/>
                  </a:moveTo>
                  <a:cubicBezTo>
                    <a:pt x="2" y="73"/>
                    <a:pt x="3" y="74"/>
                    <a:pt x="4" y="74"/>
                  </a:cubicBezTo>
                  <a:cubicBezTo>
                    <a:pt x="5" y="74"/>
                    <a:pt x="6" y="73"/>
                    <a:pt x="7" y="73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6"/>
                    <a:pt x="74" y="3"/>
                    <a:pt x="72" y="2"/>
                  </a:cubicBezTo>
                  <a:cubicBezTo>
                    <a:pt x="70" y="0"/>
                    <a:pt x="68" y="0"/>
                    <a:pt x="66" y="2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9"/>
                    <a:pt x="0" y="71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4" name="Freeform 235">
              <a:extLst>
                <a:ext uri="{FF2B5EF4-FFF2-40B4-BE49-F238E27FC236}">
                  <a16:creationId xmlns:a16="http://schemas.microsoft.com/office/drawing/2014/main" xmlns="" id="{C8A4A228-757F-5943-89B1-2BA4BB1C7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3787776"/>
              <a:ext cx="631825" cy="628650"/>
            </a:xfrm>
            <a:custGeom>
              <a:avLst/>
              <a:gdLst>
                <a:gd name="T0" fmla="*/ 7 w 168"/>
                <a:gd name="T1" fmla="*/ 166 h 167"/>
                <a:gd name="T2" fmla="*/ 166 w 168"/>
                <a:gd name="T3" fmla="*/ 7 h 167"/>
                <a:gd name="T4" fmla="*/ 166 w 168"/>
                <a:gd name="T5" fmla="*/ 2 h 167"/>
                <a:gd name="T6" fmla="*/ 160 w 168"/>
                <a:gd name="T7" fmla="*/ 2 h 167"/>
                <a:gd name="T8" fmla="*/ 2 w 168"/>
                <a:gd name="T9" fmla="*/ 161 h 167"/>
                <a:gd name="T10" fmla="*/ 2 w 168"/>
                <a:gd name="T11" fmla="*/ 166 h 167"/>
                <a:gd name="T12" fmla="*/ 4 w 168"/>
                <a:gd name="T13" fmla="*/ 167 h 167"/>
                <a:gd name="T14" fmla="*/ 7 w 168"/>
                <a:gd name="T15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67">
                  <a:moveTo>
                    <a:pt x="7" y="166"/>
                  </a:moveTo>
                  <a:cubicBezTo>
                    <a:pt x="166" y="7"/>
                    <a:pt x="166" y="7"/>
                    <a:pt x="166" y="7"/>
                  </a:cubicBezTo>
                  <a:cubicBezTo>
                    <a:pt x="168" y="6"/>
                    <a:pt x="168" y="3"/>
                    <a:pt x="166" y="2"/>
                  </a:cubicBezTo>
                  <a:cubicBezTo>
                    <a:pt x="164" y="0"/>
                    <a:pt x="162" y="0"/>
                    <a:pt x="160" y="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0" y="162"/>
                    <a:pt x="0" y="165"/>
                    <a:pt x="2" y="166"/>
                  </a:cubicBezTo>
                  <a:cubicBezTo>
                    <a:pt x="2" y="167"/>
                    <a:pt x="3" y="167"/>
                    <a:pt x="4" y="167"/>
                  </a:cubicBezTo>
                  <a:cubicBezTo>
                    <a:pt x="5" y="167"/>
                    <a:pt x="6" y="167"/>
                    <a:pt x="7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5" name="Freeform 236">
              <a:extLst>
                <a:ext uri="{FF2B5EF4-FFF2-40B4-BE49-F238E27FC236}">
                  <a16:creationId xmlns:a16="http://schemas.microsoft.com/office/drawing/2014/main" xmlns="" id="{AE190441-79E5-C441-9082-2A8E90D0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1" y="1878013"/>
              <a:ext cx="58738" cy="55563"/>
            </a:xfrm>
            <a:custGeom>
              <a:avLst/>
              <a:gdLst>
                <a:gd name="T0" fmla="*/ 4 w 16"/>
                <a:gd name="T1" fmla="*/ 15 h 15"/>
                <a:gd name="T2" fmla="*/ 7 w 16"/>
                <a:gd name="T3" fmla="*/ 14 h 15"/>
                <a:gd name="T4" fmla="*/ 9 w 16"/>
                <a:gd name="T5" fmla="*/ 12 h 15"/>
                <a:gd name="T6" fmla="*/ 10 w 16"/>
                <a:gd name="T7" fmla="*/ 11 h 15"/>
                <a:gd name="T8" fmla="*/ 11 w 16"/>
                <a:gd name="T9" fmla="*/ 11 h 15"/>
                <a:gd name="T10" fmla="*/ 14 w 16"/>
                <a:gd name="T11" fmla="*/ 8 h 15"/>
                <a:gd name="T12" fmla="*/ 14 w 16"/>
                <a:gd name="T13" fmla="*/ 2 h 15"/>
                <a:gd name="T14" fmla="*/ 8 w 16"/>
                <a:gd name="T15" fmla="*/ 2 h 15"/>
                <a:gd name="T16" fmla="*/ 5 w 16"/>
                <a:gd name="T17" fmla="*/ 5 h 15"/>
                <a:gd name="T18" fmla="*/ 4 w 16"/>
                <a:gd name="T19" fmla="*/ 6 h 15"/>
                <a:gd name="T20" fmla="*/ 3 w 16"/>
                <a:gd name="T21" fmla="*/ 7 h 15"/>
                <a:gd name="T22" fmla="*/ 2 w 16"/>
                <a:gd name="T23" fmla="*/ 9 h 15"/>
                <a:gd name="T24" fmla="*/ 2 w 16"/>
                <a:gd name="T25" fmla="*/ 14 h 15"/>
                <a:gd name="T26" fmla="*/ 4 w 16"/>
                <a:gd name="T2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5">
                  <a:moveTo>
                    <a:pt x="4" y="15"/>
                  </a:moveTo>
                  <a:cubicBezTo>
                    <a:pt x="5" y="15"/>
                    <a:pt x="6" y="15"/>
                    <a:pt x="7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6" y="3"/>
                    <a:pt x="14" y="2"/>
                  </a:cubicBezTo>
                  <a:cubicBezTo>
                    <a:pt x="12" y="0"/>
                    <a:pt x="10" y="0"/>
                    <a:pt x="8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3"/>
                    <a:pt x="2" y="14"/>
                  </a:cubicBezTo>
                  <a:cubicBezTo>
                    <a:pt x="2" y="15"/>
                    <a:pt x="3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6" name="Freeform 237">
              <a:extLst>
                <a:ext uri="{FF2B5EF4-FFF2-40B4-BE49-F238E27FC236}">
                  <a16:creationId xmlns:a16="http://schemas.microsoft.com/office/drawing/2014/main" xmlns="" id="{31270D7B-1539-304F-9005-5D26D69B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1" y="1301751"/>
              <a:ext cx="36513" cy="34925"/>
            </a:xfrm>
            <a:custGeom>
              <a:avLst/>
              <a:gdLst>
                <a:gd name="T0" fmla="*/ 4 w 10"/>
                <a:gd name="T1" fmla="*/ 9 h 9"/>
                <a:gd name="T2" fmla="*/ 7 w 10"/>
                <a:gd name="T3" fmla="*/ 8 h 9"/>
                <a:gd name="T4" fmla="*/ 8 w 10"/>
                <a:gd name="T5" fmla="*/ 7 h 9"/>
                <a:gd name="T6" fmla="*/ 8 w 10"/>
                <a:gd name="T7" fmla="*/ 1 h 9"/>
                <a:gd name="T8" fmla="*/ 3 w 10"/>
                <a:gd name="T9" fmla="*/ 1 h 9"/>
                <a:gd name="T10" fmla="*/ 2 w 10"/>
                <a:gd name="T11" fmla="*/ 3 h 9"/>
                <a:gd name="T12" fmla="*/ 2 w 10"/>
                <a:gd name="T13" fmla="*/ 8 h 9"/>
                <a:gd name="T14" fmla="*/ 4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cubicBezTo>
                    <a:pt x="5" y="9"/>
                    <a:pt x="7" y="9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10" y="3"/>
                    <a:pt x="8" y="1"/>
                  </a:cubicBezTo>
                  <a:cubicBezTo>
                    <a:pt x="7" y="0"/>
                    <a:pt x="4" y="0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2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7" name="Freeform 238">
              <a:extLst>
                <a:ext uri="{FF2B5EF4-FFF2-40B4-BE49-F238E27FC236}">
                  <a16:creationId xmlns:a16="http://schemas.microsoft.com/office/drawing/2014/main" xmlns="" id="{CD90A397-BED4-BF45-B981-B60635413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9" y="3806826"/>
              <a:ext cx="668338" cy="665163"/>
            </a:xfrm>
            <a:custGeom>
              <a:avLst/>
              <a:gdLst>
                <a:gd name="T0" fmla="*/ 2 w 178"/>
                <a:gd name="T1" fmla="*/ 176 h 177"/>
                <a:gd name="T2" fmla="*/ 5 w 178"/>
                <a:gd name="T3" fmla="*/ 177 h 177"/>
                <a:gd name="T4" fmla="*/ 8 w 178"/>
                <a:gd name="T5" fmla="*/ 176 h 177"/>
                <a:gd name="T6" fmla="*/ 176 w 178"/>
                <a:gd name="T7" fmla="*/ 8 h 177"/>
                <a:gd name="T8" fmla="*/ 176 w 178"/>
                <a:gd name="T9" fmla="*/ 2 h 177"/>
                <a:gd name="T10" fmla="*/ 170 w 178"/>
                <a:gd name="T11" fmla="*/ 2 h 177"/>
                <a:gd name="T12" fmla="*/ 2 w 178"/>
                <a:gd name="T13" fmla="*/ 170 h 177"/>
                <a:gd name="T14" fmla="*/ 2 w 178"/>
                <a:gd name="T1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77">
                  <a:moveTo>
                    <a:pt x="2" y="176"/>
                  </a:moveTo>
                  <a:cubicBezTo>
                    <a:pt x="3" y="177"/>
                    <a:pt x="4" y="177"/>
                    <a:pt x="5" y="177"/>
                  </a:cubicBezTo>
                  <a:cubicBezTo>
                    <a:pt x="6" y="177"/>
                    <a:pt x="7" y="177"/>
                    <a:pt x="8" y="17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8" y="6"/>
                    <a:pt x="178" y="3"/>
                    <a:pt x="176" y="2"/>
                  </a:cubicBezTo>
                  <a:cubicBezTo>
                    <a:pt x="175" y="0"/>
                    <a:pt x="172" y="0"/>
                    <a:pt x="170" y="2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0" y="172"/>
                    <a:pt x="0" y="174"/>
                    <a:pt x="2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8" name="Freeform 239">
              <a:extLst>
                <a:ext uri="{FF2B5EF4-FFF2-40B4-BE49-F238E27FC236}">
                  <a16:creationId xmlns:a16="http://schemas.microsoft.com/office/drawing/2014/main" xmlns="" id="{05539CF5-29D4-6642-9BC0-08F99DF9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776" y="1630363"/>
              <a:ext cx="244475" cy="244475"/>
            </a:xfrm>
            <a:custGeom>
              <a:avLst/>
              <a:gdLst>
                <a:gd name="T0" fmla="*/ 1 w 65"/>
                <a:gd name="T1" fmla="*/ 58 h 65"/>
                <a:gd name="T2" fmla="*/ 1 w 65"/>
                <a:gd name="T3" fmla="*/ 64 h 65"/>
                <a:gd name="T4" fmla="*/ 4 w 65"/>
                <a:gd name="T5" fmla="*/ 65 h 65"/>
                <a:gd name="T6" fmla="*/ 7 w 65"/>
                <a:gd name="T7" fmla="*/ 64 h 65"/>
                <a:gd name="T8" fmla="*/ 64 w 65"/>
                <a:gd name="T9" fmla="*/ 7 h 65"/>
                <a:gd name="T10" fmla="*/ 64 w 65"/>
                <a:gd name="T11" fmla="*/ 1 h 65"/>
                <a:gd name="T12" fmla="*/ 58 w 65"/>
                <a:gd name="T13" fmla="*/ 1 h 65"/>
                <a:gd name="T14" fmla="*/ 1 w 65"/>
                <a:gd name="T15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1" y="58"/>
                  </a:moveTo>
                  <a:cubicBezTo>
                    <a:pt x="0" y="59"/>
                    <a:pt x="0" y="62"/>
                    <a:pt x="1" y="64"/>
                  </a:cubicBezTo>
                  <a:cubicBezTo>
                    <a:pt x="2" y="64"/>
                    <a:pt x="3" y="65"/>
                    <a:pt x="4" y="65"/>
                  </a:cubicBezTo>
                  <a:cubicBezTo>
                    <a:pt x="5" y="65"/>
                    <a:pt x="6" y="64"/>
                    <a:pt x="7" y="64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6"/>
                    <a:pt x="65" y="3"/>
                    <a:pt x="64" y="1"/>
                  </a:cubicBezTo>
                  <a:cubicBezTo>
                    <a:pt x="62" y="0"/>
                    <a:pt x="59" y="0"/>
                    <a:pt x="58" y="1"/>
                  </a:cubicBezTo>
                  <a:lnTo>
                    <a:pt x="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9" name="Freeform 240">
              <a:extLst>
                <a:ext uri="{FF2B5EF4-FFF2-40B4-BE49-F238E27FC236}">
                  <a16:creationId xmlns:a16="http://schemas.microsoft.com/office/drawing/2014/main" xmlns="" id="{AE09573B-3C80-6342-A558-A4C3A2C6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1866901"/>
              <a:ext cx="74613" cy="74613"/>
            </a:xfrm>
            <a:custGeom>
              <a:avLst/>
              <a:gdLst>
                <a:gd name="T0" fmla="*/ 4 w 20"/>
                <a:gd name="T1" fmla="*/ 20 h 20"/>
                <a:gd name="T2" fmla="*/ 7 w 20"/>
                <a:gd name="T3" fmla="*/ 18 h 20"/>
                <a:gd name="T4" fmla="*/ 19 w 20"/>
                <a:gd name="T5" fmla="*/ 7 h 20"/>
                <a:gd name="T6" fmla="*/ 19 w 20"/>
                <a:gd name="T7" fmla="*/ 1 h 20"/>
                <a:gd name="T8" fmla="*/ 13 w 20"/>
                <a:gd name="T9" fmla="*/ 1 h 20"/>
                <a:gd name="T10" fmla="*/ 2 w 20"/>
                <a:gd name="T11" fmla="*/ 13 h 20"/>
                <a:gd name="T12" fmla="*/ 2 w 20"/>
                <a:gd name="T13" fmla="*/ 18 h 20"/>
                <a:gd name="T14" fmla="*/ 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4" y="20"/>
                  </a:moveTo>
                  <a:cubicBezTo>
                    <a:pt x="5" y="20"/>
                    <a:pt x="6" y="19"/>
                    <a:pt x="7" y="1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5"/>
                    <a:pt x="20" y="3"/>
                    <a:pt x="19" y="1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18"/>
                  </a:cubicBezTo>
                  <a:cubicBezTo>
                    <a:pt x="2" y="19"/>
                    <a:pt x="3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0" name="Freeform 241">
              <a:extLst>
                <a:ext uri="{FF2B5EF4-FFF2-40B4-BE49-F238E27FC236}">
                  <a16:creationId xmlns:a16="http://schemas.microsoft.com/office/drawing/2014/main" xmlns="" id="{0C882202-DA3D-2347-9F6C-B74E151F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6" y="2625726"/>
              <a:ext cx="157163" cy="158750"/>
            </a:xfrm>
            <a:custGeom>
              <a:avLst/>
              <a:gdLst>
                <a:gd name="T0" fmla="*/ 4 w 42"/>
                <a:gd name="T1" fmla="*/ 42 h 42"/>
                <a:gd name="T2" fmla="*/ 7 w 42"/>
                <a:gd name="T3" fmla="*/ 41 h 42"/>
                <a:gd name="T4" fmla="*/ 24 w 42"/>
                <a:gd name="T5" fmla="*/ 24 h 42"/>
                <a:gd name="T6" fmla="*/ 41 w 42"/>
                <a:gd name="T7" fmla="*/ 7 h 42"/>
                <a:gd name="T8" fmla="*/ 41 w 42"/>
                <a:gd name="T9" fmla="*/ 1 h 42"/>
                <a:gd name="T10" fmla="*/ 35 w 42"/>
                <a:gd name="T11" fmla="*/ 1 h 42"/>
                <a:gd name="T12" fmla="*/ 18 w 42"/>
                <a:gd name="T13" fmla="*/ 18 h 42"/>
                <a:gd name="T14" fmla="*/ 1 w 42"/>
                <a:gd name="T15" fmla="*/ 35 h 42"/>
                <a:gd name="T16" fmla="*/ 1 w 42"/>
                <a:gd name="T17" fmla="*/ 41 h 42"/>
                <a:gd name="T18" fmla="*/ 4 w 42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4" y="42"/>
                  </a:moveTo>
                  <a:cubicBezTo>
                    <a:pt x="5" y="42"/>
                    <a:pt x="6" y="42"/>
                    <a:pt x="7" y="41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5"/>
                    <a:pt x="42" y="3"/>
                    <a:pt x="41" y="1"/>
                  </a:cubicBezTo>
                  <a:cubicBezTo>
                    <a:pt x="39" y="0"/>
                    <a:pt x="37" y="0"/>
                    <a:pt x="35" y="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0" y="39"/>
                    <a:pt x="1" y="41"/>
                  </a:cubicBezTo>
                  <a:cubicBezTo>
                    <a:pt x="2" y="42"/>
                    <a:pt x="3" y="42"/>
                    <a:pt x="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1" name="Freeform 242">
              <a:extLst>
                <a:ext uri="{FF2B5EF4-FFF2-40B4-BE49-F238E27FC236}">
                  <a16:creationId xmlns:a16="http://schemas.microsoft.com/office/drawing/2014/main" xmlns="" id="{D6B709BD-29C0-144F-9826-F97326FB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9" y="1933576"/>
              <a:ext cx="74613" cy="76200"/>
            </a:xfrm>
            <a:custGeom>
              <a:avLst/>
              <a:gdLst>
                <a:gd name="T0" fmla="*/ 2 w 20"/>
                <a:gd name="T1" fmla="*/ 18 h 20"/>
                <a:gd name="T2" fmla="*/ 4 w 20"/>
                <a:gd name="T3" fmla="*/ 20 h 20"/>
                <a:gd name="T4" fmla="*/ 7 w 20"/>
                <a:gd name="T5" fmla="*/ 18 h 20"/>
                <a:gd name="T6" fmla="*/ 18 w 20"/>
                <a:gd name="T7" fmla="*/ 7 h 20"/>
                <a:gd name="T8" fmla="*/ 18 w 20"/>
                <a:gd name="T9" fmla="*/ 2 h 20"/>
                <a:gd name="T10" fmla="*/ 13 w 20"/>
                <a:gd name="T11" fmla="*/ 2 h 20"/>
                <a:gd name="T12" fmla="*/ 2 w 20"/>
                <a:gd name="T13" fmla="*/ 13 h 20"/>
                <a:gd name="T14" fmla="*/ 2 w 20"/>
                <a:gd name="T1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" y="18"/>
                  </a:moveTo>
                  <a:cubicBezTo>
                    <a:pt x="2" y="19"/>
                    <a:pt x="3" y="20"/>
                    <a:pt x="4" y="20"/>
                  </a:cubicBezTo>
                  <a:cubicBezTo>
                    <a:pt x="6" y="20"/>
                    <a:pt x="7" y="19"/>
                    <a:pt x="7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6"/>
                    <a:pt x="20" y="3"/>
                    <a:pt x="18" y="2"/>
                  </a:cubicBezTo>
                  <a:cubicBezTo>
                    <a:pt x="17" y="0"/>
                    <a:pt x="14" y="0"/>
                    <a:pt x="13" y="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2" name="Freeform 243">
              <a:extLst>
                <a:ext uri="{FF2B5EF4-FFF2-40B4-BE49-F238E27FC236}">
                  <a16:creationId xmlns:a16="http://schemas.microsoft.com/office/drawing/2014/main" xmlns="" id="{0A5B2E58-73C7-124D-A597-707F867B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9" y="2028826"/>
              <a:ext cx="374650" cy="374650"/>
            </a:xfrm>
            <a:custGeom>
              <a:avLst/>
              <a:gdLst>
                <a:gd name="T0" fmla="*/ 93 w 100"/>
                <a:gd name="T1" fmla="*/ 1 h 100"/>
                <a:gd name="T2" fmla="*/ 1 w 100"/>
                <a:gd name="T3" fmla="*/ 93 h 100"/>
                <a:gd name="T4" fmla="*/ 1 w 100"/>
                <a:gd name="T5" fmla="*/ 99 h 100"/>
                <a:gd name="T6" fmla="*/ 4 w 100"/>
                <a:gd name="T7" fmla="*/ 100 h 100"/>
                <a:gd name="T8" fmla="*/ 7 w 100"/>
                <a:gd name="T9" fmla="*/ 99 h 100"/>
                <a:gd name="T10" fmla="*/ 98 w 100"/>
                <a:gd name="T11" fmla="*/ 7 h 100"/>
                <a:gd name="T12" fmla="*/ 98 w 100"/>
                <a:gd name="T13" fmla="*/ 1 h 100"/>
                <a:gd name="T14" fmla="*/ 93 w 100"/>
                <a:gd name="T15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0">
                  <a:moveTo>
                    <a:pt x="93" y="1"/>
                  </a:moveTo>
                  <a:cubicBezTo>
                    <a:pt x="1" y="93"/>
                    <a:pt x="1" y="93"/>
                    <a:pt x="1" y="93"/>
                  </a:cubicBezTo>
                  <a:cubicBezTo>
                    <a:pt x="0" y="95"/>
                    <a:pt x="0" y="97"/>
                    <a:pt x="1" y="99"/>
                  </a:cubicBezTo>
                  <a:cubicBezTo>
                    <a:pt x="2" y="100"/>
                    <a:pt x="3" y="100"/>
                    <a:pt x="4" y="100"/>
                  </a:cubicBezTo>
                  <a:cubicBezTo>
                    <a:pt x="5" y="100"/>
                    <a:pt x="6" y="100"/>
                    <a:pt x="7" y="99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3"/>
                    <a:pt x="98" y="1"/>
                  </a:cubicBezTo>
                  <a:cubicBezTo>
                    <a:pt x="97" y="0"/>
                    <a:pt x="94" y="0"/>
                    <a:pt x="9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3" name="Freeform 244">
              <a:extLst>
                <a:ext uri="{FF2B5EF4-FFF2-40B4-BE49-F238E27FC236}">
                  <a16:creationId xmlns:a16="http://schemas.microsoft.com/office/drawing/2014/main" xmlns="" id="{24FAEEDE-A15C-1645-900E-FF5709A1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1" y="2397126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7 w 60"/>
                <a:gd name="T3" fmla="*/ 58 h 60"/>
                <a:gd name="T4" fmla="*/ 40 w 60"/>
                <a:gd name="T5" fmla="*/ 26 h 60"/>
                <a:gd name="T6" fmla="*/ 58 w 60"/>
                <a:gd name="T7" fmla="*/ 7 h 60"/>
                <a:gd name="T8" fmla="*/ 58 w 60"/>
                <a:gd name="T9" fmla="*/ 2 h 60"/>
                <a:gd name="T10" fmla="*/ 53 w 60"/>
                <a:gd name="T11" fmla="*/ 2 h 60"/>
                <a:gd name="T12" fmla="*/ 34 w 60"/>
                <a:gd name="T13" fmla="*/ 20 h 60"/>
                <a:gd name="T14" fmla="*/ 2 w 60"/>
                <a:gd name="T15" fmla="*/ 53 h 60"/>
                <a:gd name="T16" fmla="*/ 2 w 60"/>
                <a:gd name="T17" fmla="*/ 58 h 60"/>
                <a:gd name="T18" fmla="*/ 4 w 60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5" y="60"/>
                    <a:pt x="6" y="59"/>
                    <a:pt x="7" y="5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0" y="6"/>
                    <a:pt x="60" y="3"/>
                    <a:pt x="58" y="2"/>
                  </a:cubicBezTo>
                  <a:cubicBezTo>
                    <a:pt x="57" y="0"/>
                    <a:pt x="54" y="0"/>
                    <a:pt x="53" y="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4"/>
                    <a:pt x="0" y="57"/>
                    <a:pt x="2" y="58"/>
                  </a:cubicBezTo>
                  <a:cubicBezTo>
                    <a:pt x="2" y="59"/>
                    <a:pt x="3" y="60"/>
                    <a:pt x="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4" name="Freeform 245">
              <a:extLst>
                <a:ext uri="{FF2B5EF4-FFF2-40B4-BE49-F238E27FC236}">
                  <a16:creationId xmlns:a16="http://schemas.microsoft.com/office/drawing/2014/main" xmlns="" id="{C22F5623-7D86-794C-A41B-38D6CF11B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1660526"/>
              <a:ext cx="758825" cy="755650"/>
            </a:xfrm>
            <a:custGeom>
              <a:avLst/>
              <a:gdLst>
                <a:gd name="T0" fmla="*/ 143 w 202"/>
                <a:gd name="T1" fmla="*/ 54 h 201"/>
                <a:gd name="T2" fmla="*/ 142 w 202"/>
                <a:gd name="T3" fmla="*/ 54 h 201"/>
                <a:gd name="T4" fmla="*/ 2 w 202"/>
                <a:gd name="T5" fmla="*/ 195 h 201"/>
                <a:gd name="T6" fmla="*/ 2 w 202"/>
                <a:gd name="T7" fmla="*/ 200 h 201"/>
                <a:gd name="T8" fmla="*/ 5 w 202"/>
                <a:gd name="T9" fmla="*/ 201 h 201"/>
                <a:gd name="T10" fmla="*/ 7 w 202"/>
                <a:gd name="T11" fmla="*/ 200 h 201"/>
                <a:gd name="T12" fmla="*/ 148 w 202"/>
                <a:gd name="T13" fmla="*/ 60 h 201"/>
                <a:gd name="T14" fmla="*/ 148 w 202"/>
                <a:gd name="T15" fmla="*/ 59 h 201"/>
                <a:gd name="T16" fmla="*/ 149 w 202"/>
                <a:gd name="T17" fmla="*/ 59 h 201"/>
                <a:gd name="T18" fmla="*/ 201 w 202"/>
                <a:gd name="T19" fmla="*/ 7 h 201"/>
                <a:gd name="T20" fmla="*/ 201 w 202"/>
                <a:gd name="T21" fmla="*/ 2 h 201"/>
                <a:gd name="T22" fmla="*/ 195 w 202"/>
                <a:gd name="T23" fmla="*/ 2 h 201"/>
                <a:gd name="T24" fmla="*/ 143 w 202"/>
                <a:gd name="T25" fmla="*/ 53 h 201"/>
                <a:gd name="T26" fmla="*/ 143 w 202"/>
                <a:gd name="T27" fmla="*/ 5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201">
                  <a:moveTo>
                    <a:pt x="143" y="54"/>
                  </a:moveTo>
                  <a:cubicBezTo>
                    <a:pt x="142" y="54"/>
                    <a:pt x="142" y="54"/>
                    <a:pt x="142" y="54"/>
                  </a:cubicBezTo>
                  <a:cubicBezTo>
                    <a:pt x="2" y="195"/>
                    <a:pt x="2" y="195"/>
                    <a:pt x="2" y="195"/>
                  </a:cubicBezTo>
                  <a:cubicBezTo>
                    <a:pt x="0" y="196"/>
                    <a:pt x="0" y="199"/>
                    <a:pt x="2" y="200"/>
                  </a:cubicBezTo>
                  <a:cubicBezTo>
                    <a:pt x="3" y="201"/>
                    <a:pt x="4" y="201"/>
                    <a:pt x="5" y="201"/>
                  </a:cubicBezTo>
                  <a:cubicBezTo>
                    <a:pt x="6" y="201"/>
                    <a:pt x="7" y="201"/>
                    <a:pt x="7" y="20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60"/>
                    <a:pt x="148" y="60"/>
                    <a:pt x="148" y="59"/>
                  </a:cubicBezTo>
                  <a:cubicBezTo>
                    <a:pt x="148" y="59"/>
                    <a:pt x="149" y="59"/>
                    <a:pt x="149" y="59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2" y="6"/>
                    <a:pt x="202" y="3"/>
                    <a:pt x="201" y="2"/>
                  </a:cubicBezTo>
                  <a:cubicBezTo>
                    <a:pt x="199" y="0"/>
                    <a:pt x="197" y="0"/>
                    <a:pt x="195" y="2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3" y="54"/>
                    <a:pt x="143" y="54"/>
                    <a:pt x="14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5" name="Freeform 246">
              <a:extLst>
                <a:ext uri="{FF2B5EF4-FFF2-40B4-BE49-F238E27FC236}">
                  <a16:creationId xmlns:a16="http://schemas.microsoft.com/office/drawing/2014/main" xmlns="" id="{A0B81A58-A680-0F4C-AD56-64E910401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4" y="1419226"/>
              <a:ext cx="107950" cy="109538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4 w 29"/>
                <a:gd name="T5" fmla="*/ 29 h 29"/>
                <a:gd name="T6" fmla="*/ 7 w 29"/>
                <a:gd name="T7" fmla="*/ 28 h 29"/>
                <a:gd name="T8" fmla="*/ 10 w 29"/>
                <a:gd name="T9" fmla="*/ 25 h 29"/>
                <a:gd name="T10" fmla="*/ 11 w 29"/>
                <a:gd name="T11" fmla="*/ 24 h 29"/>
                <a:gd name="T12" fmla="*/ 12 w 29"/>
                <a:gd name="T13" fmla="*/ 23 h 29"/>
                <a:gd name="T14" fmla="*/ 28 w 29"/>
                <a:gd name="T15" fmla="*/ 7 h 29"/>
                <a:gd name="T16" fmla="*/ 28 w 29"/>
                <a:gd name="T17" fmla="*/ 1 h 29"/>
                <a:gd name="T18" fmla="*/ 22 w 29"/>
                <a:gd name="T19" fmla="*/ 1 h 29"/>
                <a:gd name="T20" fmla="*/ 6 w 29"/>
                <a:gd name="T21" fmla="*/ 17 h 29"/>
                <a:gd name="T22" fmla="*/ 5 w 29"/>
                <a:gd name="T23" fmla="*/ 19 h 29"/>
                <a:gd name="T24" fmla="*/ 4 w 29"/>
                <a:gd name="T25" fmla="*/ 19 h 29"/>
                <a:gd name="T26" fmla="*/ 1 w 29"/>
                <a:gd name="T2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4"/>
                    <a:pt x="11" y="24"/>
                  </a:cubicBezTo>
                  <a:cubicBezTo>
                    <a:pt x="11" y="24"/>
                    <a:pt x="11" y="23"/>
                    <a:pt x="12" y="2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6"/>
                    <a:pt x="29" y="3"/>
                    <a:pt x="28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5" y="18"/>
                    <a:pt x="5" y="19"/>
                  </a:cubicBezTo>
                  <a:cubicBezTo>
                    <a:pt x="5" y="19"/>
                    <a:pt x="5" y="19"/>
                    <a:pt x="4" y="19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6" name="Freeform 247">
              <a:extLst>
                <a:ext uri="{FF2B5EF4-FFF2-40B4-BE49-F238E27FC236}">
                  <a16:creationId xmlns:a16="http://schemas.microsoft.com/office/drawing/2014/main" xmlns="" id="{876B0E61-47D4-E749-B731-75F8C5C75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9" y="3829051"/>
              <a:ext cx="714375" cy="714375"/>
            </a:xfrm>
            <a:custGeom>
              <a:avLst/>
              <a:gdLst>
                <a:gd name="T0" fmla="*/ 1 w 190"/>
                <a:gd name="T1" fmla="*/ 189 h 190"/>
                <a:gd name="T2" fmla="*/ 4 w 190"/>
                <a:gd name="T3" fmla="*/ 190 h 190"/>
                <a:gd name="T4" fmla="*/ 7 w 190"/>
                <a:gd name="T5" fmla="*/ 189 h 190"/>
                <a:gd name="T6" fmla="*/ 188 w 190"/>
                <a:gd name="T7" fmla="*/ 8 h 190"/>
                <a:gd name="T8" fmla="*/ 188 w 190"/>
                <a:gd name="T9" fmla="*/ 2 h 190"/>
                <a:gd name="T10" fmla="*/ 183 w 190"/>
                <a:gd name="T11" fmla="*/ 2 h 190"/>
                <a:gd name="T12" fmla="*/ 1 w 190"/>
                <a:gd name="T13" fmla="*/ 183 h 190"/>
                <a:gd name="T14" fmla="*/ 1 w 190"/>
                <a:gd name="T15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90">
                  <a:moveTo>
                    <a:pt x="1" y="189"/>
                  </a:moveTo>
                  <a:cubicBezTo>
                    <a:pt x="2" y="190"/>
                    <a:pt x="3" y="190"/>
                    <a:pt x="4" y="190"/>
                  </a:cubicBezTo>
                  <a:cubicBezTo>
                    <a:pt x="5" y="190"/>
                    <a:pt x="6" y="190"/>
                    <a:pt x="7" y="189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0" y="6"/>
                    <a:pt x="190" y="4"/>
                    <a:pt x="188" y="2"/>
                  </a:cubicBezTo>
                  <a:cubicBezTo>
                    <a:pt x="187" y="0"/>
                    <a:pt x="184" y="0"/>
                    <a:pt x="183" y="2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0" y="185"/>
                    <a:pt x="0" y="187"/>
                    <a:pt x="1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7" name="Freeform 248">
              <a:extLst>
                <a:ext uri="{FF2B5EF4-FFF2-40B4-BE49-F238E27FC236}">
                  <a16:creationId xmlns:a16="http://schemas.microsoft.com/office/drawing/2014/main" xmlns="" id="{C88BACA8-BE85-404D-8FA0-6DFB71EA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1" y="1606551"/>
              <a:ext cx="46038" cy="46038"/>
            </a:xfrm>
            <a:custGeom>
              <a:avLst/>
              <a:gdLst>
                <a:gd name="T0" fmla="*/ 2 w 12"/>
                <a:gd name="T1" fmla="*/ 10 h 12"/>
                <a:gd name="T2" fmla="*/ 5 w 12"/>
                <a:gd name="T3" fmla="*/ 12 h 12"/>
                <a:gd name="T4" fmla="*/ 7 w 12"/>
                <a:gd name="T5" fmla="*/ 10 h 12"/>
                <a:gd name="T6" fmla="*/ 11 w 12"/>
                <a:gd name="T7" fmla="*/ 7 h 12"/>
                <a:gd name="T8" fmla="*/ 11 w 12"/>
                <a:gd name="T9" fmla="*/ 1 h 12"/>
                <a:gd name="T10" fmla="*/ 5 w 12"/>
                <a:gd name="T11" fmla="*/ 1 h 12"/>
                <a:gd name="T12" fmla="*/ 2 w 12"/>
                <a:gd name="T13" fmla="*/ 5 h 12"/>
                <a:gd name="T14" fmla="*/ 2 w 12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3" y="11"/>
                    <a:pt x="4" y="12"/>
                    <a:pt x="5" y="12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3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8" name="Freeform 249">
              <a:extLst>
                <a:ext uri="{FF2B5EF4-FFF2-40B4-BE49-F238E27FC236}">
                  <a16:creationId xmlns:a16="http://schemas.microsoft.com/office/drawing/2014/main" xmlns="" id="{850C665D-7F24-E344-8CA4-E1B094948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4" y="2509838"/>
              <a:ext cx="41275" cy="38100"/>
            </a:xfrm>
            <a:custGeom>
              <a:avLst/>
              <a:gdLst>
                <a:gd name="T0" fmla="*/ 4 w 11"/>
                <a:gd name="T1" fmla="*/ 1 h 10"/>
                <a:gd name="T2" fmla="*/ 2 w 11"/>
                <a:gd name="T3" fmla="*/ 4 h 10"/>
                <a:gd name="T4" fmla="*/ 2 w 11"/>
                <a:gd name="T5" fmla="*/ 9 h 10"/>
                <a:gd name="T6" fmla="*/ 5 w 11"/>
                <a:gd name="T7" fmla="*/ 10 h 10"/>
                <a:gd name="T8" fmla="*/ 8 w 11"/>
                <a:gd name="T9" fmla="*/ 9 h 10"/>
                <a:gd name="T10" fmla="*/ 10 w 11"/>
                <a:gd name="T11" fmla="*/ 7 h 10"/>
                <a:gd name="T12" fmla="*/ 10 w 11"/>
                <a:gd name="T13" fmla="*/ 1 h 10"/>
                <a:gd name="T14" fmla="*/ 4 w 11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4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9" name="Freeform 250">
              <a:extLst>
                <a:ext uri="{FF2B5EF4-FFF2-40B4-BE49-F238E27FC236}">
                  <a16:creationId xmlns:a16="http://schemas.microsoft.com/office/drawing/2014/main" xmlns="" id="{532015A4-8B14-C342-BFFB-9264BE00E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851" y="2630488"/>
              <a:ext cx="363538" cy="363538"/>
            </a:xfrm>
            <a:custGeom>
              <a:avLst/>
              <a:gdLst>
                <a:gd name="T0" fmla="*/ 1 w 97"/>
                <a:gd name="T1" fmla="*/ 96 h 97"/>
                <a:gd name="T2" fmla="*/ 4 w 97"/>
                <a:gd name="T3" fmla="*/ 97 h 97"/>
                <a:gd name="T4" fmla="*/ 7 w 97"/>
                <a:gd name="T5" fmla="*/ 96 h 97"/>
                <a:gd name="T6" fmla="*/ 95 w 97"/>
                <a:gd name="T7" fmla="*/ 8 h 97"/>
                <a:gd name="T8" fmla="*/ 95 w 97"/>
                <a:gd name="T9" fmla="*/ 2 h 97"/>
                <a:gd name="T10" fmla="*/ 89 w 97"/>
                <a:gd name="T11" fmla="*/ 2 h 97"/>
                <a:gd name="T12" fmla="*/ 1 w 97"/>
                <a:gd name="T13" fmla="*/ 90 h 97"/>
                <a:gd name="T14" fmla="*/ 1 w 97"/>
                <a:gd name="T15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1" y="96"/>
                  </a:moveTo>
                  <a:cubicBezTo>
                    <a:pt x="2" y="97"/>
                    <a:pt x="3" y="97"/>
                    <a:pt x="4" y="97"/>
                  </a:cubicBezTo>
                  <a:cubicBezTo>
                    <a:pt x="5" y="97"/>
                    <a:pt x="6" y="97"/>
                    <a:pt x="7" y="96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7" y="6"/>
                    <a:pt x="97" y="4"/>
                    <a:pt x="95" y="2"/>
                  </a:cubicBezTo>
                  <a:cubicBezTo>
                    <a:pt x="94" y="0"/>
                    <a:pt x="91" y="0"/>
                    <a:pt x="89" y="2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2"/>
                    <a:pt x="0" y="94"/>
                    <a:pt x="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0" name="Freeform 251">
              <a:extLst>
                <a:ext uri="{FF2B5EF4-FFF2-40B4-BE49-F238E27FC236}">
                  <a16:creationId xmlns:a16="http://schemas.microsoft.com/office/drawing/2014/main" xmlns="" id="{471D176B-F4A4-2442-A9EF-3DFC0EE6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9" y="1403351"/>
              <a:ext cx="79375" cy="79375"/>
            </a:xfrm>
            <a:custGeom>
              <a:avLst/>
              <a:gdLst>
                <a:gd name="T0" fmla="*/ 4 w 21"/>
                <a:gd name="T1" fmla="*/ 21 h 21"/>
                <a:gd name="T2" fmla="*/ 7 w 21"/>
                <a:gd name="T3" fmla="*/ 20 h 21"/>
                <a:gd name="T4" fmla="*/ 20 w 21"/>
                <a:gd name="T5" fmla="*/ 7 h 21"/>
                <a:gd name="T6" fmla="*/ 20 w 21"/>
                <a:gd name="T7" fmla="*/ 2 h 21"/>
                <a:gd name="T8" fmla="*/ 14 w 21"/>
                <a:gd name="T9" fmla="*/ 2 h 21"/>
                <a:gd name="T10" fmla="*/ 1 w 21"/>
                <a:gd name="T11" fmla="*/ 14 h 21"/>
                <a:gd name="T12" fmla="*/ 1 w 21"/>
                <a:gd name="T13" fmla="*/ 20 h 21"/>
                <a:gd name="T14" fmla="*/ 4 w 21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4" y="21"/>
                  </a:moveTo>
                  <a:cubicBezTo>
                    <a:pt x="5" y="21"/>
                    <a:pt x="6" y="21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3"/>
                    <a:pt x="20" y="2"/>
                  </a:cubicBezTo>
                  <a:cubicBezTo>
                    <a:pt x="18" y="0"/>
                    <a:pt x="15" y="0"/>
                    <a:pt x="14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8"/>
                    <a:pt x="1" y="20"/>
                  </a:cubicBezTo>
                  <a:cubicBezTo>
                    <a:pt x="2" y="21"/>
                    <a:pt x="3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1" name="Freeform 252">
              <a:extLst>
                <a:ext uri="{FF2B5EF4-FFF2-40B4-BE49-F238E27FC236}">
                  <a16:creationId xmlns:a16="http://schemas.microsoft.com/office/drawing/2014/main" xmlns="" id="{A970F5CA-FF1C-854A-B4BA-E6AFD74C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9" y="3863976"/>
              <a:ext cx="747713" cy="747713"/>
            </a:xfrm>
            <a:custGeom>
              <a:avLst/>
              <a:gdLst>
                <a:gd name="T0" fmla="*/ 5 w 199"/>
                <a:gd name="T1" fmla="*/ 199 h 199"/>
                <a:gd name="T2" fmla="*/ 8 w 199"/>
                <a:gd name="T3" fmla="*/ 197 h 199"/>
                <a:gd name="T4" fmla="*/ 198 w 199"/>
                <a:gd name="T5" fmla="*/ 7 h 199"/>
                <a:gd name="T6" fmla="*/ 198 w 199"/>
                <a:gd name="T7" fmla="*/ 2 h 199"/>
                <a:gd name="T8" fmla="*/ 192 w 199"/>
                <a:gd name="T9" fmla="*/ 2 h 199"/>
                <a:gd name="T10" fmla="*/ 2 w 199"/>
                <a:gd name="T11" fmla="*/ 192 h 199"/>
                <a:gd name="T12" fmla="*/ 2 w 199"/>
                <a:gd name="T13" fmla="*/ 197 h 199"/>
                <a:gd name="T14" fmla="*/ 5 w 199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99">
                  <a:moveTo>
                    <a:pt x="5" y="199"/>
                  </a:moveTo>
                  <a:cubicBezTo>
                    <a:pt x="6" y="199"/>
                    <a:pt x="7" y="198"/>
                    <a:pt x="8" y="19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9" y="6"/>
                    <a:pt x="199" y="3"/>
                    <a:pt x="198" y="2"/>
                  </a:cubicBezTo>
                  <a:cubicBezTo>
                    <a:pt x="196" y="0"/>
                    <a:pt x="193" y="0"/>
                    <a:pt x="192" y="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0" y="193"/>
                    <a:pt x="0" y="196"/>
                    <a:pt x="2" y="197"/>
                  </a:cubicBezTo>
                  <a:cubicBezTo>
                    <a:pt x="3" y="198"/>
                    <a:pt x="4" y="199"/>
                    <a:pt x="5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2" name="Freeform 253">
              <a:extLst>
                <a:ext uri="{FF2B5EF4-FFF2-40B4-BE49-F238E27FC236}">
                  <a16:creationId xmlns:a16="http://schemas.microsoft.com/office/drawing/2014/main" xmlns="" id="{68836498-353B-544F-98E7-2AEC6191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9" y="2595563"/>
              <a:ext cx="533400" cy="534988"/>
            </a:xfrm>
            <a:custGeom>
              <a:avLst/>
              <a:gdLst>
                <a:gd name="T0" fmla="*/ 4 w 142"/>
                <a:gd name="T1" fmla="*/ 142 h 142"/>
                <a:gd name="T2" fmla="*/ 7 w 142"/>
                <a:gd name="T3" fmla="*/ 141 h 142"/>
                <a:gd name="T4" fmla="*/ 136 w 142"/>
                <a:gd name="T5" fmla="*/ 12 h 142"/>
                <a:gd name="T6" fmla="*/ 136 w 142"/>
                <a:gd name="T7" fmla="*/ 11 h 142"/>
                <a:gd name="T8" fmla="*/ 137 w 142"/>
                <a:gd name="T9" fmla="*/ 11 h 142"/>
                <a:gd name="T10" fmla="*/ 141 w 142"/>
                <a:gd name="T11" fmla="*/ 7 h 142"/>
                <a:gd name="T12" fmla="*/ 141 w 142"/>
                <a:gd name="T13" fmla="*/ 1 h 142"/>
                <a:gd name="T14" fmla="*/ 135 w 142"/>
                <a:gd name="T15" fmla="*/ 1 h 142"/>
                <a:gd name="T16" fmla="*/ 131 w 142"/>
                <a:gd name="T17" fmla="*/ 5 h 142"/>
                <a:gd name="T18" fmla="*/ 131 w 142"/>
                <a:gd name="T19" fmla="*/ 6 h 142"/>
                <a:gd name="T20" fmla="*/ 130 w 142"/>
                <a:gd name="T21" fmla="*/ 6 h 142"/>
                <a:gd name="T22" fmla="*/ 2 w 142"/>
                <a:gd name="T23" fmla="*/ 135 h 142"/>
                <a:gd name="T24" fmla="*/ 2 w 142"/>
                <a:gd name="T25" fmla="*/ 141 h 142"/>
                <a:gd name="T26" fmla="*/ 4 w 142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42">
                  <a:moveTo>
                    <a:pt x="4" y="142"/>
                  </a:moveTo>
                  <a:cubicBezTo>
                    <a:pt x="5" y="142"/>
                    <a:pt x="6" y="141"/>
                    <a:pt x="7" y="14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2" y="5"/>
                    <a:pt x="142" y="3"/>
                    <a:pt x="141" y="1"/>
                  </a:cubicBezTo>
                  <a:cubicBezTo>
                    <a:pt x="139" y="0"/>
                    <a:pt x="137" y="0"/>
                    <a:pt x="135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6"/>
                    <a:pt x="131" y="6"/>
                  </a:cubicBezTo>
                  <a:cubicBezTo>
                    <a:pt x="131" y="6"/>
                    <a:pt x="130" y="6"/>
                    <a:pt x="130" y="6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0" y="137"/>
                    <a:pt x="0" y="139"/>
                    <a:pt x="2" y="141"/>
                  </a:cubicBezTo>
                  <a:cubicBezTo>
                    <a:pt x="2" y="141"/>
                    <a:pt x="3" y="142"/>
                    <a:pt x="4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3" name="Freeform 254">
              <a:extLst>
                <a:ext uri="{FF2B5EF4-FFF2-40B4-BE49-F238E27FC236}">
                  <a16:creationId xmlns:a16="http://schemas.microsoft.com/office/drawing/2014/main" xmlns="" id="{7FAC3933-D5F7-6B4E-8D05-5EB277FB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4" y="1630363"/>
              <a:ext cx="758825" cy="758825"/>
            </a:xfrm>
            <a:custGeom>
              <a:avLst/>
              <a:gdLst>
                <a:gd name="T0" fmla="*/ 105 w 202"/>
                <a:gd name="T1" fmla="*/ 101 h 202"/>
                <a:gd name="T2" fmla="*/ 105 w 202"/>
                <a:gd name="T3" fmla="*/ 101 h 202"/>
                <a:gd name="T4" fmla="*/ 191 w 202"/>
                <a:gd name="T5" fmla="*/ 16 h 202"/>
                <a:gd name="T6" fmla="*/ 195 w 202"/>
                <a:gd name="T7" fmla="*/ 13 h 202"/>
                <a:gd name="T8" fmla="*/ 195 w 202"/>
                <a:gd name="T9" fmla="*/ 12 h 202"/>
                <a:gd name="T10" fmla="*/ 201 w 202"/>
                <a:gd name="T11" fmla="*/ 7 h 202"/>
                <a:gd name="T12" fmla="*/ 202 w 202"/>
                <a:gd name="T13" fmla="*/ 4 h 202"/>
                <a:gd name="T14" fmla="*/ 201 w 202"/>
                <a:gd name="T15" fmla="*/ 1 h 202"/>
                <a:gd name="T16" fmla="*/ 200 w 202"/>
                <a:gd name="T17" fmla="*/ 1 h 202"/>
                <a:gd name="T18" fmla="*/ 200 w 202"/>
                <a:gd name="T19" fmla="*/ 0 h 202"/>
                <a:gd name="T20" fmla="*/ 200 w 202"/>
                <a:gd name="T21" fmla="*/ 0 h 202"/>
                <a:gd name="T22" fmla="*/ 198 w 202"/>
                <a:gd name="T23" fmla="*/ 0 h 202"/>
                <a:gd name="T24" fmla="*/ 196 w 202"/>
                <a:gd name="T25" fmla="*/ 1 h 202"/>
                <a:gd name="T26" fmla="*/ 195 w 202"/>
                <a:gd name="T27" fmla="*/ 1 h 202"/>
                <a:gd name="T28" fmla="*/ 100 w 202"/>
                <a:gd name="T29" fmla="*/ 97 h 202"/>
                <a:gd name="T30" fmla="*/ 100 w 202"/>
                <a:gd name="T31" fmla="*/ 97 h 202"/>
                <a:gd name="T32" fmla="*/ 100 w 202"/>
                <a:gd name="T33" fmla="*/ 97 h 202"/>
                <a:gd name="T34" fmla="*/ 1 w 202"/>
                <a:gd name="T35" fmla="*/ 195 h 202"/>
                <a:gd name="T36" fmla="*/ 1 w 202"/>
                <a:gd name="T37" fmla="*/ 201 h 202"/>
                <a:gd name="T38" fmla="*/ 4 w 202"/>
                <a:gd name="T39" fmla="*/ 202 h 202"/>
                <a:gd name="T40" fmla="*/ 7 w 202"/>
                <a:gd name="T41" fmla="*/ 201 h 202"/>
                <a:gd name="T42" fmla="*/ 105 w 202"/>
                <a:gd name="T43" fmla="*/ 102 h 202"/>
                <a:gd name="T44" fmla="*/ 105 w 202"/>
                <a:gd name="T45" fmla="*/ 1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202">
                  <a:moveTo>
                    <a:pt x="105" y="101"/>
                  </a:moveTo>
                  <a:cubicBezTo>
                    <a:pt x="105" y="101"/>
                    <a:pt x="105" y="101"/>
                    <a:pt x="105" y="101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2"/>
                    <a:pt x="195" y="12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2" y="6"/>
                    <a:pt x="202" y="5"/>
                    <a:pt x="202" y="4"/>
                  </a:cubicBezTo>
                  <a:cubicBezTo>
                    <a:pt x="202" y="3"/>
                    <a:pt x="202" y="2"/>
                    <a:pt x="201" y="1"/>
                  </a:cubicBezTo>
                  <a:cubicBezTo>
                    <a:pt x="201" y="1"/>
                    <a:pt x="200" y="1"/>
                    <a:pt x="200" y="1"/>
                  </a:cubicBezTo>
                  <a:cubicBezTo>
                    <a:pt x="200" y="1"/>
                    <a:pt x="200" y="0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8" y="0"/>
                  </a:cubicBezTo>
                  <a:cubicBezTo>
                    <a:pt x="197" y="0"/>
                    <a:pt x="197" y="0"/>
                    <a:pt x="196" y="1"/>
                  </a:cubicBezTo>
                  <a:cubicBezTo>
                    <a:pt x="196" y="1"/>
                    <a:pt x="196" y="1"/>
                    <a:pt x="195" y="1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197"/>
                    <a:pt x="0" y="199"/>
                    <a:pt x="1" y="201"/>
                  </a:cubicBezTo>
                  <a:cubicBezTo>
                    <a:pt x="2" y="202"/>
                    <a:pt x="3" y="202"/>
                    <a:pt x="4" y="202"/>
                  </a:cubicBezTo>
                  <a:cubicBezTo>
                    <a:pt x="5" y="202"/>
                    <a:pt x="6" y="202"/>
                    <a:pt x="7" y="201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1"/>
                    <a:pt x="10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4" name="Freeform 255">
              <a:extLst>
                <a:ext uri="{FF2B5EF4-FFF2-40B4-BE49-F238E27FC236}">
                  <a16:creationId xmlns:a16="http://schemas.microsoft.com/office/drawing/2014/main" xmlns="" id="{FA744A38-C8CA-264B-AEE2-9BA1D217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4" y="1589088"/>
              <a:ext cx="49213" cy="44450"/>
            </a:xfrm>
            <a:custGeom>
              <a:avLst/>
              <a:gdLst>
                <a:gd name="T0" fmla="*/ 4 w 13"/>
                <a:gd name="T1" fmla="*/ 12 h 12"/>
                <a:gd name="T2" fmla="*/ 7 w 13"/>
                <a:gd name="T3" fmla="*/ 11 h 12"/>
                <a:gd name="T4" fmla="*/ 11 w 13"/>
                <a:gd name="T5" fmla="*/ 7 h 12"/>
                <a:gd name="T6" fmla="*/ 11 w 13"/>
                <a:gd name="T7" fmla="*/ 1 h 12"/>
                <a:gd name="T8" fmla="*/ 5 w 13"/>
                <a:gd name="T9" fmla="*/ 1 h 12"/>
                <a:gd name="T10" fmla="*/ 1 w 13"/>
                <a:gd name="T11" fmla="*/ 6 h 12"/>
                <a:gd name="T12" fmla="*/ 1 w 13"/>
                <a:gd name="T13" fmla="*/ 11 h 12"/>
                <a:gd name="T14" fmla="*/ 4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cubicBezTo>
                    <a:pt x="5" y="12"/>
                    <a:pt x="6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5"/>
                    <a:pt x="13" y="3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5" name="Freeform 256">
              <a:extLst>
                <a:ext uri="{FF2B5EF4-FFF2-40B4-BE49-F238E27FC236}">
                  <a16:creationId xmlns:a16="http://schemas.microsoft.com/office/drawing/2014/main" xmlns="" id="{CAE07963-B352-EA4B-AF63-B3F65070A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9" y="1504951"/>
              <a:ext cx="66675" cy="68263"/>
            </a:xfrm>
            <a:custGeom>
              <a:avLst/>
              <a:gdLst>
                <a:gd name="T0" fmla="*/ 11 w 18"/>
                <a:gd name="T1" fmla="*/ 2 h 18"/>
                <a:gd name="T2" fmla="*/ 1 w 18"/>
                <a:gd name="T3" fmla="*/ 11 h 18"/>
                <a:gd name="T4" fmla="*/ 1 w 18"/>
                <a:gd name="T5" fmla="*/ 17 h 18"/>
                <a:gd name="T6" fmla="*/ 4 w 18"/>
                <a:gd name="T7" fmla="*/ 18 h 18"/>
                <a:gd name="T8" fmla="*/ 7 w 18"/>
                <a:gd name="T9" fmla="*/ 17 h 18"/>
                <a:gd name="T10" fmla="*/ 16 w 18"/>
                <a:gd name="T11" fmla="*/ 8 h 18"/>
                <a:gd name="T12" fmla="*/ 16 w 18"/>
                <a:gd name="T13" fmla="*/ 2 h 18"/>
                <a:gd name="T14" fmla="*/ 11 w 18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1" y="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6" y="18"/>
                    <a:pt x="7" y="1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6"/>
                    <a:pt x="18" y="3"/>
                    <a:pt x="16" y="2"/>
                  </a:cubicBezTo>
                  <a:cubicBezTo>
                    <a:pt x="15" y="0"/>
                    <a:pt x="12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6" name="Freeform 257">
              <a:extLst>
                <a:ext uri="{FF2B5EF4-FFF2-40B4-BE49-F238E27FC236}">
                  <a16:creationId xmlns:a16="http://schemas.microsoft.com/office/drawing/2014/main" xmlns="" id="{CB381ED5-AB0A-9643-8C2E-8D517C4E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2351088"/>
              <a:ext cx="82550" cy="79375"/>
            </a:xfrm>
            <a:custGeom>
              <a:avLst/>
              <a:gdLst>
                <a:gd name="T0" fmla="*/ 5 w 22"/>
                <a:gd name="T1" fmla="*/ 21 h 21"/>
                <a:gd name="T2" fmla="*/ 7 w 22"/>
                <a:gd name="T3" fmla="*/ 20 h 21"/>
                <a:gd name="T4" fmla="*/ 20 w 22"/>
                <a:gd name="T5" fmla="*/ 7 h 21"/>
                <a:gd name="T6" fmla="*/ 20 w 22"/>
                <a:gd name="T7" fmla="*/ 1 h 21"/>
                <a:gd name="T8" fmla="*/ 15 w 22"/>
                <a:gd name="T9" fmla="*/ 1 h 21"/>
                <a:gd name="T10" fmla="*/ 2 w 22"/>
                <a:gd name="T11" fmla="*/ 14 h 21"/>
                <a:gd name="T12" fmla="*/ 2 w 22"/>
                <a:gd name="T13" fmla="*/ 20 h 21"/>
                <a:gd name="T14" fmla="*/ 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5" y="21"/>
                  </a:moveTo>
                  <a:cubicBezTo>
                    <a:pt x="6" y="21"/>
                    <a:pt x="7" y="20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0" y="1"/>
                  </a:cubicBezTo>
                  <a:cubicBezTo>
                    <a:pt x="19" y="0"/>
                    <a:pt x="16" y="0"/>
                    <a:pt x="15" y="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5"/>
                    <a:pt x="0" y="18"/>
                    <a:pt x="2" y="20"/>
                  </a:cubicBezTo>
                  <a:cubicBezTo>
                    <a:pt x="3" y="20"/>
                    <a:pt x="4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7" name="Freeform 258">
              <a:extLst>
                <a:ext uri="{FF2B5EF4-FFF2-40B4-BE49-F238E27FC236}">
                  <a16:creationId xmlns:a16="http://schemas.microsoft.com/office/drawing/2014/main" xmlns="" id="{78FA59B1-854B-8248-9D3E-D29A68C48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1" y="1543051"/>
              <a:ext cx="46038" cy="41275"/>
            </a:xfrm>
            <a:custGeom>
              <a:avLst/>
              <a:gdLst>
                <a:gd name="T0" fmla="*/ 5 w 12"/>
                <a:gd name="T1" fmla="*/ 1 h 11"/>
                <a:gd name="T2" fmla="*/ 1 w 12"/>
                <a:gd name="T3" fmla="*/ 4 h 11"/>
                <a:gd name="T4" fmla="*/ 1 w 12"/>
                <a:gd name="T5" fmla="*/ 10 h 11"/>
                <a:gd name="T6" fmla="*/ 4 w 12"/>
                <a:gd name="T7" fmla="*/ 11 h 11"/>
                <a:gd name="T8" fmla="*/ 7 w 12"/>
                <a:gd name="T9" fmla="*/ 10 h 11"/>
                <a:gd name="T10" fmla="*/ 10 w 12"/>
                <a:gd name="T11" fmla="*/ 7 h 11"/>
                <a:gd name="T12" fmla="*/ 10 w 12"/>
                <a:gd name="T13" fmla="*/ 1 h 11"/>
                <a:gd name="T14" fmla="*/ 5 w 12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9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8" name="Freeform 259">
              <a:extLst>
                <a:ext uri="{FF2B5EF4-FFF2-40B4-BE49-F238E27FC236}">
                  <a16:creationId xmlns:a16="http://schemas.microsoft.com/office/drawing/2014/main" xmlns="" id="{F87EC2AD-7FDC-D04A-97BE-BB959C6D1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9" y="2581276"/>
              <a:ext cx="603250" cy="604838"/>
            </a:xfrm>
            <a:custGeom>
              <a:avLst/>
              <a:gdLst>
                <a:gd name="T0" fmla="*/ 4 w 161"/>
                <a:gd name="T1" fmla="*/ 161 h 161"/>
                <a:gd name="T2" fmla="*/ 7 w 161"/>
                <a:gd name="T3" fmla="*/ 160 h 161"/>
                <a:gd name="T4" fmla="*/ 160 w 161"/>
                <a:gd name="T5" fmla="*/ 7 h 161"/>
                <a:gd name="T6" fmla="*/ 160 w 161"/>
                <a:gd name="T7" fmla="*/ 2 h 161"/>
                <a:gd name="T8" fmla="*/ 154 w 161"/>
                <a:gd name="T9" fmla="*/ 2 h 161"/>
                <a:gd name="T10" fmla="*/ 1 w 161"/>
                <a:gd name="T11" fmla="*/ 155 h 161"/>
                <a:gd name="T12" fmla="*/ 1 w 161"/>
                <a:gd name="T13" fmla="*/ 160 h 161"/>
                <a:gd name="T14" fmla="*/ 4 w 161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61">
                  <a:moveTo>
                    <a:pt x="4" y="161"/>
                  </a:moveTo>
                  <a:cubicBezTo>
                    <a:pt x="5" y="161"/>
                    <a:pt x="6" y="161"/>
                    <a:pt x="7" y="160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1" y="6"/>
                    <a:pt x="161" y="3"/>
                    <a:pt x="160" y="2"/>
                  </a:cubicBezTo>
                  <a:cubicBezTo>
                    <a:pt x="158" y="0"/>
                    <a:pt x="156" y="0"/>
                    <a:pt x="154" y="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6"/>
                    <a:pt x="0" y="159"/>
                    <a:pt x="1" y="160"/>
                  </a:cubicBezTo>
                  <a:cubicBezTo>
                    <a:pt x="2" y="161"/>
                    <a:pt x="3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9" name="Freeform 260">
              <a:extLst>
                <a:ext uri="{FF2B5EF4-FFF2-40B4-BE49-F238E27FC236}">
                  <a16:creationId xmlns:a16="http://schemas.microsoft.com/office/drawing/2014/main" xmlns="" id="{8A817311-3261-BE4B-B70F-48B9AAA5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4" y="2441576"/>
              <a:ext cx="60325" cy="60325"/>
            </a:xfrm>
            <a:custGeom>
              <a:avLst/>
              <a:gdLst>
                <a:gd name="T0" fmla="*/ 14 w 16"/>
                <a:gd name="T1" fmla="*/ 8 h 16"/>
                <a:gd name="T2" fmla="*/ 14 w 16"/>
                <a:gd name="T3" fmla="*/ 2 h 16"/>
                <a:gd name="T4" fmla="*/ 9 w 16"/>
                <a:gd name="T5" fmla="*/ 2 h 16"/>
                <a:gd name="T6" fmla="*/ 2 w 16"/>
                <a:gd name="T7" fmla="*/ 9 h 16"/>
                <a:gd name="T8" fmla="*/ 2 w 16"/>
                <a:gd name="T9" fmla="*/ 14 h 16"/>
                <a:gd name="T10" fmla="*/ 5 w 16"/>
                <a:gd name="T11" fmla="*/ 16 h 16"/>
                <a:gd name="T12" fmla="*/ 8 w 16"/>
                <a:gd name="T13" fmla="*/ 14 h 16"/>
                <a:gd name="T14" fmla="*/ 14 w 1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4" y="8"/>
                  </a:moveTo>
                  <a:cubicBezTo>
                    <a:pt x="16" y="6"/>
                    <a:pt x="16" y="4"/>
                    <a:pt x="14" y="2"/>
                  </a:cubicBezTo>
                  <a:cubicBezTo>
                    <a:pt x="13" y="0"/>
                    <a:pt x="10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3"/>
                    <a:pt x="2" y="14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6"/>
                    <a:pt x="7" y="15"/>
                    <a:pt x="8" y="14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0" name="Freeform 261">
              <a:extLst>
                <a:ext uri="{FF2B5EF4-FFF2-40B4-BE49-F238E27FC236}">
                  <a16:creationId xmlns:a16="http://schemas.microsoft.com/office/drawing/2014/main" xmlns="" id="{9641D0DA-9E88-794A-9A26-781A71FC0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1" y="3875088"/>
              <a:ext cx="800100" cy="800100"/>
            </a:xfrm>
            <a:custGeom>
              <a:avLst/>
              <a:gdLst>
                <a:gd name="T0" fmla="*/ 5 w 213"/>
                <a:gd name="T1" fmla="*/ 213 h 213"/>
                <a:gd name="T2" fmla="*/ 8 w 213"/>
                <a:gd name="T3" fmla="*/ 211 h 213"/>
                <a:gd name="T4" fmla="*/ 211 w 213"/>
                <a:gd name="T5" fmla="*/ 8 h 213"/>
                <a:gd name="T6" fmla="*/ 211 w 213"/>
                <a:gd name="T7" fmla="*/ 2 h 213"/>
                <a:gd name="T8" fmla="*/ 206 w 213"/>
                <a:gd name="T9" fmla="*/ 2 h 213"/>
                <a:gd name="T10" fmla="*/ 2 w 213"/>
                <a:gd name="T11" fmla="*/ 206 h 213"/>
                <a:gd name="T12" fmla="*/ 2 w 213"/>
                <a:gd name="T13" fmla="*/ 211 h 213"/>
                <a:gd name="T14" fmla="*/ 5 w 213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13">
                  <a:moveTo>
                    <a:pt x="5" y="213"/>
                  </a:moveTo>
                  <a:cubicBezTo>
                    <a:pt x="6" y="213"/>
                    <a:pt x="7" y="212"/>
                    <a:pt x="8" y="211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3" y="6"/>
                    <a:pt x="213" y="3"/>
                    <a:pt x="211" y="2"/>
                  </a:cubicBezTo>
                  <a:cubicBezTo>
                    <a:pt x="210" y="0"/>
                    <a:pt x="207" y="0"/>
                    <a:pt x="206" y="2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0" y="207"/>
                    <a:pt x="0" y="210"/>
                    <a:pt x="2" y="211"/>
                  </a:cubicBezTo>
                  <a:cubicBezTo>
                    <a:pt x="3" y="212"/>
                    <a:pt x="4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1" name="Freeform 262">
              <a:extLst>
                <a:ext uri="{FF2B5EF4-FFF2-40B4-BE49-F238E27FC236}">
                  <a16:creationId xmlns:a16="http://schemas.microsoft.com/office/drawing/2014/main" xmlns="" id="{E14DD41E-54A6-4445-9248-4541058C6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9" y="1617663"/>
              <a:ext cx="742950" cy="741363"/>
            </a:xfrm>
            <a:custGeom>
              <a:avLst/>
              <a:gdLst>
                <a:gd name="T0" fmla="*/ 2 w 198"/>
                <a:gd name="T1" fmla="*/ 190 h 197"/>
                <a:gd name="T2" fmla="*/ 2 w 198"/>
                <a:gd name="T3" fmla="*/ 196 h 197"/>
                <a:gd name="T4" fmla="*/ 5 w 198"/>
                <a:gd name="T5" fmla="*/ 197 h 197"/>
                <a:gd name="T6" fmla="*/ 7 w 198"/>
                <a:gd name="T7" fmla="*/ 196 h 197"/>
                <a:gd name="T8" fmla="*/ 196 w 198"/>
                <a:gd name="T9" fmla="*/ 7 h 197"/>
                <a:gd name="T10" fmla="*/ 196 w 198"/>
                <a:gd name="T11" fmla="*/ 1 h 197"/>
                <a:gd name="T12" fmla="*/ 190 w 198"/>
                <a:gd name="T13" fmla="*/ 1 h 197"/>
                <a:gd name="T14" fmla="*/ 2 w 198"/>
                <a:gd name="T15" fmla="*/ 19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97">
                  <a:moveTo>
                    <a:pt x="2" y="190"/>
                  </a:moveTo>
                  <a:cubicBezTo>
                    <a:pt x="0" y="192"/>
                    <a:pt x="0" y="194"/>
                    <a:pt x="2" y="196"/>
                  </a:cubicBezTo>
                  <a:cubicBezTo>
                    <a:pt x="2" y="196"/>
                    <a:pt x="4" y="197"/>
                    <a:pt x="5" y="197"/>
                  </a:cubicBezTo>
                  <a:cubicBezTo>
                    <a:pt x="6" y="197"/>
                    <a:pt x="7" y="196"/>
                    <a:pt x="7" y="19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8" y="5"/>
                    <a:pt x="198" y="3"/>
                    <a:pt x="196" y="1"/>
                  </a:cubicBezTo>
                  <a:cubicBezTo>
                    <a:pt x="194" y="0"/>
                    <a:pt x="192" y="0"/>
                    <a:pt x="190" y="1"/>
                  </a:cubicBezTo>
                  <a:lnTo>
                    <a:pt x="2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2" name="Freeform 263">
              <a:extLst>
                <a:ext uri="{FF2B5EF4-FFF2-40B4-BE49-F238E27FC236}">
                  <a16:creationId xmlns:a16="http://schemas.microsoft.com/office/drawing/2014/main" xmlns="" id="{240D9860-E858-8341-ACD4-86E55F042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601" y="1392238"/>
              <a:ext cx="52388" cy="53975"/>
            </a:xfrm>
            <a:custGeom>
              <a:avLst/>
              <a:gdLst>
                <a:gd name="T0" fmla="*/ 4 w 14"/>
                <a:gd name="T1" fmla="*/ 14 h 14"/>
                <a:gd name="T2" fmla="*/ 7 w 14"/>
                <a:gd name="T3" fmla="*/ 13 h 14"/>
                <a:gd name="T4" fmla="*/ 13 w 14"/>
                <a:gd name="T5" fmla="*/ 7 h 14"/>
                <a:gd name="T6" fmla="*/ 13 w 14"/>
                <a:gd name="T7" fmla="*/ 2 h 14"/>
                <a:gd name="T8" fmla="*/ 7 w 14"/>
                <a:gd name="T9" fmla="*/ 2 h 14"/>
                <a:gd name="T10" fmla="*/ 1 w 14"/>
                <a:gd name="T11" fmla="*/ 8 h 14"/>
                <a:gd name="T12" fmla="*/ 1 w 14"/>
                <a:gd name="T13" fmla="*/ 13 h 14"/>
                <a:gd name="T14" fmla="*/ 4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5" y="14"/>
                    <a:pt x="6" y="14"/>
                    <a:pt x="7" y="1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3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2"/>
                    <a:pt x="1" y="13"/>
                  </a:cubicBezTo>
                  <a:cubicBezTo>
                    <a:pt x="2" y="14"/>
                    <a:pt x="3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3" name="Freeform 264">
              <a:extLst>
                <a:ext uri="{FF2B5EF4-FFF2-40B4-BE49-F238E27FC236}">
                  <a16:creationId xmlns:a16="http://schemas.microsoft.com/office/drawing/2014/main" xmlns="" id="{3A07ACDB-FCA7-3E4D-930C-D9582C02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1" y="2389188"/>
              <a:ext cx="74613" cy="74613"/>
            </a:xfrm>
            <a:custGeom>
              <a:avLst/>
              <a:gdLst>
                <a:gd name="T0" fmla="*/ 4 w 20"/>
                <a:gd name="T1" fmla="*/ 20 h 20"/>
                <a:gd name="T2" fmla="*/ 7 w 20"/>
                <a:gd name="T3" fmla="*/ 18 h 20"/>
                <a:gd name="T4" fmla="*/ 18 w 20"/>
                <a:gd name="T5" fmla="*/ 7 h 20"/>
                <a:gd name="T6" fmla="*/ 18 w 20"/>
                <a:gd name="T7" fmla="*/ 2 h 20"/>
                <a:gd name="T8" fmla="*/ 12 w 20"/>
                <a:gd name="T9" fmla="*/ 2 h 20"/>
                <a:gd name="T10" fmla="*/ 1 w 20"/>
                <a:gd name="T11" fmla="*/ 13 h 20"/>
                <a:gd name="T12" fmla="*/ 1 w 20"/>
                <a:gd name="T13" fmla="*/ 18 h 20"/>
                <a:gd name="T14" fmla="*/ 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4" y="20"/>
                  </a:moveTo>
                  <a:cubicBezTo>
                    <a:pt x="5" y="20"/>
                    <a:pt x="6" y="19"/>
                    <a:pt x="7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6"/>
                    <a:pt x="20" y="3"/>
                    <a:pt x="18" y="2"/>
                  </a:cubicBezTo>
                  <a:cubicBezTo>
                    <a:pt x="16" y="0"/>
                    <a:pt x="14" y="0"/>
                    <a:pt x="12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7"/>
                    <a:pt x="1" y="18"/>
                  </a:cubicBezTo>
                  <a:cubicBezTo>
                    <a:pt x="2" y="19"/>
                    <a:pt x="3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4" name="Freeform 265">
              <a:extLst>
                <a:ext uri="{FF2B5EF4-FFF2-40B4-BE49-F238E27FC236}">
                  <a16:creationId xmlns:a16="http://schemas.microsoft.com/office/drawing/2014/main" xmlns="" id="{AD42D073-DF38-7F4B-97E5-395A88A1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1" y="2576513"/>
              <a:ext cx="668338" cy="666750"/>
            </a:xfrm>
            <a:custGeom>
              <a:avLst/>
              <a:gdLst>
                <a:gd name="T0" fmla="*/ 5 w 178"/>
                <a:gd name="T1" fmla="*/ 177 h 177"/>
                <a:gd name="T2" fmla="*/ 8 w 178"/>
                <a:gd name="T3" fmla="*/ 176 h 177"/>
                <a:gd name="T4" fmla="*/ 176 w 178"/>
                <a:gd name="T5" fmla="*/ 7 h 177"/>
                <a:gd name="T6" fmla="*/ 176 w 178"/>
                <a:gd name="T7" fmla="*/ 2 h 177"/>
                <a:gd name="T8" fmla="*/ 170 w 178"/>
                <a:gd name="T9" fmla="*/ 2 h 177"/>
                <a:gd name="T10" fmla="*/ 2 w 178"/>
                <a:gd name="T11" fmla="*/ 170 h 177"/>
                <a:gd name="T12" fmla="*/ 2 w 178"/>
                <a:gd name="T13" fmla="*/ 176 h 177"/>
                <a:gd name="T14" fmla="*/ 5 w 178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77">
                  <a:moveTo>
                    <a:pt x="5" y="177"/>
                  </a:moveTo>
                  <a:cubicBezTo>
                    <a:pt x="6" y="177"/>
                    <a:pt x="7" y="176"/>
                    <a:pt x="8" y="176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8" y="6"/>
                    <a:pt x="178" y="3"/>
                    <a:pt x="176" y="2"/>
                  </a:cubicBezTo>
                  <a:cubicBezTo>
                    <a:pt x="174" y="0"/>
                    <a:pt x="172" y="0"/>
                    <a:pt x="170" y="2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0" y="171"/>
                    <a:pt x="0" y="174"/>
                    <a:pt x="2" y="176"/>
                  </a:cubicBezTo>
                  <a:cubicBezTo>
                    <a:pt x="3" y="176"/>
                    <a:pt x="4" y="177"/>
                    <a:pt x="5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5" name="Freeform 266">
              <a:extLst>
                <a:ext uri="{FF2B5EF4-FFF2-40B4-BE49-F238E27FC236}">
                  <a16:creationId xmlns:a16="http://schemas.microsoft.com/office/drawing/2014/main" xmlns="" id="{1CDF8FE9-7C72-EA40-8BE4-BCBF821C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9" y="1617663"/>
              <a:ext cx="773113" cy="771525"/>
            </a:xfrm>
            <a:custGeom>
              <a:avLst/>
              <a:gdLst>
                <a:gd name="T0" fmla="*/ 204 w 206"/>
                <a:gd name="T1" fmla="*/ 7 h 205"/>
                <a:gd name="T2" fmla="*/ 204 w 206"/>
                <a:gd name="T3" fmla="*/ 1 h 205"/>
                <a:gd name="T4" fmla="*/ 198 w 206"/>
                <a:gd name="T5" fmla="*/ 1 h 205"/>
                <a:gd name="T6" fmla="*/ 1 w 206"/>
                <a:gd name="T7" fmla="*/ 199 h 205"/>
                <a:gd name="T8" fmla="*/ 1 w 206"/>
                <a:gd name="T9" fmla="*/ 204 h 205"/>
                <a:gd name="T10" fmla="*/ 4 w 206"/>
                <a:gd name="T11" fmla="*/ 205 h 205"/>
                <a:gd name="T12" fmla="*/ 7 w 206"/>
                <a:gd name="T13" fmla="*/ 204 h 205"/>
                <a:gd name="T14" fmla="*/ 204 w 206"/>
                <a:gd name="T15" fmla="*/ 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5">
                  <a:moveTo>
                    <a:pt x="204" y="7"/>
                  </a:moveTo>
                  <a:cubicBezTo>
                    <a:pt x="206" y="6"/>
                    <a:pt x="206" y="3"/>
                    <a:pt x="204" y="1"/>
                  </a:cubicBezTo>
                  <a:cubicBezTo>
                    <a:pt x="203" y="0"/>
                    <a:pt x="200" y="0"/>
                    <a:pt x="198" y="1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0" y="200"/>
                    <a:pt x="0" y="203"/>
                    <a:pt x="1" y="204"/>
                  </a:cubicBezTo>
                  <a:cubicBezTo>
                    <a:pt x="2" y="205"/>
                    <a:pt x="3" y="205"/>
                    <a:pt x="4" y="205"/>
                  </a:cubicBezTo>
                  <a:cubicBezTo>
                    <a:pt x="5" y="205"/>
                    <a:pt x="6" y="205"/>
                    <a:pt x="7" y="204"/>
                  </a:cubicBezTo>
                  <a:lnTo>
                    <a:pt x="20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6" name="Freeform 267">
              <a:extLst>
                <a:ext uri="{FF2B5EF4-FFF2-40B4-BE49-F238E27FC236}">
                  <a16:creationId xmlns:a16="http://schemas.microsoft.com/office/drawing/2014/main" xmlns="" id="{3D0FE3FA-9C15-4C49-8CEB-D34F143E3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4" y="2493963"/>
              <a:ext cx="55563" cy="57150"/>
            </a:xfrm>
            <a:custGeom>
              <a:avLst/>
              <a:gdLst>
                <a:gd name="T0" fmla="*/ 5 w 15"/>
                <a:gd name="T1" fmla="*/ 15 h 15"/>
                <a:gd name="T2" fmla="*/ 7 w 15"/>
                <a:gd name="T3" fmla="*/ 14 h 15"/>
                <a:gd name="T4" fmla="*/ 13 w 15"/>
                <a:gd name="T5" fmla="*/ 8 h 15"/>
                <a:gd name="T6" fmla="*/ 13 w 15"/>
                <a:gd name="T7" fmla="*/ 2 h 15"/>
                <a:gd name="T8" fmla="*/ 8 w 15"/>
                <a:gd name="T9" fmla="*/ 2 h 15"/>
                <a:gd name="T10" fmla="*/ 2 w 15"/>
                <a:gd name="T11" fmla="*/ 8 h 15"/>
                <a:gd name="T12" fmla="*/ 2 w 15"/>
                <a:gd name="T13" fmla="*/ 14 h 15"/>
                <a:gd name="T14" fmla="*/ 5 w 1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5" y="15"/>
                  </a:moveTo>
                  <a:cubicBezTo>
                    <a:pt x="6" y="15"/>
                    <a:pt x="7" y="15"/>
                    <a:pt x="7" y="1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6"/>
                    <a:pt x="15" y="4"/>
                    <a:pt x="13" y="2"/>
                  </a:cubicBezTo>
                  <a:cubicBezTo>
                    <a:pt x="12" y="0"/>
                    <a:pt x="9" y="0"/>
                    <a:pt x="8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3" y="15"/>
                    <a:pt x="4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7" name="Freeform 268">
              <a:extLst>
                <a:ext uri="{FF2B5EF4-FFF2-40B4-BE49-F238E27FC236}">
                  <a16:creationId xmlns:a16="http://schemas.microsoft.com/office/drawing/2014/main" xmlns="" id="{D046355C-C648-114D-8432-D89264F8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6" y="3881438"/>
              <a:ext cx="860425" cy="857250"/>
            </a:xfrm>
            <a:custGeom>
              <a:avLst/>
              <a:gdLst>
                <a:gd name="T0" fmla="*/ 5 w 229"/>
                <a:gd name="T1" fmla="*/ 228 h 228"/>
                <a:gd name="T2" fmla="*/ 7 w 229"/>
                <a:gd name="T3" fmla="*/ 227 h 228"/>
                <a:gd name="T4" fmla="*/ 227 w 229"/>
                <a:gd name="T5" fmla="*/ 7 h 228"/>
                <a:gd name="T6" fmla="*/ 227 w 229"/>
                <a:gd name="T7" fmla="*/ 1 h 228"/>
                <a:gd name="T8" fmla="*/ 221 w 229"/>
                <a:gd name="T9" fmla="*/ 1 h 228"/>
                <a:gd name="T10" fmla="*/ 2 w 229"/>
                <a:gd name="T11" fmla="*/ 221 h 228"/>
                <a:gd name="T12" fmla="*/ 2 w 229"/>
                <a:gd name="T13" fmla="*/ 227 h 228"/>
                <a:gd name="T14" fmla="*/ 5 w 229"/>
                <a:gd name="T1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28">
                  <a:moveTo>
                    <a:pt x="5" y="228"/>
                  </a:moveTo>
                  <a:cubicBezTo>
                    <a:pt x="6" y="228"/>
                    <a:pt x="7" y="228"/>
                    <a:pt x="7" y="22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9" y="5"/>
                    <a:pt x="229" y="3"/>
                    <a:pt x="227" y="1"/>
                  </a:cubicBezTo>
                  <a:cubicBezTo>
                    <a:pt x="226" y="0"/>
                    <a:pt x="223" y="0"/>
                    <a:pt x="221" y="1"/>
                  </a:cubicBezTo>
                  <a:cubicBezTo>
                    <a:pt x="2" y="221"/>
                    <a:pt x="2" y="221"/>
                    <a:pt x="2" y="221"/>
                  </a:cubicBezTo>
                  <a:cubicBezTo>
                    <a:pt x="0" y="223"/>
                    <a:pt x="0" y="225"/>
                    <a:pt x="2" y="227"/>
                  </a:cubicBezTo>
                  <a:cubicBezTo>
                    <a:pt x="3" y="228"/>
                    <a:pt x="4" y="228"/>
                    <a:pt x="5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8" name="Freeform 269">
              <a:extLst>
                <a:ext uri="{FF2B5EF4-FFF2-40B4-BE49-F238E27FC236}">
                  <a16:creationId xmlns:a16="http://schemas.microsoft.com/office/drawing/2014/main" xmlns="" id="{B045AA4A-CCF1-3D4C-9650-C1DDC4938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6" y="1576388"/>
              <a:ext cx="41275" cy="38100"/>
            </a:xfrm>
            <a:custGeom>
              <a:avLst/>
              <a:gdLst>
                <a:gd name="T0" fmla="*/ 2 w 11"/>
                <a:gd name="T1" fmla="*/ 9 h 10"/>
                <a:gd name="T2" fmla="*/ 5 w 11"/>
                <a:gd name="T3" fmla="*/ 10 h 10"/>
                <a:gd name="T4" fmla="*/ 8 w 11"/>
                <a:gd name="T5" fmla="*/ 9 h 10"/>
                <a:gd name="T6" fmla="*/ 9 w 11"/>
                <a:gd name="T7" fmla="*/ 7 h 10"/>
                <a:gd name="T8" fmla="*/ 9 w 11"/>
                <a:gd name="T9" fmla="*/ 1 h 10"/>
                <a:gd name="T10" fmla="*/ 4 w 11"/>
                <a:gd name="T11" fmla="*/ 1 h 10"/>
                <a:gd name="T12" fmla="*/ 2 w 11"/>
                <a:gd name="T13" fmla="*/ 3 h 10"/>
                <a:gd name="T14" fmla="*/ 2 w 11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2" y="9"/>
                  </a:moveTo>
                  <a:cubicBezTo>
                    <a:pt x="3" y="9"/>
                    <a:pt x="4" y="10"/>
                    <a:pt x="5" y="10"/>
                  </a:cubicBezTo>
                  <a:cubicBezTo>
                    <a:pt x="6" y="10"/>
                    <a:pt x="7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1"/>
                  </a:cubicBezTo>
                  <a:cubicBezTo>
                    <a:pt x="8" y="0"/>
                    <a:pt x="5" y="0"/>
                    <a:pt x="4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9" name="Freeform 270">
              <a:extLst>
                <a:ext uri="{FF2B5EF4-FFF2-40B4-BE49-F238E27FC236}">
                  <a16:creationId xmlns:a16="http://schemas.microsoft.com/office/drawing/2014/main" xmlns="" id="{DE6920F5-BDE8-B941-B3DB-9B06DA1F9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4" y="1611313"/>
              <a:ext cx="800100" cy="800100"/>
            </a:xfrm>
            <a:custGeom>
              <a:avLst/>
              <a:gdLst>
                <a:gd name="T0" fmla="*/ 211 w 213"/>
                <a:gd name="T1" fmla="*/ 1 h 213"/>
                <a:gd name="T2" fmla="*/ 206 w 213"/>
                <a:gd name="T3" fmla="*/ 1 h 213"/>
                <a:gd name="T4" fmla="*/ 1 w 213"/>
                <a:gd name="T5" fmla="*/ 206 h 213"/>
                <a:gd name="T6" fmla="*/ 1 w 213"/>
                <a:gd name="T7" fmla="*/ 212 h 213"/>
                <a:gd name="T8" fmla="*/ 4 w 213"/>
                <a:gd name="T9" fmla="*/ 213 h 213"/>
                <a:gd name="T10" fmla="*/ 7 w 213"/>
                <a:gd name="T11" fmla="*/ 212 h 213"/>
                <a:gd name="T12" fmla="*/ 211 w 213"/>
                <a:gd name="T13" fmla="*/ 7 h 213"/>
                <a:gd name="T14" fmla="*/ 211 w 213"/>
                <a:gd name="T15" fmla="*/ 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13">
                  <a:moveTo>
                    <a:pt x="211" y="1"/>
                  </a:moveTo>
                  <a:cubicBezTo>
                    <a:pt x="210" y="0"/>
                    <a:pt x="207" y="0"/>
                    <a:pt x="206" y="1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0" y="207"/>
                    <a:pt x="0" y="210"/>
                    <a:pt x="1" y="212"/>
                  </a:cubicBezTo>
                  <a:cubicBezTo>
                    <a:pt x="2" y="212"/>
                    <a:pt x="3" y="213"/>
                    <a:pt x="4" y="213"/>
                  </a:cubicBezTo>
                  <a:cubicBezTo>
                    <a:pt x="5" y="213"/>
                    <a:pt x="6" y="212"/>
                    <a:pt x="7" y="212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3" y="6"/>
                    <a:pt x="213" y="3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0" name="Freeform 271">
              <a:extLst>
                <a:ext uri="{FF2B5EF4-FFF2-40B4-BE49-F238E27FC236}">
                  <a16:creationId xmlns:a16="http://schemas.microsoft.com/office/drawing/2014/main" xmlns="" id="{8AE53610-B488-A740-94EB-DA04F9B11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2416176"/>
              <a:ext cx="71438" cy="71438"/>
            </a:xfrm>
            <a:custGeom>
              <a:avLst/>
              <a:gdLst>
                <a:gd name="T0" fmla="*/ 2 w 19"/>
                <a:gd name="T1" fmla="*/ 18 h 19"/>
                <a:gd name="T2" fmla="*/ 5 w 19"/>
                <a:gd name="T3" fmla="*/ 19 h 19"/>
                <a:gd name="T4" fmla="*/ 8 w 19"/>
                <a:gd name="T5" fmla="*/ 18 h 19"/>
                <a:gd name="T6" fmla="*/ 18 w 19"/>
                <a:gd name="T7" fmla="*/ 7 h 19"/>
                <a:gd name="T8" fmla="*/ 18 w 19"/>
                <a:gd name="T9" fmla="*/ 2 h 19"/>
                <a:gd name="T10" fmla="*/ 12 w 19"/>
                <a:gd name="T11" fmla="*/ 2 h 19"/>
                <a:gd name="T12" fmla="*/ 2 w 19"/>
                <a:gd name="T13" fmla="*/ 12 h 19"/>
                <a:gd name="T14" fmla="*/ 2 w 19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2" y="18"/>
                  </a:move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8"/>
                    <a:pt x="8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19" y="3"/>
                    <a:pt x="18" y="2"/>
                  </a:cubicBezTo>
                  <a:cubicBezTo>
                    <a:pt x="16" y="0"/>
                    <a:pt x="14" y="0"/>
                    <a:pt x="12" y="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4"/>
                    <a:pt x="0" y="16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1" name="Freeform 272">
              <a:extLst>
                <a:ext uri="{FF2B5EF4-FFF2-40B4-BE49-F238E27FC236}">
                  <a16:creationId xmlns:a16="http://schemas.microsoft.com/office/drawing/2014/main" xmlns="" id="{96DE77A5-1282-F442-AE3C-AA147A8E9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9" y="3911601"/>
              <a:ext cx="906463" cy="906463"/>
            </a:xfrm>
            <a:custGeom>
              <a:avLst/>
              <a:gdLst>
                <a:gd name="T0" fmla="*/ 7 w 241"/>
                <a:gd name="T1" fmla="*/ 240 h 241"/>
                <a:gd name="T2" fmla="*/ 240 w 241"/>
                <a:gd name="T3" fmla="*/ 7 h 241"/>
                <a:gd name="T4" fmla="*/ 240 w 241"/>
                <a:gd name="T5" fmla="*/ 1 h 241"/>
                <a:gd name="T6" fmla="*/ 234 w 241"/>
                <a:gd name="T7" fmla="*/ 1 h 241"/>
                <a:gd name="T8" fmla="*/ 1 w 241"/>
                <a:gd name="T9" fmla="*/ 234 h 241"/>
                <a:gd name="T10" fmla="*/ 1 w 241"/>
                <a:gd name="T11" fmla="*/ 240 h 241"/>
                <a:gd name="T12" fmla="*/ 4 w 241"/>
                <a:gd name="T13" fmla="*/ 241 h 241"/>
                <a:gd name="T14" fmla="*/ 7 w 241"/>
                <a:gd name="T15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241">
                  <a:moveTo>
                    <a:pt x="7" y="240"/>
                  </a:moveTo>
                  <a:cubicBezTo>
                    <a:pt x="240" y="7"/>
                    <a:pt x="240" y="7"/>
                    <a:pt x="240" y="7"/>
                  </a:cubicBezTo>
                  <a:cubicBezTo>
                    <a:pt x="241" y="5"/>
                    <a:pt x="241" y="3"/>
                    <a:pt x="240" y="1"/>
                  </a:cubicBezTo>
                  <a:cubicBezTo>
                    <a:pt x="238" y="0"/>
                    <a:pt x="235" y="0"/>
                    <a:pt x="234" y="1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0" y="235"/>
                    <a:pt x="0" y="238"/>
                    <a:pt x="1" y="240"/>
                  </a:cubicBezTo>
                  <a:cubicBezTo>
                    <a:pt x="2" y="240"/>
                    <a:pt x="3" y="241"/>
                    <a:pt x="4" y="241"/>
                  </a:cubicBezTo>
                  <a:cubicBezTo>
                    <a:pt x="5" y="241"/>
                    <a:pt x="6" y="240"/>
                    <a:pt x="7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2" name="Freeform 273">
              <a:extLst>
                <a:ext uri="{FF2B5EF4-FFF2-40B4-BE49-F238E27FC236}">
                  <a16:creationId xmlns:a16="http://schemas.microsoft.com/office/drawing/2014/main" xmlns="" id="{97533D0B-FFFA-8A4E-91FC-F5BA5CE7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2562226"/>
              <a:ext cx="781050" cy="782638"/>
            </a:xfrm>
            <a:custGeom>
              <a:avLst/>
              <a:gdLst>
                <a:gd name="T0" fmla="*/ 7 w 208"/>
                <a:gd name="T1" fmla="*/ 207 h 208"/>
                <a:gd name="T2" fmla="*/ 207 w 208"/>
                <a:gd name="T3" fmla="*/ 8 h 208"/>
                <a:gd name="T4" fmla="*/ 207 w 208"/>
                <a:gd name="T5" fmla="*/ 2 h 208"/>
                <a:gd name="T6" fmla="*/ 201 w 208"/>
                <a:gd name="T7" fmla="*/ 2 h 208"/>
                <a:gd name="T8" fmla="*/ 2 w 208"/>
                <a:gd name="T9" fmla="*/ 201 h 208"/>
                <a:gd name="T10" fmla="*/ 2 w 208"/>
                <a:gd name="T11" fmla="*/ 207 h 208"/>
                <a:gd name="T12" fmla="*/ 4 w 208"/>
                <a:gd name="T13" fmla="*/ 208 h 208"/>
                <a:gd name="T14" fmla="*/ 7 w 208"/>
                <a:gd name="T15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08">
                  <a:moveTo>
                    <a:pt x="7" y="207"/>
                  </a:moveTo>
                  <a:cubicBezTo>
                    <a:pt x="207" y="8"/>
                    <a:pt x="207" y="8"/>
                    <a:pt x="207" y="8"/>
                  </a:cubicBezTo>
                  <a:cubicBezTo>
                    <a:pt x="208" y="6"/>
                    <a:pt x="208" y="4"/>
                    <a:pt x="207" y="2"/>
                  </a:cubicBezTo>
                  <a:cubicBezTo>
                    <a:pt x="205" y="0"/>
                    <a:pt x="203" y="0"/>
                    <a:pt x="201" y="2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0" y="203"/>
                    <a:pt x="0" y="206"/>
                    <a:pt x="2" y="207"/>
                  </a:cubicBezTo>
                  <a:cubicBezTo>
                    <a:pt x="2" y="208"/>
                    <a:pt x="3" y="208"/>
                    <a:pt x="4" y="208"/>
                  </a:cubicBezTo>
                  <a:cubicBezTo>
                    <a:pt x="5" y="208"/>
                    <a:pt x="6" y="208"/>
                    <a:pt x="7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3" name="Freeform 274">
              <a:extLst>
                <a:ext uri="{FF2B5EF4-FFF2-40B4-BE49-F238E27FC236}">
                  <a16:creationId xmlns:a16="http://schemas.microsoft.com/office/drawing/2014/main" xmlns="" id="{A3ECB072-1DE5-DF44-B10F-F5101EC04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4" y="2540001"/>
              <a:ext cx="47625" cy="49213"/>
            </a:xfrm>
            <a:custGeom>
              <a:avLst/>
              <a:gdLst>
                <a:gd name="T0" fmla="*/ 4 w 13"/>
                <a:gd name="T1" fmla="*/ 13 h 13"/>
                <a:gd name="T2" fmla="*/ 7 w 13"/>
                <a:gd name="T3" fmla="*/ 12 h 13"/>
                <a:gd name="T4" fmla="*/ 11 w 13"/>
                <a:gd name="T5" fmla="*/ 7 h 13"/>
                <a:gd name="T6" fmla="*/ 11 w 13"/>
                <a:gd name="T7" fmla="*/ 1 h 13"/>
                <a:gd name="T8" fmla="*/ 6 w 13"/>
                <a:gd name="T9" fmla="*/ 1 h 13"/>
                <a:gd name="T10" fmla="*/ 1 w 13"/>
                <a:gd name="T11" fmla="*/ 6 h 13"/>
                <a:gd name="T12" fmla="*/ 1 w 13"/>
                <a:gd name="T13" fmla="*/ 12 h 13"/>
                <a:gd name="T14" fmla="*/ 4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cubicBezTo>
                    <a:pt x="5" y="13"/>
                    <a:pt x="6" y="12"/>
                    <a:pt x="7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6"/>
                    <a:pt x="13" y="3"/>
                    <a:pt x="11" y="1"/>
                  </a:cubicBezTo>
                  <a:cubicBezTo>
                    <a:pt x="10" y="0"/>
                    <a:pt x="7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4" name="Freeform 275">
              <a:extLst>
                <a:ext uri="{FF2B5EF4-FFF2-40B4-BE49-F238E27FC236}">
                  <a16:creationId xmlns:a16="http://schemas.microsoft.com/office/drawing/2014/main" xmlns="" id="{B85117D5-4E42-8C46-9A83-C7DE5582C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4" y="2603501"/>
              <a:ext cx="800100" cy="801688"/>
            </a:xfrm>
            <a:custGeom>
              <a:avLst/>
              <a:gdLst>
                <a:gd name="T0" fmla="*/ 212 w 213"/>
                <a:gd name="T1" fmla="*/ 2 h 213"/>
                <a:gd name="T2" fmla="*/ 206 w 213"/>
                <a:gd name="T3" fmla="*/ 2 h 213"/>
                <a:gd name="T4" fmla="*/ 2 w 213"/>
                <a:gd name="T5" fmla="*/ 206 h 213"/>
                <a:gd name="T6" fmla="*/ 2 w 213"/>
                <a:gd name="T7" fmla="*/ 212 h 213"/>
                <a:gd name="T8" fmla="*/ 5 w 213"/>
                <a:gd name="T9" fmla="*/ 213 h 213"/>
                <a:gd name="T10" fmla="*/ 8 w 213"/>
                <a:gd name="T11" fmla="*/ 212 h 213"/>
                <a:gd name="T12" fmla="*/ 212 w 213"/>
                <a:gd name="T13" fmla="*/ 8 h 213"/>
                <a:gd name="T14" fmla="*/ 212 w 213"/>
                <a:gd name="T15" fmla="*/ 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13">
                  <a:moveTo>
                    <a:pt x="212" y="2"/>
                  </a:moveTo>
                  <a:cubicBezTo>
                    <a:pt x="210" y="0"/>
                    <a:pt x="208" y="0"/>
                    <a:pt x="206" y="2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0" y="208"/>
                    <a:pt x="0" y="210"/>
                    <a:pt x="2" y="212"/>
                  </a:cubicBezTo>
                  <a:cubicBezTo>
                    <a:pt x="3" y="213"/>
                    <a:pt x="4" y="213"/>
                    <a:pt x="5" y="213"/>
                  </a:cubicBezTo>
                  <a:cubicBezTo>
                    <a:pt x="6" y="213"/>
                    <a:pt x="7" y="213"/>
                    <a:pt x="8" y="212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3" y="6"/>
                    <a:pt x="213" y="4"/>
                    <a:pt x="2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5" name="Freeform 276">
              <a:extLst>
                <a:ext uri="{FF2B5EF4-FFF2-40B4-BE49-F238E27FC236}">
                  <a16:creationId xmlns:a16="http://schemas.microsoft.com/office/drawing/2014/main" xmlns="" id="{E2198492-88E0-6242-9844-62AF2730B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9" y="3941763"/>
              <a:ext cx="927100" cy="928688"/>
            </a:xfrm>
            <a:custGeom>
              <a:avLst/>
              <a:gdLst>
                <a:gd name="T0" fmla="*/ 240 w 247"/>
                <a:gd name="T1" fmla="*/ 2 h 247"/>
                <a:gd name="T2" fmla="*/ 2 w 247"/>
                <a:gd name="T3" fmla="*/ 240 h 247"/>
                <a:gd name="T4" fmla="*/ 2 w 247"/>
                <a:gd name="T5" fmla="*/ 246 h 247"/>
                <a:gd name="T6" fmla="*/ 5 w 247"/>
                <a:gd name="T7" fmla="*/ 247 h 247"/>
                <a:gd name="T8" fmla="*/ 8 w 247"/>
                <a:gd name="T9" fmla="*/ 246 h 247"/>
                <a:gd name="T10" fmla="*/ 246 w 247"/>
                <a:gd name="T11" fmla="*/ 8 h 247"/>
                <a:gd name="T12" fmla="*/ 246 w 247"/>
                <a:gd name="T13" fmla="*/ 2 h 247"/>
                <a:gd name="T14" fmla="*/ 240 w 247"/>
                <a:gd name="T15" fmla="*/ 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47">
                  <a:moveTo>
                    <a:pt x="240" y="2"/>
                  </a:moveTo>
                  <a:cubicBezTo>
                    <a:pt x="2" y="240"/>
                    <a:pt x="2" y="240"/>
                    <a:pt x="2" y="240"/>
                  </a:cubicBezTo>
                  <a:cubicBezTo>
                    <a:pt x="0" y="242"/>
                    <a:pt x="0" y="244"/>
                    <a:pt x="2" y="246"/>
                  </a:cubicBezTo>
                  <a:cubicBezTo>
                    <a:pt x="3" y="247"/>
                    <a:pt x="4" y="247"/>
                    <a:pt x="5" y="247"/>
                  </a:cubicBezTo>
                  <a:cubicBezTo>
                    <a:pt x="6" y="247"/>
                    <a:pt x="7" y="247"/>
                    <a:pt x="8" y="246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7" y="6"/>
                    <a:pt x="247" y="4"/>
                    <a:pt x="246" y="2"/>
                  </a:cubicBezTo>
                  <a:cubicBezTo>
                    <a:pt x="244" y="0"/>
                    <a:pt x="242" y="0"/>
                    <a:pt x="24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6" name="Freeform 277">
              <a:extLst>
                <a:ext uri="{FF2B5EF4-FFF2-40B4-BE49-F238E27FC236}">
                  <a16:creationId xmlns:a16="http://schemas.microsoft.com/office/drawing/2014/main" xmlns="" id="{DDA67BB2-B202-014F-BAB9-28D791349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493838"/>
              <a:ext cx="49213" cy="46038"/>
            </a:xfrm>
            <a:custGeom>
              <a:avLst/>
              <a:gdLst>
                <a:gd name="T0" fmla="*/ 4 w 13"/>
                <a:gd name="T1" fmla="*/ 12 h 12"/>
                <a:gd name="T2" fmla="*/ 7 w 13"/>
                <a:gd name="T3" fmla="*/ 11 h 12"/>
                <a:gd name="T4" fmla="*/ 11 w 13"/>
                <a:gd name="T5" fmla="*/ 7 h 12"/>
                <a:gd name="T6" fmla="*/ 11 w 13"/>
                <a:gd name="T7" fmla="*/ 2 h 12"/>
                <a:gd name="T8" fmla="*/ 5 w 13"/>
                <a:gd name="T9" fmla="*/ 2 h 12"/>
                <a:gd name="T10" fmla="*/ 1 w 13"/>
                <a:gd name="T11" fmla="*/ 6 h 12"/>
                <a:gd name="T12" fmla="*/ 1 w 13"/>
                <a:gd name="T13" fmla="*/ 11 h 12"/>
                <a:gd name="T14" fmla="*/ 4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cubicBezTo>
                    <a:pt x="5" y="12"/>
                    <a:pt x="6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6"/>
                    <a:pt x="13" y="3"/>
                    <a:pt x="11" y="2"/>
                  </a:cubicBezTo>
                  <a:cubicBezTo>
                    <a:pt x="9" y="0"/>
                    <a:pt x="7" y="0"/>
                    <a:pt x="5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7" name="Freeform 278">
              <a:extLst>
                <a:ext uri="{FF2B5EF4-FFF2-40B4-BE49-F238E27FC236}">
                  <a16:creationId xmlns:a16="http://schemas.microsoft.com/office/drawing/2014/main" xmlns="" id="{25F2AB92-228E-7048-A61F-BA5CBBAEF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2446338"/>
              <a:ext cx="71438" cy="71438"/>
            </a:xfrm>
            <a:custGeom>
              <a:avLst/>
              <a:gdLst>
                <a:gd name="T0" fmla="*/ 4 w 19"/>
                <a:gd name="T1" fmla="*/ 19 h 19"/>
                <a:gd name="T2" fmla="*/ 7 w 19"/>
                <a:gd name="T3" fmla="*/ 17 h 19"/>
                <a:gd name="T4" fmla="*/ 17 w 19"/>
                <a:gd name="T5" fmla="*/ 7 h 19"/>
                <a:gd name="T6" fmla="*/ 17 w 19"/>
                <a:gd name="T7" fmla="*/ 2 h 19"/>
                <a:gd name="T8" fmla="*/ 11 w 19"/>
                <a:gd name="T9" fmla="*/ 2 h 19"/>
                <a:gd name="T10" fmla="*/ 1 w 19"/>
                <a:gd name="T11" fmla="*/ 12 h 19"/>
                <a:gd name="T12" fmla="*/ 1 w 19"/>
                <a:gd name="T13" fmla="*/ 17 h 19"/>
                <a:gd name="T14" fmla="*/ 4 w 1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4" y="19"/>
                  </a:moveTo>
                  <a:cubicBezTo>
                    <a:pt x="5" y="19"/>
                    <a:pt x="6" y="18"/>
                    <a:pt x="7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6"/>
                    <a:pt x="19" y="3"/>
                    <a:pt x="17" y="2"/>
                  </a:cubicBezTo>
                  <a:cubicBezTo>
                    <a:pt x="15" y="0"/>
                    <a:pt x="13" y="0"/>
                    <a:pt x="11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2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8" name="Freeform 279">
              <a:extLst>
                <a:ext uri="{FF2B5EF4-FFF2-40B4-BE49-F238E27FC236}">
                  <a16:creationId xmlns:a16="http://schemas.microsoft.com/office/drawing/2014/main" xmlns="" id="{D5CA1F04-AD60-DB42-9DA1-EF979520F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4" y="1581151"/>
              <a:ext cx="860425" cy="860425"/>
            </a:xfrm>
            <a:custGeom>
              <a:avLst/>
              <a:gdLst>
                <a:gd name="T0" fmla="*/ 53 w 229"/>
                <a:gd name="T1" fmla="*/ 170 h 229"/>
                <a:gd name="T2" fmla="*/ 53 w 229"/>
                <a:gd name="T3" fmla="*/ 170 h 229"/>
                <a:gd name="T4" fmla="*/ 1 w 229"/>
                <a:gd name="T5" fmla="*/ 222 h 229"/>
                <a:gd name="T6" fmla="*/ 1 w 229"/>
                <a:gd name="T7" fmla="*/ 227 h 229"/>
                <a:gd name="T8" fmla="*/ 4 w 229"/>
                <a:gd name="T9" fmla="*/ 229 h 229"/>
                <a:gd name="T10" fmla="*/ 7 w 229"/>
                <a:gd name="T11" fmla="*/ 228 h 229"/>
                <a:gd name="T12" fmla="*/ 58 w 229"/>
                <a:gd name="T13" fmla="*/ 176 h 229"/>
                <a:gd name="T14" fmla="*/ 58 w 229"/>
                <a:gd name="T15" fmla="*/ 176 h 229"/>
                <a:gd name="T16" fmla="*/ 227 w 229"/>
                <a:gd name="T17" fmla="*/ 7 h 229"/>
                <a:gd name="T18" fmla="*/ 227 w 229"/>
                <a:gd name="T19" fmla="*/ 2 h 229"/>
                <a:gd name="T20" fmla="*/ 221 w 229"/>
                <a:gd name="T21" fmla="*/ 2 h 229"/>
                <a:gd name="T22" fmla="*/ 53 w 229"/>
                <a:gd name="T23" fmla="*/ 17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229">
                  <a:moveTo>
                    <a:pt x="53" y="170"/>
                  </a:moveTo>
                  <a:cubicBezTo>
                    <a:pt x="53" y="170"/>
                    <a:pt x="53" y="170"/>
                    <a:pt x="53" y="170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0" y="223"/>
                    <a:pt x="0" y="226"/>
                    <a:pt x="1" y="227"/>
                  </a:cubicBezTo>
                  <a:cubicBezTo>
                    <a:pt x="2" y="228"/>
                    <a:pt x="3" y="229"/>
                    <a:pt x="4" y="229"/>
                  </a:cubicBezTo>
                  <a:cubicBezTo>
                    <a:pt x="5" y="229"/>
                    <a:pt x="6" y="228"/>
                    <a:pt x="7" y="228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9" y="6"/>
                    <a:pt x="229" y="3"/>
                    <a:pt x="227" y="2"/>
                  </a:cubicBezTo>
                  <a:cubicBezTo>
                    <a:pt x="225" y="0"/>
                    <a:pt x="223" y="0"/>
                    <a:pt x="221" y="2"/>
                  </a:cubicBezTo>
                  <a:lnTo>
                    <a:pt x="5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9" name="Freeform 280">
              <a:extLst>
                <a:ext uri="{FF2B5EF4-FFF2-40B4-BE49-F238E27FC236}">
                  <a16:creationId xmlns:a16="http://schemas.microsoft.com/office/drawing/2014/main" xmlns="" id="{0C35F9B6-30D9-C64D-8A0D-F214FF335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4" y="2682876"/>
              <a:ext cx="754063" cy="750888"/>
            </a:xfrm>
            <a:custGeom>
              <a:avLst/>
              <a:gdLst>
                <a:gd name="T0" fmla="*/ 199 w 201"/>
                <a:gd name="T1" fmla="*/ 7 h 200"/>
                <a:gd name="T2" fmla="*/ 199 w 201"/>
                <a:gd name="T3" fmla="*/ 2 h 200"/>
                <a:gd name="T4" fmla="*/ 194 w 201"/>
                <a:gd name="T5" fmla="*/ 2 h 200"/>
                <a:gd name="T6" fmla="*/ 2 w 201"/>
                <a:gd name="T7" fmla="*/ 193 h 200"/>
                <a:gd name="T8" fmla="*/ 2 w 201"/>
                <a:gd name="T9" fmla="*/ 199 h 200"/>
                <a:gd name="T10" fmla="*/ 5 w 201"/>
                <a:gd name="T11" fmla="*/ 200 h 200"/>
                <a:gd name="T12" fmla="*/ 7 w 201"/>
                <a:gd name="T13" fmla="*/ 199 h 200"/>
                <a:gd name="T14" fmla="*/ 199 w 201"/>
                <a:gd name="T15" fmla="*/ 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200">
                  <a:moveTo>
                    <a:pt x="199" y="7"/>
                  </a:moveTo>
                  <a:cubicBezTo>
                    <a:pt x="201" y="6"/>
                    <a:pt x="201" y="3"/>
                    <a:pt x="199" y="2"/>
                  </a:cubicBezTo>
                  <a:cubicBezTo>
                    <a:pt x="198" y="0"/>
                    <a:pt x="195" y="0"/>
                    <a:pt x="194" y="2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0" y="195"/>
                    <a:pt x="0" y="198"/>
                    <a:pt x="2" y="199"/>
                  </a:cubicBezTo>
                  <a:cubicBezTo>
                    <a:pt x="3" y="200"/>
                    <a:pt x="4" y="200"/>
                    <a:pt x="5" y="200"/>
                  </a:cubicBezTo>
                  <a:cubicBezTo>
                    <a:pt x="6" y="200"/>
                    <a:pt x="7" y="200"/>
                    <a:pt x="7" y="199"/>
                  </a:cubicBezTo>
                  <a:lnTo>
                    <a:pt x="19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0" name="Freeform 281">
              <a:extLst>
                <a:ext uri="{FF2B5EF4-FFF2-40B4-BE49-F238E27FC236}">
                  <a16:creationId xmlns:a16="http://schemas.microsoft.com/office/drawing/2014/main" xmlns="" id="{F5CE6900-2720-9940-9A4D-96DB28ED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1" y="1501776"/>
              <a:ext cx="976313" cy="977900"/>
            </a:xfrm>
            <a:custGeom>
              <a:avLst/>
              <a:gdLst>
                <a:gd name="T0" fmla="*/ 2 w 260"/>
                <a:gd name="T1" fmla="*/ 259 h 260"/>
                <a:gd name="T2" fmla="*/ 4 w 260"/>
                <a:gd name="T3" fmla="*/ 260 h 260"/>
                <a:gd name="T4" fmla="*/ 7 w 260"/>
                <a:gd name="T5" fmla="*/ 259 h 260"/>
                <a:gd name="T6" fmla="*/ 235 w 260"/>
                <a:gd name="T7" fmla="*/ 32 h 260"/>
                <a:gd name="T8" fmla="*/ 259 w 260"/>
                <a:gd name="T9" fmla="*/ 8 h 260"/>
                <a:gd name="T10" fmla="*/ 259 w 260"/>
                <a:gd name="T11" fmla="*/ 2 h 260"/>
                <a:gd name="T12" fmla="*/ 253 w 260"/>
                <a:gd name="T13" fmla="*/ 2 h 260"/>
                <a:gd name="T14" fmla="*/ 229 w 260"/>
                <a:gd name="T15" fmla="*/ 26 h 260"/>
                <a:gd name="T16" fmla="*/ 2 w 260"/>
                <a:gd name="T17" fmla="*/ 254 h 260"/>
                <a:gd name="T18" fmla="*/ 2 w 260"/>
                <a:gd name="T19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2" y="259"/>
                  </a:moveTo>
                  <a:cubicBezTo>
                    <a:pt x="2" y="260"/>
                    <a:pt x="3" y="260"/>
                    <a:pt x="4" y="260"/>
                  </a:cubicBezTo>
                  <a:cubicBezTo>
                    <a:pt x="5" y="260"/>
                    <a:pt x="7" y="260"/>
                    <a:pt x="7" y="259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60" y="6"/>
                    <a:pt x="260" y="4"/>
                    <a:pt x="259" y="2"/>
                  </a:cubicBezTo>
                  <a:cubicBezTo>
                    <a:pt x="257" y="0"/>
                    <a:pt x="255" y="0"/>
                    <a:pt x="253" y="2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" y="254"/>
                    <a:pt x="2" y="254"/>
                    <a:pt x="2" y="254"/>
                  </a:cubicBezTo>
                  <a:cubicBezTo>
                    <a:pt x="0" y="255"/>
                    <a:pt x="0" y="258"/>
                    <a:pt x="2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1" name="Freeform 282">
              <a:extLst>
                <a:ext uri="{FF2B5EF4-FFF2-40B4-BE49-F238E27FC236}">
                  <a16:creationId xmlns:a16="http://schemas.microsoft.com/office/drawing/2014/main" xmlns="" id="{E7F60E28-F48E-5845-B565-0369185E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9" y="1295401"/>
              <a:ext cx="60325" cy="55563"/>
            </a:xfrm>
            <a:custGeom>
              <a:avLst/>
              <a:gdLst>
                <a:gd name="T0" fmla="*/ 5 w 16"/>
                <a:gd name="T1" fmla="*/ 15 h 15"/>
                <a:gd name="T2" fmla="*/ 8 w 16"/>
                <a:gd name="T3" fmla="*/ 14 h 15"/>
                <a:gd name="T4" fmla="*/ 14 w 16"/>
                <a:gd name="T5" fmla="*/ 8 h 15"/>
                <a:gd name="T6" fmla="*/ 14 w 16"/>
                <a:gd name="T7" fmla="*/ 2 h 15"/>
                <a:gd name="T8" fmla="*/ 8 w 16"/>
                <a:gd name="T9" fmla="*/ 2 h 15"/>
                <a:gd name="T10" fmla="*/ 2 w 16"/>
                <a:gd name="T11" fmla="*/ 8 h 15"/>
                <a:gd name="T12" fmla="*/ 2 w 16"/>
                <a:gd name="T13" fmla="*/ 14 h 15"/>
                <a:gd name="T14" fmla="*/ 5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5" y="15"/>
                  </a:moveTo>
                  <a:cubicBezTo>
                    <a:pt x="6" y="15"/>
                    <a:pt x="7" y="15"/>
                    <a:pt x="8" y="1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6" y="4"/>
                    <a:pt x="14" y="2"/>
                  </a:cubicBezTo>
                  <a:cubicBezTo>
                    <a:pt x="12" y="0"/>
                    <a:pt x="10" y="0"/>
                    <a:pt x="8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3" y="15"/>
                    <a:pt x="4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2" name="Freeform 283">
              <a:extLst>
                <a:ext uri="{FF2B5EF4-FFF2-40B4-BE49-F238E27FC236}">
                  <a16:creationId xmlns:a16="http://schemas.microsoft.com/office/drawing/2014/main" xmlns="" id="{D5E38AF9-BC2D-744F-BBF2-29EA28FF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4" y="2474913"/>
              <a:ext cx="134938" cy="136525"/>
            </a:xfrm>
            <a:custGeom>
              <a:avLst/>
              <a:gdLst>
                <a:gd name="T0" fmla="*/ 4 w 36"/>
                <a:gd name="T1" fmla="*/ 36 h 36"/>
                <a:gd name="T2" fmla="*/ 7 w 36"/>
                <a:gd name="T3" fmla="*/ 35 h 36"/>
                <a:gd name="T4" fmla="*/ 16 w 36"/>
                <a:gd name="T5" fmla="*/ 26 h 36"/>
                <a:gd name="T6" fmla="*/ 16 w 36"/>
                <a:gd name="T7" fmla="*/ 25 h 36"/>
                <a:gd name="T8" fmla="*/ 17 w 36"/>
                <a:gd name="T9" fmla="*/ 25 h 36"/>
                <a:gd name="T10" fmla="*/ 31 w 36"/>
                <a:gd name="T11" fmla="*/ 10 h 36"/>
                <a:gd name="T12" fmla="*/ 31 w 36"/>
                <a:gd name="T13" fmla="*/ 10 h 36"/>
                <a:gd name="T14" fmla="*/ 35 w 36"/>
                <a:gd name="T15" fmla="*/ 7 h 36"/>
                <a:gd name="T16" fmla="*/ 35 w 36"/>
                <a:gd name="T17" fmla="*/ 1 h 36"/>
                <a:gd name="T18" fmla="*/ 30 w 36"/>
                <a:gd name="T19" fmla="*/ 1 h 36"/>
                <a:gd name="T20" fmla="*/ 27 w 36"/>
                <a:gd name="T21" fmla="*/ 5 h 36"/>
                <a:gd name="T22" fmla="*/ 27 w 36"/>
                <a:gd name="T23" fmla="*/ 5 h 36"/>
                <a:gd name="T24" fmla="*/ 12 w 36"/>
                <a:gd name="T25" fmla="*/ 19 h 36"/>
                <a:gd name="T26" fmla="*/ 11 w 36"/>
                <a:gd name="T27" fmla="*/ 20 h 36"/>
                <a:gd name="T28" fmla="*/ 10 w 36"/>
                <a:gd name="T29" fmla="*/ 20 h 36"/>
                <a:gd name="T30" fmla="*/ 1 w 36"/>
                <a:gd name="T31" fmla="*/ 29 h 36"/>
                <a:gd name="T32" fmla="*/ 1 w 36"/>
                <a:gd name="T33" fmla="*/ 35 h 36"/>
                <a:gd name="T34" fmla="*/ 4 w 36"/>
                <a:gd name="T3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5" y="36"/>
                    <a:pt x="6" y="36"/>
                    <a:pt x="7" y="3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5"/>
                    <a:pt x="36" y="3"/>
                    <a:pt x="35" y="1"/>
                  </a:cubicBezTo>
                  <a:cubicBezTo>
                    <a:pt x="33" y="0"/>
                    <a:pt x="31" y="0"/>
                    <a:pt x="30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1" y="35"/>
                  </a:cubicBezTo>
                  <a:cubicBezTo>
                    <a:pt x="2" y="36"/>
                    <a:pt x="3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3" name="Freeform 284">
              <a:extLst>
                <a:ext uri="{FF2B5EF4-FFF2-40B4-BE49-F238E27FC236}">
                  <a16:creationId xmlns:a16="http://schemas.microsoft.com/office/drawing/2014/main" xmlns="" id="{819EECA6-2F29-744E-9064-5215CB3E0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9" y="3960813"/>
              <a:ext cx="979488" cy="981075"/>
            </a:xfrm>
            <a:custGeom>
              <a:avLst/>
              <a:gdLst>
                <a:gd name="T0" fmla="*/ 1 w 261"/>
                <a:gd name="T1" fmla="*/ 260 h 261"/>
                <a:gd name="T2" fmla="*/ 4 w 261"/>
                <a:gd name="T3" fmla="*/ 261 h 261"/>
                <a:gd name="T4" fmla="*/ 7 w 261"/>
                <a:gd name="T5" fmla="*/ 260 h 261"/>
                <a:gd name="T6" fmla="*/ 260 w 261"/>
                <a:gd name="T7" fmla="*/ 7 h 261"/>
                <a:gd name="T8" fmla="*/ 260 w 261"/>
                <a:gd name="T9" fmla="*/ 1 h 261"/>
                <a:gd name="T10" fmla="*/ 254 w 261"/>
                <a:gd name="T11" fmla="*/ 1 h 261"/>
                <a:gd name="T12" fmla="*/ 1 w 261"/>
                <a:gd name="T13" fmla="*/ 254 h 261"/>
                <a:gd name="T14" fmla="*/ 1 w 261"/>
                <a:gd name="T15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261">
                  <a:moveTo>
                    <a:pt x="1" y="260"/>
                  </a:moveTo>
                  <a:cubicBezTo>
                    <a:pt x="2" y="260"/>
                    <a:pt x="3" y="261"/>
                    <a:pt x="4" y="261"/>
                  </a:cubicBezTo>
                  <a:cubicBezTo>
                    <a:pt x="5" y="261"/>
                    <a:pt x="6" y="260"/>
                    <a:pt x="7" y="260"/>
                  </a:cubicBezTo>
                  <a:cubicBezTo>
                    <a:pt x="260" y="7"/>
                    <a:pt x="260" y="7"/>
                    <a:pt x="260" y="7"/>
                  </a:cubicBezTo>
                  <a:cubicBezTo>
                    <a:pt x="261" y="5"/>
                    <a:pt x="261" y="3"/>
                    <a:pt x="260" y="1"/>
                  </a:cubicBezTo>
                  <a:cubicBezTo>
                    <a:pt x="258" y="0"/>
                    <a:pt x="255" y="0"/>
                    <a:pt x="254" y="1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0" y="255"/>
                    <a:pt x="0" y="258"/>
                    <a:pt x="1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4" name="Freeform 285">
              <a:extLst>
                <a:ext uri="{FF2B5EF4-FFF2-40B4-BE49-F238E27FC236}">
                  <a16:creationId xmlns:a16="http://schemas.microsoft.com/office/drawing/2014/main" xmlns="" id="{F8E5CE4D-B109-A940-B3DF-651C216F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9" y="1301751"/>
              <a:ext cx="63500" cy="65088"/>
            </a:xfrm>
            <a:custGeom>
              <a:avLst/>
              <a:gdLst>
                <a:gd name="T0" fmla="*/ 1 w 17"/>
                <a:gd name="T1" fmla="*/ 16 h 17"/>
                <a:gd name="T2" fmla="*/ 4 w 17"/>
                <a:gd name="T3" fmla="*/ 17 h 17"/>
                <a:gd name="T4" fmla="*/ 7 w 17"/>
                <a:gd name="T5" fmla="*/ 16 h 17"/>
                <a:gd name="T6" fmla="*/ 12 w 17"/>
                <a:gd name="T7" fmla="*/ 11 h 17"/>
                <a:gd name="T8" fmla="*/ 12 w 17"/>
                <a:gd name="T9" fmla="*/ 11 h 17"/>
                <a:gd name="T10" fmla="*/ 12 w 17"/>
                <a:gd name="T11" fmla="*/ 10 h 17"/>
                <a:gd name="T12" fmla="*/ 15 w 17"/>
                <a:gd name="T13" fmla="*/ 8 h 17"/>
                <a:gd name="T14" fmla="*/ 15 w 17"/>
                <a:gd name="T15" fmla="*/ 2 h 17"/>
                <a:gd name="T16" fmla="*/ 9 w 17"/>
                <a:gd name="T17" fmla="*/ 2 h 17"/>
                <a:gd name="T18" fmla="*/ 7 w 17"/>
                <a:gd name="T19" fmla="*/ 5 h 17"/>
                <a:gd name="T20" fmla="*/ 6 w 17"/>
                <a:gd name="T21" fmla="*/ 5 h 17"/>
                <a:gd name="T22" fmla="*/ 6 w 17"/>
                <a:gd name="T23" fmla="*/ 5 h 17"/>
                <a:gd name="T24" fmla="*/ 1 w 17"/>
                <a:gd name="T25" fmla="*/ 10 h 17"/>
                <a:gd name="T26" fmla="*/ 1 w 17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7">
                  <a:moveTo>
                    <a:pt x="1" y="16"/>
                  </a:moveTo>
                  <a:cubicBezTo>
                    <a:pt x="2" y="17"/>
                    <a:pt x="3" y="17"/>
                    <a:pt x="4" y="17"/>
                  </a:cubicBezTo>
                  <a:cubicBezTo>
                    <a:pt x="5" y="17"/>
                    <a:pt x="6" y="17"/>
                    <a:pt x="7" y="1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6"/>
                    <a:pt x="17" y="4"/>
                    <a:pt x="15" y="2"/>
                  </a:cubicBezTo>
                  <a:cubicBezTo>
                    <a:pt x="13" y="0"/>
                    <a:pt x="11" y="0"/>
                    <a:pt x="9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5" name="Freeform 286">
              <a:extLst>
                <a:ext uri="{FF2B5EF4-FFF2-40B4-BE49-F238E27FC236}">
                  <a16:creationId xmlns:a16="http://schemas.microsoft.com/office/drawing/2014/main" xmlns="" id="{FC98BEB8-50EA-F548-B2AC-526FA28F4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4" y="2705101"/>
              <a:ext cx="774700" cy="774700"/>
            </a:xfrm>
            <a:custGeom>
              <a:avLst/>
              <a:gdLst>
                <a:gd name="T0" fmla="*/ 205 w 206"/>
                <a:gd name="T1" fmla="*/ 1 h 206"/>
                <a:gd name="T2" fmla="*/ 199 w 206"/>
                <a:gd name="T3" fmla="*/ 1 h 206"/>
                <a:gd name="T4" fmla="*/ 2 w 206"/>
                <a:gd name="T5" fmla="*/ 199 h 206"/>
                <a:gd name="T6" fmla="*/ 2 w 206"/>
                <a:gd name="T7" fmla="*/ 205 h 206"/>
                <a:gd name="T8" fmla="*/ 4 w 206"/>
                <a:gd name="T9" fmla="*/ 206 h 206"/>
                <a:gd name="T10" fmla="*/ 7 w 206"/>
                <a:gd name="T11" fmla="*/ 205 h 206"/>
                <a:gd name="T12" fmla="*/ 205 w 206"/>
                <a:gd name="T13" fmla="*/ 7 h 206"/>
                <a:gd name="T14" fmla="*/ 205 w 206"/>
                <a:gd name="T15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6">
                  <a:moveTo>
                    <a:pt x="205" y="1"/>
                  </a:moveTo>
                  <a:cubicBezTo>
                    <a:pt x="203" y="0"/>
                    <a:pt x="201" y="0"/>
                    <a:pt x="199" y="1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0" y="200"/>
                    <a:pt x="0" y="203"/>
                    <a:pt x="2" y="205"/>
                  </a:cubicBezTo>
                  <a:cubicBezTo>
                    <a:pt x="2" y="205"/>
                    <a:pt x="3" y="206"/>
                    <a:pt x="4" y="206"/>
                  </a:cubicBezTo>
                  <a:cubicBezTo>
                    <a:pt x="5" y="206"/>
                    <a:pt x="6" y="205"/>
                    <a:pt x="7" y="205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5"/>
                    <a:pt x="206" y="3"/>
                    <a:pt x="20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6" name="Freeform 287">
              <a:extLst>
                <a:ext uri="{FF2B5EF4-FFF2-40B4-BE49-F238E27FC236}">
                  <a16:creationId xmlns:a16="http://schemas.microsoft.com/office/drawing/2014/main" xmlns="" id="{2F2D310F-5402-3745-B2A7-8F1E1531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4" y="1509713"/>
              <a:ext cx="1028700" cy="1025525"/>
            </a:xfrm>
            <a:custGeom>
              <a:avLst/>
              <a:gdLst>
                <a:gd name="T0" fmla="*/ 242 w 274"/>
                <a:gd name="T1" fmla="*/ 25 h 273"/>
                <a:gd name="T2" fmla="*/ 242 w 274"/>
                <a:gd name="T3" fmla="*/ 25 h 273"/>
                <a:gd name="T4" fmla="*/ 2 w 274"/>
                <a:gd name="T5" fmla="*/ 266 h 273"/>
                <a:gd name="T6" fmla="*/ 2 w 274"/>
                <a:gd name="T7" fmla="*/ 271 h 273"/>
                <a:gd name="T8" fmla="*/ 5 w 274"/>
                <a:gd name="T9" fmla="*/ 273 h 273"/>
                <a:gd name="T10" fmla="*/ 8 w 274"/>
                <a:gd name="T11" fmla="*/ 271 h 273"/>
                <a:gd name="T12" fmla="*/ 266 w 274"/>
                <a:gd name="T13" fmla="*/ 14 h 273"/>
                <a:gd name="T14" fmla="*/ 272 w 274"/>
                <a:gd name="T15" fmla="*/ 8 h 273"/>
                <a:gd name="T16" fmla="*/ 272 w 274"/>
                <a:gd name="T17" fmla="*/ 2 h 273"/>
                <a:gd name="T18" fmla="*/ 266 w 274"/>
                <a:gd name="T19" fmla="*/ 2 h 273"/>
                <a:gd name="T20" fmla="*/ 260 w 274"/>
                <a:gd name="T21" fmla="*/ 8 h 273"/>
                <a:gd name="T22" fmla="*/ 257 w 274"/>
                <a:gd name="T23" fmla="*/ 11 h 273"/>
                <a:gd name="T24" fmla="*/ 257 w 274"/>
                <a:gd name="T25" fmla="*/ 11 h 273"/>
                <a:gd name="T26" fmla="*/ 242 w 274"/>
                <a:gd name="T27" fmla="*/ 2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273">
                  <a:moveTo>
                    <a:pt x="242" y="25"/>
                  </a:moveTo>
                  <a:cubicBezTo>
                    <a:pt x="242" y="25"/>
                    <a:pt x="242" y="25"/>
                    <a:pt x="242" y="25"/>
                  </a:cubicBezTo>
                  <a:cubicBezTo>
                    <a:pt x="2" y="266"/>
                    <a:pt x="2" y="266"/>
                    <a:pt x="2" y="266"/>
                  </a:cubicBezTo>
                  <a:cubicBezTo>
                    <a:pt x="0" y="267"/>
                    <a:pt x="1" y="270"/>
                    <a:pt x="2" y="271"/>
                  </a:cubicBezTo>
                  <a:cubicBezTo>
                    <a:pt x="3" y="272"/>
                    <a:pt x="4" y="273"/>
                    <a:pt x="5" y="273"/>
                  </a:cubicBezTo>
                  <a:cubicBezTo>
                    <a:pt x="6" y="273"/>
                    <a:pt x="7" y="272"/>
                    <a:pt x="8" y="271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74" y="6"/>
                    <a:pt x="274" y="4"/>
                    <a:pt x="272" y="2"/>
                  </a:cubicBezTo>
                  <a:cubicBezTo>
                    <a:pt x="270" y="0"/>
                    <a:pt x="268" y="0"/>
                    <a:pt x="266" y="2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57" y="11"/>
                    <a:pt x="257" y="11"/>
                    <a:pt x="257" y="11"/>
                  </a:cubicBezTo>
                  <a:cubicBezTo>
                    <a:pt x="257" y="11"/>
                    <a:pt x="257" y="11"/>
                    <a:pt x="257" y="11"/>
                  </a:cubicBezTo>
                  <a:lnTo>
                    <a:pt x="242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7" name="Freeform 288">
              <a:extLst>
                <a:ext uri="{FF2B5EF4-FFF2-40B4-BE49-F238E27FC236}">
                  <a16:creationId xmlns:a16="http://schemas.microsoft.com/office/drawing/2014/main" xmlns="" id="{DBBA3796-9D19-3440-BC04-28020C6D1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9" y="4013201"/>
              <a:ext cx="993775" cy="996950"/>
            </a:xfrm>
            <a:custGeom>
              <a:avLst/>
              <a:gdLst>
                <a:gd name="T0" fmla="*/ 258 w 265"/>
                <a:gd name="T1" fmla="*/ 1 h 265"/>
                <a:gd name="T2" fmla="*/ 1 w 265"/>
                <a:gd name="T3" fmla="*/ 258 h 265"/>
                <a:gd name="T4" fmla="*/ 1 w 265"/>
                <a:gd name="T5" fmla="*/ 264 h 265"/>
                <a:gd name="T6" fmla="*/ 4 w 265"/>
                <a:gd name="T7" fmla="*/ 265 h 265"/>
                <a:gd name="T8" fmla="*/ 7 w 265"/>
                <a:gd name="T9" fmla="*/ 264 h 265"/>
                <a:gd name="T10" fmla="*/ 264 w 265"/>
                <a:gd name="T11" fmla="*/ 7 h 265"/>
                <a:gd name="T12" fmla="*/ 264 w 265"/>
                <a:gd name="T13" fmla="*/ 1 h 265"/>
                <a:gd name="T14" fmla="*/ 258 w 265"/>
                <a:gd name="T15" fmla="*/ 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65">
                  <a:moveTo>
                    <a:pt x="258" y="1"/>
                  </a:moveTo>
                  <a:cubicBezTo>
                    <a:pt x="1" y="258"/>
                    <a:pt x="1" y="258"/>
                    <a:pt x="1" y="258"/>
                  </a:cubicBezTo>
                  <a:cubicBezTo>
                    <a:pt x="0" y="260"/>
                    <a:pt x="0" y="262"/>
                    <a:pt x="1" y="264"/>
                  </a:cubicBezTo>
                  <a:cubicBezTo>
                    <a:pt x="2" y="265"/>
                    <a:pt x="3" y="265"/>
                    <a:pt x="4" y="265"/>
                  </a:cubicBezTo>
                  <a:cubicBezTo>
                    <a:pt x="5" y="265"/>
                    <a:pt x="6" y="265"/>
                    <a:pt x="7" y="264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5" y="5"/>
                    <a:pt x="265" y="3"/>
                    <a:pt x="264" y="1"/>
                  </a:cubicBezTo>
                  <a:cubicBezTo>
                    <a:pt x="262" y="0"/>
                    <a:pt x="260" y="0"/>
                    <a:pt x="2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8" name="Freeform 289">
              <a:extLst>
                <a:ext uri="{FF2B5EF4-FFF2-40B4-BE49-F238E27FC236}">
                  <a16:creationId xmlns:a16="http://schemas.microsoft.com/office/drawing/2014/main" xmlns="" id="{A26D0070-F7B2-C54E-B04B-FAEFCBEDE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9" y="2719388"/>
              <a:ext cx="792163" cy="793750"/>
            </a:xfrm>
            <a:custGeom>
              <a:avLst/>
              <a:gdLst>
                <a:gd name="T0" fmla="*/ 209 w 211"/>
                <a:gd name="T1" fmla="*/ 8 h 211"/>
                <a:gd name="T2" fmla="*/ 209 w 211"/>
                <a:gd name="T3" fmla="*/ 2 h 211"/>
                <a:gd name="T4" fmla="*/ 204 w 211"/>
                <a:gd name="T5" fmla="*/ 2 h 211"/>
                <a:gd name="T6" fmla="*/ 1 w 211"/>
                <a:gd name="T7" fmla="*/ 204 h 211"/>
                <a:gd name="T8" fmla="*/ 1 w 211"/>
                <a:gd name="T9" fmla="*/ 210 h 211"/>
                <a:gd name="T10" fmla="*/ 4 w 211"/>
                <a:gd name="T11" fmla="*/ 211 h 211"/>
                <a:gd name="T12" fmla="*/ 7 w 211"/>
                <a:gd name="T13" fmla="*/ 210 h 211"/>
                <a:gd name="T14" fmla="*/ 209 w 211"/>
                <a:gd name="T15" fmla="*/ 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211">
                  <a:moveTo>
                    <a:pt x="209" y="8"/>
                  </a:moveTo>
                  <a:cubicBezTo>
                    <a:pt x="211" y="6"/>
                    <a:pt x="211" y="3"/>
                    <a:pt x="209" y="2"/>
                  </a:cubicBezTo>
                  <a:cubicBezTo>
                    <a:pt x="208" y="0"/>
                    <a:pt x="205" y="0"/>
                    <a:pt x="204" y="2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0" y="206"/>
                    <a:pt x="0" y="208"/>
                    <a:pt x="1" y="210"/>
                  </a:cubicBezTo>
                  <a:cubicBezTo>
                    <a:pt x="2" y="211"/>
                    <a:pt x="3" y="211"/>
                    <a:pt x="4" y="211"/>
                  </a:cubicBezTo>
                  <a:cubicBezTo>
                    <a:pt x="5" y="211"/>
                    <a:pt x="6" y="211"/>
                    <a:pt x="7" y="210"/>
                  </a:cubicBezTo>
                  <a:lnTo>
                    <a:pt x="20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9" name="Freeform 290">
              <a:extLst>
                <a:ext uri="{FF2B5EF4-FFF2-40B4-BE49-F238E27FC236}">
                  <a16:creationId xmlns:a16="http://schemas.microsoft.com/office/drawing/2014/main" xmlns="" id="{EDD63DB8-B7D8-314F-966C-9C70571A6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4" y="1474788"/>
              <a:ext cx="838200" cy="835025"/>
            </a:xfrm>
            <a:custGeom>
              <a:avLst/>
              <a:gdLst>
                <a:gd name="T0" fmla="*/ 191 w 223"/>
                <a:gd name="T1" fmla="*/ 27 h 222"/>
                <a:gd name="T2" fmla="*/ 2 w 223"/>
                <a:gd name="T3" fmla="*/ 216 h 222"/>
                <a:gd name="T4" fmla="*/ 2 w 223"/>
                <a:gd name="T5" fmla="*/ 221 h 222"/>
                <a:gd name="T6" fmla="*/ 5 w 223"/>
                <a:gd name="T7" fmla="*/ 222 h 222"/>
                <a:gd name="T8" fmla="*/ 8 w 223"/>
                <a:gd name="T9" fmla="*/ 221 h 222"/>
                <a:gd name="T10" fmla="*/ 196 w 223"/>
                <a:gd name="T11" fmla="*/ 33 h 222"/>
                <a:gd name="T12" fmla="*/ 196 w 223"/>
                <a:gd name="T13" fmla="*/ 33 h 222"/>
                <a:gd name="T14" fmla="*/ 197 w 223"/>
                <a:gd name="T15" fmla="*/ 32 h 222"/>
                <a:gd name="T16" fmla="*/ 207 w 223"/>
                <a:gd name="T17" fmla="*/ 22 h 222"/>
                <a:gd name="T18" fmla="*/ 207 w 223"/>
                <a:gd name="T19" fmla="*/ 22 h 222"/>
                <a:gd name="T20" fmla="*/ 212 w 223"/>
                <a:gd name="T21" fmla="*/ 17 h 222"/>
                <a:gd name="T22" fmla="*/ 212 w 223"/>
                <a:gd name="T23" fmla="*/ 17 h 222"/>
                <a:gd name="T24" fmla="*/ 218 w 223"/>
                <a:gd name="T25" fmla="*/ 11 h 222"/>
                <a:gd name="T26" fmla="*/ 222 w 223"/>
                <a:gd name="T27" fmla="*/ 7 h 222"/>
                <a:gd name="T28" fmla="*/ 222 w 223"/>
                <a:gd name="T29" fmla="*/ 2 h 222"/>
                <a:gd name="T30" fmla="*/ 216 w 223"/>
                <a:gd name="T31" fmla="*/ 2 h 222"/>
                <a:gd name="T32" fmla="*/ 212 w 223"/>
                <a:gd name="T33" fmla="*/ 6 h 222"/>
                <a:gd name="T34" fmla="*/ 199 w 223"/>
                <a:gd name="T35" fmla="*/ 19 h 222"/>
                <a:gd name="T36" fmla="*/ 199 w 223"/>
                <a:gd name="T37" fmla="*/ 19 h 222"/>
                <a:gd name="T38" fmla="*/ 191 w 223"/>
                <a:gd name="T39" fmla="*/ 2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222">
                  <a:moveTo>
                    <a:pt x="191" y="27"/>
                  </a:moveTo>
                  <a:cubicBezTo>
                    <a:pt x="2" y="216"/>
                    <a:pt x="2" y="216"/>
                    <a:pt x="2" y="216"/>
                  </a:cubicBezTo>
                  <a:cubicBezTo>
                    <a:pt x="0" y="217"/>
                    <a:pt x="0" y="220"/>
                    <a:pt x="2" y="221"/>
                  </a:cubicBezTo>
                  <a:cubicBezTo>
                    <a:pt x="3" y="222"/>
                    <a:pt x="4" y="222"/>
                    <a:pt x="5" y="222"/>
                  </a:cubicBezTo>
                  <a:cubicBezTo>
                    <a:pt x="6" y="222"/>
                    <a:pt x="7" y="222"/>
                    <a:pt x="8" y="221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3" y="6"/>
                    <a:pt x="223" y="3"/>
                    <a:pt x="222" y="2"/>
                  </a:cubicBezTo>
                  <a:cubicBezTo>
                    <a:pt x="220" y="0"/>
                    <a:pt x="217" y="0"/>
                    <a:pt x="216" y="2"/>
                  </a:cubicBezTo>
                  <a:cubicBezTo>
                    <a:pt x="212" y="6"/>
                    <a:pt x="212" y="6"/>
                    <a:pt x="212" y="6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lnTo>
                    <a:pt x="19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0" name="Freeform 291">
              <a:extLst>
                <a:ext uri="{FF2B5EF4-FFF2-40B4-BE49-F238E27FC236}">
                  <a16:creationId xmlns:a16="http://schemas.microsoft.com/office/drawing/2014/main" xmlns="" id="{B829D6D7-5FFD-AA45-8B76-D8357353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9" y="2351088"/>
              <a:ext cx="212725" cy="214313"/>
            </a:xfrm>
            <a:custGeom>
              <a:avLst/>
              <a:gdLst>
                <a:gd name="T0" fmla="*/ 55 w 57"/>
                <a:gd name="T1" fmla="*/ 2 h 57"/>
                <a:gd name="T2" fmla="*/ 50 w 57"/>
                <a:gd name="T3" fmla="*/ 2 h 57"/>
                <a:gd name="T4" fmla="*/ 13 w 57"/>
                <a:gd name="T5" fmla="*/ 39 h 57"/>
                <a:gd name="T6" fmla="*/ 2 w 57"/>
                <a:gd name="T7" fmla="*/ 50 h 57"/>
                <a:gd name="T8" fmla="*/ 2 w 57"/>
                <a:gd name="T9" fmla="*/ 55 h 57"/>
                <a:gd name="T10" fmla="*/ 5 w 57"/>
                <a:gd name="T11" fmla="*/ 57 h 57"/>
                <a:gd name="T12" fmla="*/ 7 w 57"/>
                <a:gd name="T13" fmla="*/ 55 h 57"/>
                <a:gd name="T14" fmla="*/ 19 w 57"/>
                <a:gd name="T15" fmla="*/ 44 h 57"/>
                <a:gd name="T16" fmla="*/ 55 w 57"/>
                <a:gd name="T17" fmla="*/ 8 h 57"/>
                <a:gd name="T18" fmla="*/ 55 w 57"/>
                <a:gd name="T1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5" y="2"/>
                  </a:moveTo>
                  <a:cubicBezTo>
                    <a:pt x="54" y="0"/>
                    <a:pt x="51" y="0"/>
                    <a:pt x="50" y="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1"/>
                    <a:pt x="0" y="54"/>
                    <a:pt x="2" y="55"/>
                  </a:cubicBezTo>
                  <a:cubicBezTo>
                    <a:pt x="2" y="56"/>
                    <a:pt x="4" y="57"/>
                    <a:pt x="5" y="57"/>
                  </a:cubicBezTo>
                  <a:cubicBezTo>
                    <a:pt x="6" y="57"/>
                    <a:pt x="7" y="56"/>
                    <a:pt x="7" y="5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7" y="6"/>
                    <a:pt x="57" y="4"/>
                    <a:pt x="5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1" name="Freeform 292">
              <a:extLst>
                <a:ext uri="{FF2B5EF4-FFF2-40B4-BE49-F238E27FC236}">
                  <a16:creationId xmlns:a16="http://schemas.microsoft.com/office/drawing/2014/main" xmlns="" id="{4DC4DB3D-4249-9442-8C80-4595CFE1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1320801"/>
              <a:ext cx="57150" cy="57150"/>
            </a:xfrm>
            <a:custGeom>
              <a:avLst/>
              <a:gdLst>
                <a:gd name="T0" fmla="*/ 1 w 15"/>
                <a:gd name="T1" fmla="*/ 14 h 15"/>
                <a:gd name="T2" fmla="*/ 4 w 15"/>
                <a:gd name="T3" fmla="*/ 15 h 15"/>
                <a:gd name="T4" fmla="*/ 7 w 15"/>
                <a:gd name="T5" fmla="*/ 14 h 15"/>
                <a:gd name="T6" fmla="*/ 13 w 15"/>
                <a:gd name="T7" fmla="*/ 7 h 15"/>
                <a:gd name="T8" fmla="*/ 13 w 15"/>
                <a:gd name="T9" fmla="*/ 2 h 15"/>
                <a:gd name="T10" fmla="*/ 8 w 15"/>
                <a:gd name="T11" fmla="*/ 2 h 15"/>
                <a:gd name="T12" fmla="*/ 1 w 15"/>
                <a:gd name="T13" fmla="*/ 8 h 15"/>
                <a:gd name="T14" fmla="*/ 1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3"/>
                    <a:pt x="13" y="2"/>
                  </a:cubicBezTo>
                  <a:cubicBezTo>
                    <a:pt x="12" y="0"/>
                    <a:pt x="9" y="0"/>
                    <a:pt x="8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3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2" name="Freeform 293">
              <a:extLst>
                <a:ext uri="{FF2B5EF4-FFF2-40B4-BE49-F238E27FC236}">
                  <a16:creationId xmlns:a16="http://schemas.microsoft.com/office/drawing/2014/main" xmlns="" id="{20BEADB3-4171-7F49-91F6-C1DFA2E0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9" y="4130676"/>
              <a:ext cx="942975" cy="939800"/>
            </a:xfrm>
            <a:custGeom>
              <a:avLst/>
              <a:gdLst>
                <a:gd name="T0" fmla="*/ 251 w 251"/>
                <a:gd name="T1" fmla="*/ 3 h 250"/>
                <a:gd name="T2" fmla="*/ 250 w 251"/>
                <a:gd name="T3" fmla="*/ 3 h 250"/>
                <a:gd name="T4" fmla="*/ 250 w 251"/>
                <a:gd name="T5" fmla="*/ 2 h 250"/>
                <a:gd name="T6" fmla="*/ 250 w 251"/>
                <a:gd name="T7" fmla="*/ 2 h 250"/>
                <a:gd name="T8" fmla="*/ 250 w 251"/>
                <a:gd name="T9" fmla="*/ 1 h 250"/>
                <a:gd name="T10" fmla="*/ 249 w 251"/>
                <a:gd name="T11" fmla="*/ 1 h 250"/>
                <a:gd name="T12" fmla="*/ 249 w 251"/>
                <a:gd name="T13" fmla="*/ 1 h 250"/>
                <a:gd name="T14" fmla="*/ 249 w 251"/>
                <a:gd name="T15" fmla="*/ 1 h 250"/>
                <a:gd name="T16" fmla="*/ 249 w 251"/>
                <a:gd name="T17" fmla="*/ 1 h 250"/>
                <a:gd name="T18" fmla="*/ 249 w 251"/>
                <a:gd name="T19" fmla="*/ 0 h 250"/>
                <a:gd name="T20" fmla="*/ 248 w 251"/>
                <a:gd name="T21" fmla="*/ 0 h 250"/>
                <a:gd name="T22" fmla="*/ 248 w 251"/>
                <a:gd name="T23" fmla="*/ 0 h 250"/>
                <a:gd name="T24" fmla="*/ 248 w 251"/>
                <a:gd name="T25" fmla="*/ 0 h 250"/>
                <a:gd name="T26" fmla="*/ 247 w 251"/>
                <a:gd name="T27" fmla="*/ 0 h 250"/>
                <a:gd name="T28" fmla="*/ 247 w 251"/>
                <a:gd name="T29" fmla="*/ 0 h 250"/>
                <a:gd name="T30" fmla="*/ 246 w 251"/>
                <a:gd name="T31" fmla="*/ 0 h 250"/>
                <a:gd name="T32" fmla="*/ 246 w 251"/>
                <a:gd name="T33" fmla="*/ 0 h 250"/>
                <a:gd name="T34" fmla="*/ 245 w 251"/>
                <a:gd name="T35" fmla="*/ 0 h 250"/>
                <a:gd name="T36" fmla="*/ 245 w 251"/>
                <a:gd name="T37" fmla="*/ 0 h 250"/>
                <a:gd name="T38" fmla="*/ 245 w 251"/>
                <a:gd name="T39" fmla="*/ 0 h 250"/>
                <a:gd name="T40" fmla="*/ 244 w 251"/>
                <a:gd name="T41" fmla="*/ 1 h 250"/>
                <a:gd name="T42" fmla="*/ 244 w 251"/>
                <a:gd name="T43" fmla="*/ 1 h 250"/>
                <a:gd name="T44" fmla="*/ 2 w 251"/>
                <a:gd name="T45" fmla="*/ 243 h 250"/>
                <a:gd name="T46" fmla="*/ 2 w 251"/>
                <a:gd name="T47" fmla="*/ 249 h 250"/>
                <a:gd name="T48" fmla="*/ 4 w 251"/>
                <a:gd name="T49" fmla="*/ 250 h 250"/>
                <a:gd name="T50" fmla="*/ 7 w 251"/>
                <a:gd name="T51" fmla="*/ 249 h 250"/>
                <a:gd name="T52" fmla="*/ 249 w 251"/>
                <a:gd name="T53" fmla="*/ 8 h 250"/>
                <a:gd name="T54" fmla="*/ 249 w 251"/>
                <a:gd name="T55" fmla="*/ 8 h 250"/>
                <a:gd name="T56" fmla="*/ 249 w 251"/>
                <a:gd name="T57" fmla="*/ 7 h 250"/>
                <a:gd name="T58" fmla="*/ 249 w 251"/>
                <a:gd name="T59" fmla="*/ 7 h 250"/>
                <a:gd name="T60" fmla="*/ 249 w 251"/>
                <a:gd name="T61" fmla="*/ 7 h 250"/>
                <a:gd name="T62" fmla="*/ 249 w 251"/>
                <a:gd name="T63" fmla="*/ 6 h 250"/>
                <a:gd name="T64" fmla="*/ 250 w 251"/>
                <a:gd name="T65" fmla="*/ 6 h 250"/>
                <a:gd name="T66" fmla="*/ 250 w 251"/>
                <a:gd name="T67" fmla="*/ 6 h 250"/>
                <a:gd name="T68" fmla="*/ 250 w 251"/>
                <a:gd name="T69" fmla="*/ 5 h 250"/>
                <a:gd name="T70" fmla="*/ 250 w 251"/>
                <a:gd name="T71" fmla="*/ 5 h 250"/>
                <a:gd name="T72" fmla="*/ 250 w 251"/>
                <a:gd name="T73" fmla="*/ 5 h 250"/>
                <a:gd name="T74" fmla="*/ 250 w 251"/>
                <a:gd name="T75" fmla="*/ 4 h 250"/>
                <a:gd name="T76" fmla="*/ 251 w 251"/>
                <a:gd name="T77" fmla="*/ 4 h 250"/>
                <a:gd name="T78" fmla="*/ 251 w 251"/>
                <a:gd name="T79" fmla="*/ 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1" h="250">
                  <a:moveTo>
                    <a:pt x="251" y="3"/>
                  </a:moveTo>
                  <a:cubicBezTo>
                    <a:pt x="250" y="3"/>
                    <a:pt x="250" y="3"/>
                    <a:pt x="250" y="3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0" y="2"/>
                    <a:pt x="250" y="1"/>
                    <a:pt x="250" y="1"/>
                  </a:cubicBezTo>
                  <a:cubicBezTo>
                    <a:pt x="250" y="1"/>
                    <a:pt x="250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4" y="0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44"/>
                    <a:pt x="0" y="247"/>
                    <a:pt x="2" y="249"/>
                  </a:cubicBezTo>
                  <a:cubicBezTo>
                    <a:pt x="2" y="249"/>
                    <a:pt x="3" y="250"/>
                    <a:pt x="4" y="250"/>
                  </a:cubicBezTo>
                  <a:cubicBezTo>
                    <a:pt x="5" y="250"/>
                    <a:pt x="7" y="250"/>
                    <a:pt x="7" y="249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49" y="6"/>
                    <a:pt x="250" y="6"/>
                    <a:pt x="250" y="6"/>
                  </a:cubicBezTo>
                  <a:cubicBezTo>
                    <a:pt x="250" y="6"/>
                    <a:pt x="250" y="6"/>
                    <a:pt x="250" y="6"/>
                  </a:cubicBezTo>
                  <a:cubicBezTo>
                    <a:pt x="250" y="6"/>
                    <a:pt x="250" y="6"/>
                    <a:pt x="250" y="5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50" y="5"/>
                    <a:pt x="250" y="4"/>
                    <a:pt x="250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1" y="3"/>
                    <a:pt x="251" y="3"/>
                    <a:pt x="25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3" name="Freeform 294">
              <a:extLst>
                <a:ext uri="{FF2B5EF4-FFF2-40B4-BE49-F238E27FC236}">
                  <a16:creationId xmlns:a16="http://schemas.microsoft.com/office/drawing/2014/main" xmlns="" id="{D12D8A40-BEA8-2A42-8700-156269EB0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914" y="1622426"/>
              <a:ext cx="720725" cy="722313"/>
            </a:xfrm>
            <a:custGeom>
              <a:avLst/>
              <a:gdLst>
                <a:gd name="T0" fmla="*/ 185 w 192"/>
                <a:gd name="T1" fmla="*/ 2 h 192"/>
                <a:gd name="T2" fmla="*/ 174 w 192"/>
                <a:gd name="T3" fmla="*/ 13 h 192"/>
                <a:gd name="T4" fmla="*/ 173 w 192"/>
                <a:gd name="T5" fmla="*/ 14 h 192"/>
                <a:gd name="T6" fmla="*/ 172 w 192"/>
                <a:gd name="T7" fmla="*/ 14 h 192"/>
                <a:gd name="T8" fmla="*/ 1 w 192"/>
                <a:gd name="T9" fmla="*/ 185 h 192"/>
                <a:gd name="T10" fmla="*/ 1 w 192"/>
                <a:gd name="T11" fmla="*/ 191 h 192"/>
                <a:gd name="T12" fmla="*/ 4 w 192"/>
                <a:gd name="T13" fmla="*/ 192 h 192"/>
                <a:gd name="T14" fmla="*/ 7 w 192"/>
                <a:gd name="T15" fmla="*/ 191 h 192"/>
                <a:gd name="T16" fmla="*/ 178 w 192"/>
                <a:gd name="T17" fmla="*/ 20 h 192"/>
                <a:gd name="T18" fmla="*/ 179 w 192"/>
                <a:gd name="T19" fmla="*/ 19 h 192"/>
                <a:gd name="T20" fmla="*/ 180 w 192"/>
                <a:gd name="T21" fmla="*/ 18 h 192"/>
                <a:gd name="T22" fmla="*/ 191 w 192"/>
                <a:gd name="T23" fmla="*/ 7 h 192"/>
                <a:gd name="T24" fmla="*/ 191 w 192"/>
                <a:gd name="T25" fmla="*/ 2 h 192"/>
                <a:gd name="T26" fmla="*/ 185 w 192"/>
                <a:gd name="T27" fmla="*/ 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92">
                  <a:moveTo>
                    <a:pt x="185" y="2"/>
                  </a:move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3" y="13"/>
                    <a:pt x="173" y="14"/>
                  </a:cubicBezTo>
                  <a:cubicBezTo>
                    <a:pt x="173" y="14"/>
                    <a:pt x="173" y="14"/>
                    <a:pt x="172" y="14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0" y="187"/>
                    <a:pt x="0" y="190"/>
                    <a:pt x="1" y="191"/>
                  </a:cubicBezTo>
                  <a:cubicBezTo>
                    <a:pt x="2" y="192"/>
                    <a:pt x="3" y="192"/>
                    <a:pt x="4" y="192"/>
                  </a:cubicBezTo>
                  <a:cubicBezTo>
                    <a:pt x="5" y="192"/>
                    <a:pt x="6" y="192"/>
                    <a:pt x="7" y="191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20"/>
                    <a:pt x="178" y="19"/>
                    <a:pt x="179" y="19"/>
                  </a:cubicBezTo>
                  <a:cubicBezTo>
                    <a:pt x="179" y="19"/>
                    <a:pt x="179" y="19"/>
                    <a:pt x="180" y="18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192" y="6"/>
                    <a:pt x="192" y="3"/>
                    <a:pt x="191" y="2"/>
                  </a:cubicBezTo>
                  <a:cubicBezTo>
                    <a:pt x="189" y="0"/>
                    <a:pt x="187" y="0"/>
                    <a:pt x="18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4" name="Freeform 295">
              <a:extLst>
                <a:ext uri="{FF2B5EF4-FFF2-40B4-BE49-F238E27FC236}">
                  <a16:creationId xmlns:a16="http://schemas.microsoft.com/office/drawing/2014/main" xmlns="" id="{4F2007D5-3511-D54F-AADD-2B28B66E4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4" y="2746376"/>
              <a:ext cx="814388" cy="812800"/>
            </a:xfrm>
            <a:custGeom>
              <a:avLst/>
              <a:gdLst>
                <a:gd name="T0" fmla="*/ 215 w 217"/>
                <a:gd name="T1" fmla="*/ 1 h 216"/>
                <a:gd name="T2" fmla="*/ 210 w 217"/>
                <a:gd name="T3" fmla="*/ 1 h 216"/>
                <a:gd name="T4" fmla="*/ 1 w 217"/>
                <a:gd name="T5" fmla="*/ 210 h 216"/>
                <a:gd name="T6" fmla="*/ 1 w 217"/>
                <a:gd name="T7" fmla="*/ 215 h 216"/>
                <a:gd name="T8" fmla="*/ 4 w 217"/>
                <a:gd name="T9" fmla="*/ 216 h 216"/>
                <a:gd name="T10" fmla="*/ 7 w 217"/>
                <a:gd name="T11" fmla="*/ 215 h 216"/>
                <a:gd name="T12" fmla="*/ 215 w 217"/>
                <a:gd name="T13" fmla="*/ 7 h 216"/>
                <a:gd name="T14" fmla="*/ 215 w 217"/>
                <a:gd name="T15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16">
                  <a:moveTo>
                    <a:pt x="215" y="1"/>
                  </a:moveTo>
                  <a:cubicBezTo>
                    <a:pt x="214" y="0"/>
                    <a:pt x="211" y="0"/>
                    <a:pt x="210" y="1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0" y="211"/>
                    <a:pt x="0" y="214"/>
                    <a:pt x="1" y="215"/>
                  </a:cubicBezTo>
                  <a:cubicBezTo>
                    <a:pt x="2" y="216"/>
                    <a:pt x="3" y="216"/>
                    <a:pt x="4" y="216"/>
                  </a:cubicBezTo>
                  <a:cubicBezTo>
                    <a:pt x="5" y="216"/>
                    <a:pt x="6" y="216"/>
                    <a:pt x="7" y="215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7" y="5"/>
                    <a:pt x="217" y="3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5" name="Freeform 296">
              <a:extLst>
                <a:ext uri="{FF2B5EF4-FFF2-40B4-BE49-F238E27FC236}">
                  <a16:creationId xmlns:a16="http://schemas.microsoft.com/office/drawing/2014/main" xmlns="" id="{467101E1-8E3E-1C4D-9070-DD1624CC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1" y="2520951"/>
              <a:ext cx="95250" cy="93663"/>
            </a:xfrm>
            <a:custGeom>
              <a:avLst/>
              <a:gdLst>
                <a:gd name="T0" fmla="*/ 16 w 25"/>
                <a:gd name="T1" fmla="*/ 15 h 25"/>
                <a:gd name="T2" fmla="*/ 16 w 25"/>
                <a:gd name="T3" fmla="*/ 15 h 25"/>
                <a:gd name="T4" fmla="*/ 20 w 25"/>
                <a:gd name="T5" fmla="*/ 11 h 25"/>
                <a:gd name="T6" fmla="*/ 21 w 25"/>
                <a:gd name="T7" fmla="*/ 10 h 25"/>
                <a:gd name="T8" fmla="*/ 21 w 25"/>
                <a:gd name="T9" fmla="*/ 10 h 25"/>
                <a:gd name="T10" fmla="*/ 23 w 25"/>
                <a:gd name="T11" fmla="*/ 8 h 25"/>
                <a:gd name="T12" fmla="*/ 23 w 25"/>
                <a:gd name="T13" fmla="*/ 2 h 25"/>
                <a:gd name="T14" fmla="*/ 18 w 25"/>
                <a:gd name="T15" fmla="*/ 2 h 25"/>
                <a:gd name="T16" fmla="*/ 15 w 25"/>
                <a:gd name="T17" fmla="*/ 5 h 25"/>
                <a:gd name="T18" fmla="*/ 15 w 25"/>
                <a:gd name="T19" fmla="*/ 5 h 25"/>
                <a:gd name="T20" fmla="*/ 15 w 25"/>
                <a:gd name="T21" fmla="*/ 5 h 25"/>
                <a:gd name="T22" fmla="*/ 10 w 25"/>
                <a:gd name="T23" fmla="*/ 9 h 25"/>
                <a:gd name="T24" fmla="*/ 10 w 25"/>
                <a:gd name="T25" fmla="*/ 10 h 25"/>
                <a:gd name="T26" fmla="*/ 10 w 25"/>
                <a:gd name="T27" fmla="*/ 10 h 25"/>
                <a:gd name="T28" fmla="*/ 1 w 25"/>
                <a:gd name="T29" fmla="*/ 18 h 25"/>
                <a:gd name="T30" fmla="*/ 1 w 25"/>
                <a:gd name="T31" fmla="*/ 24 h 25"/>
                <a:gd name="T32" fmla="*/ 4 w 25"/>
                <a:gd name="T33" fmla="*/ 25 h 25"/>
                <a:gd name="T34" fmla="*/ 7 w 25"/>
                <a:gd name="T35" fmla="*/ 24 h 25"/>
                <a:gd name="T36" fmla="*/ 16 w 25"/>
                <a:gd name="T37" fmla="*/ 15 h 25"/>
                <a:gd name="T38" fmla="*/ 16 w 25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5"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6"/>
                    <a:pt x="25" y="3"/>
                    <a:pt x="23" y="2"/>
                  </a:cubicBezTo>
                  <a:cubicBezTo>
                    <a:pt x="22" y="0"/>
                    <a:pt x="19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6" name="Freeform 297">
              <a:extLst>
                <a:ext uri="{FF2B5EF4-FFF2-40B4-BE49-F238E27FC236}">
                  <a16:creationId xmlns:a16="http://schemas.microsoft.com/office/drawing/2014/main" xmlns="" id="{F155427A-1302-A642-A409-D231FCF9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2427288"/>
              <a:ext cx="71438" cy="71438"/>
            </a:xfrm>
            <a:custGeom>
              <a:avLst/>
              <a:gdLst>
                <a:gd name="T0" fmla="*/ 12 w 19"/>
                <a:gd name="T1" fmla="*/ 2 h 19"/>
                <a:gd name="T2" fmla="*/ 2 w 19"/>
                <a:gd name="T3" fmla="*/ 12 h 19"/>
                <a:gd name="T4" fmla="*/ 2 w 19"/>
                <a:gd name="T5" fmla="*/ 18 h 19"/>
                <a:gd name="T6" fmla="*/ 4 w 19"/>
                <a:gd name="T7" fmla="*/ 19 h 19"/>
                <a:gd name="T8" fmla="*/ 7 w 19"/>
                <a:gd name="T9" fmla="*/ 18 h 19"/>
                <a:gd name="T10" fmla="*/ 17 w 19"/>
                <a:gd name="T11" fmla="*/ 8 h 19"/>
                <a:gd name="T12" fmla="*/ 17 w 19"/>
                <a:gd name="T13" fmla="*/ 2 h 19"/>
                <a:gd name="T14" fmla="*/ 12 w 19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2" y="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0" y="14"/>
                    <a:pt x="0" y="16"/>
                    <a:pt x="2" y="18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7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19" y="4"/>
                    <a:pt x="17" y="2"/>
                  </a:cubicBezTo>
                  <a:cubicBezTo>
                    <a:pt x="16" y="0"/>
                    <a:pt x="13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7" name="Freeform 298">
              <a:extLst>
                <a:ext uri="{FF2B5EF4-FFF2-40B4-BE49-F238E27FC236}">
                  <a16:creationId xmlns:a16="http://schemas.microsoft.com/office/drawing/2014/main" xmlns="" id="{EB58B636-8C7D-BE49-B058-2D1830BFC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4262438"/>
              <a:ext cx="869950" cy="871538"/>
            </a:xfrm>
            <a:custGeom>
              <a:avLst/>
              <a:gdLst>
                <a:gd name="T0" fmla="*/ 225 w 232"/>
                <a:gd name="T1" fmla="*/ 2 h 232"/>
                <a:gd name="T2" fmla="*/ 2 w 232"/>
                <a:gd name="T3" fmla="*/ 225 h 232"/>
                <a:gd name="T4" fmla="*/ 2 w 232"/>
                <a:gd name="T5" fmla="*/ 231 h 232"/>
                <a:gd name="T6" fmla="*/ 4 w 232"/>
                <a:gd name="T7" fmla="*/ 232 h 232"/>
                <a:gd name="T8" fmla="*/ 7 w 232"/>
                <a:gd name="T9" fmla="*/ 231 h 232"/>
                <a:gd name="T10" fmla="*/ 230 w 232"/>
                <a:gd name="T11" fmla="*/ 8 h 232"/>
                <a:gd name="T12" fmla="*/ 230 w 232"/>
                <a:gd name="T13" fmla="*/ 2 h 232"/>
                <a:gd name="T14" fmla="*/ 225 w 232"/>
                <a:gd name="T15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32">
                  <a:moveTo>
                    <a:pt x="225" y="2"/>
                  </a:moveTo>
                  <a:cubicBezTo>
                    <a:pt x="2" y="225"/>
                    <a:pt x="2" y="225"/>
                    <a:pt x="2" y="225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2" y="232"/>
                    <a:pt x="3" y="232"/>
                    <a:pt x="4" y="232"/>
                  </a:cubicBezTo>
                  <a:cubicBezTo>
                    <a:pt x="5" y="232"/>
                    <a:pt x="6" y="232"/>
                    <a:pt x="7" y="231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2" y="6"/>
                    <a:pt x="232" y="4"/>
                    <a:pt x="230" y="2"/>
                  </a:cubicBezTo>
                  <a:cubicBezTo>
                    <a:pt x="229" y="0"/>
                    <a:pt x="226" y="0"/>
                    <a:pt x="2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8" name="Freeform 299">
              <a:extLst>
                <a:ext uri="{FF2B5EF4-FFF2-40B4-BE49-F238E27FC236}">
                  <a16:creationId xmlns:a16="http://schemas.microsoft.com/office/drawing/2014/main" xmlns="" id="{8BE3B27F-3B8F-6440-BBCB-AD91A129D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1" y="1422401"/>
              <a:ext cx="206375" cy="203200"/>
            </a:xfrm>
            <a:custGeom>
              <a:avLst/>
              <a:gdLst>
                <a:gd name="T0" fmla="*/ 5 w 55"/>
                <a:gd name="T1" fmla="*/ 54 h 54"/>
                <a:gd name="T2" fmla="*/ 8 w 55"/>
                <a:gd name="T3" fmla="*/ 53 h 54"/>
                <a:gd name="T4" fmla="*/ 30 w 55"/>
                <a:gd name="T5" fmla="*/ 31 h 54"/>
                <a:gd name="T6" fmla="*/ 30 w 55"/>
                <a:gd name="T7" fmla="*/ 31 h 54"/>
                <a:gd name="T8" fmla="*/ 40 w 55"/>
                <a:gd name="T9" fmla="*/ 20 h 54"/>
                <a:gd name="T10" fmla="*/ 40 w 55"/>
                <a:gd name="T11" fmla="*/ 20 h 54"/>
                <a:gd name="T12" fmla="*/ 43 w 55"/>
                <a:gd name="T13" fmla="*/ 17 h 54"/>
                <a:gd name="T14" fmla="*/ 43 w 55"/>
                <a:gd name="T15" fmla="*/ 17 h 54"/>
                <a:gd name="T16" fmla="*/ 44 w 55"/>
                <a:gd name="T17" fmla="*/ 17 h 54"/>
                <a:gd name="T18" fmla="*/ 46 w 55"/>
                <a:gd name="T19" fmla="*/ 15 h 54"/>
                <a:gd name="T20" fmla="*/ 46 w 55"/>
                <a:gd name="T21" fmla="*/ 15 h 54"/>
                <a:gd name="T22" fmla="*/ 54 w 55"/>
                <a:gd name="T23" fmla="*/ 7 h 54"/>
                <a:gd name="T24" fmla="*/ 54 w 55"/>
                <a:gd name="T25" fmla="*/ 2 h 54"/>
                <a:gd name="T26" fmla="*/ 48 w 55"/>
                <a:gd name="T27" fmla="*/ 2 h 54"/>
                <a:gd name="T28" fmla="*/ 39 w 55"/>
                <a:gd name="T29" fmla="*/ 11 h 54"/>
                <a:gd name="T30" fmla="*/ 2 w 55"/>
                <a:gd name="T31" fmla="*/ 48 h 54"/>
                <a:gd name="T32" fmla="*/ 2 w 55"/>
                <a:gd name="T33" fmla="*/ 53 h 54"/>
                <a:gd name="T34" fmla="*/ 5 w 55"/>
                <a:gd name="T3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4">
                  <a:moveTo>
                    <a:pt x="5" y="54"/>
                  </a:moveTo>
                  <a:cubicBezTo>
                    <a:pt x="6" y="54"/>
                    <a:pt x="7" y="54"/>
                    <a:pt x="8" y="53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5" y="6"/>
                    <a:pt x="55" y="3"/>
                    <a:pt x="54" y="2"/>
                  </a:cubicBezTo>
                  <a:cubicBezTo>
                    <a:pt x="52" y="0"/>
                    <a:pt x="50" y="0"/>
                    <a:pt x="48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9"/>
                    <a:pt x="0" y="52"/>
                    <a:pt x="2" y="53"/>
                  </a:cubicBezTo>
                  <a:cubicBezTo>
                    <a:pt x="3" y="54"/>
                    <a:pt x="4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9" name="Freeform 300">
              <a:extLst>
                <a:ext uri="{FF2B5EF4-FFF2-40B4-BE49-F238E27FC236}">
                  <a16:creationId xmlns:a16="http://schemas.microsoft.com/office/drawing/2014/main" xmlns="" id="{89CED3DF-085C-8A46-BF9E-472115BDD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9" y="2446338"/>
              <a:ext cx="131763" cy="127000"/>
            </a:xfrm>
            <a:custGeom>
              <a:avLst/>
              <a:gdLst>
                <a:gd name="T0" fmla="*/ 7 w 35"/>
                <a:gd name="T1" fmla="*/ 33 h 34"/>
                <a:gd name="T2" fmla="*/ 14 w 35"/>
                <a:gd name="T3" fmla="*/ 26 h 34"/>
                <a:gd name="T4" fmla="*/ 28 w 35"/>
                <a:gd name="T5" fmla="*/ 12 h 34"/>
                <a:gd name="T6" fmla="*/ 28 w 35"/>
                <a:gd name="T7" fmla="*/ 11 h 34"/>
                <a:gd name="T8" fmla="*/ 29 w 35"/>
                <a:gd name="T9" fmla="*/ 11 h 34"/>
                <a:gd name="T10" fmla="*/ 33 w 35"/>
                <a:gd name="T11" fmla="*/ 7 h 34"/>
                <a:gd name="T12" fmla="*/ 33 w 35"/>
                <a:gd name="T13" fmla="*/ 1 h 34"/>
                <a:gd name="T14" fmla="*/ 28 w 35"/>
                <a:gd name="T15" fmla="*/ 1 h 34"/>
                <a:gd name="T16" fmla="*/ 24 w 35"/>
                <a:gd name="T17" fmla="*/ 5 h 34"/>
                <a:gd name="T18" fmla="*/ 23 w 35"/>
                <a:gd name="T19" fmla="*/ 6 h 34"/>
                <a:gd name="T20" fmla="*/ 22 w 35"/>
                <a:gd name="T21" fmla="*/ 7 h 34"/>
                <a:gd name="T22" fmla="*/ 9 w 35"/>
                <a:gd name="T23" fmla="*/ 20 h 34"/>
                <a:gd name="T24" fmla="*/ 2 w 35"/>
                <a:gd name="T25" fmla="*/ 27 h 34"/>
                <a:gd name="T26" fmla="*/ 2 w 35"/>
                <a:gd name="T27" fmla="*/ 33 h 34"/>
                <a:gd name="T28" fmla="*/ 4 w 35"/>
                <a:gd name="T29" fmla="*/ 34 h 34"/>
                <a:gd name="T30" fmla="*/ 7 w 35"/>
                <a:gd name="T3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4">
                  <a:moveTo>
                    <a:pt x="7" y="33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5"/>
                    <a:pt x="35" y="3"/>
                    <a:pt x="33" y="1"/>
                  </a:cubicBezTo>
                  <a:cubicBezTo>
                    <a:pt x="32" y="0"/>
                    <a:pt x="29" y="0"/>
                    <a:pt x="28" y="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6"/>
                    <a:pt x="23" y="6"/>
                    <a:pt x="22" y="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9"/>
                    <a:pt x="0" y="31"/>
                    <a:pt x="2" y="33"/>
                  </a:cubicBezTo>
                  <a:cubicBezTo>
                    <a:pt x="2" y="34"/>
                    <a:pt x="3" y="34"/>
                    <a:pt x="4" y="34"/>
                  </a:cubicBezTo>
                  <a:cubicBezTo>
                    <a:pt x="5" y="34"/>
                    <a:pt x="6" y="34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0" name="Freeform 301">
              <a:extLst>
                <a:ext uri="{FF2B5EF4-FFF2-40B4-BE49-F238E27FC236}">
                  <a16:creationId xmlns:a16="http://schemas.microsoft.com/office/drawing/2014/main" xmlns="" id="{8ECED0C7-B278-F745-9157-3DABB9F3D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9" y="1347788"/>
              <a:ext cx="53975" cy="49213"/>
            </a:xfrm>
            <a:custGeom>
              <a:avLst/>
              <a:gdLst>
                <a:gd name="T0" fmla="*/ 4 w 14"/>
                <a:gd name="T1" fmla="*/ 13 h 13"/>
                <a:gd name="T2" fmla="*/ 7 w 14"/>
                <a:gd name="T3" fmla="*/ 12 h 13"/>
                <a:gd name="T4" fmla="*/ 12 w 14"/>
                <a:gd name="T5" fmla="*/ 7 h 13"/>
                <a:gd name="T6" fmla="*/ 12 w 14"/>
                <a:gd name="T7" fmla="*/ 1 h 13"/>
                <a:gd name="T8" fmla="*/ 6 w 14"/>
                <a:gd name="T9" fmla="*/ 1 h 13"/>
                <a:gd name="T10" fmla="*/ 2 w 14"/>
                <a:gd name="T11" fmla="*/ 6 h 13"/>
                <a:gd name="T12" fmla="*/ 2 w 14"/>
                <a:gd name="T13" fmla="*/ 12 h 13"/>
                <a:gd name="T14" fmla="*/ 4 w 1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2" y="13"/>
                    <a:pt x="3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1" name="Freeform 302">
              <a:extLst>
                <a:ext uri="{FF2B5EF4-FFF2-40B4-BE49-F238E27FC236}">
                  <a16:creationId xmlns:a16="http://schemas.microsoft.com/office/drawing/2014/main" xmlns="" id="{EA860872-E934-E441-B853-451D0A83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2773363"/>
              <a:ext cx="822325" cy="822325"/>
            </a:xfrm>
            <a:custGeom>
              <a:avLst/>
              <a:gdLst>
                <a:gd name="T0" fmla="*/ 218 w 219"/>
                <a:gd name="T1" fmla="*/ 2 h 219"/>
                <a:gd name="T2" fmla="*/ 212 w 219"/>
                <a:gd name="T3" fmla="*/ 2 h 219"/>
                <a:gd name="T4" fmla="*/ 1 w 219"/>
                <a:gd name="T5" fmla="*/ 212 h 219"/>
                <a:gd name="T6" fmla="*/ 1 w 219"/>
                <a:gd name="T7" fmla="*/ 218 h 219"/>
                <a:gd name="T8" fmla="*/ 4 w 219"/>
                <a:gd name="T9" fmla="*/ 219 h 219"/>
                <a:gd name="T10" fmla="*/ 7 w 219"/>
                <a:gd name="T11" fmla="*/ 218 h 219"/>
                <a:gd name="T12" fmla="*/ 218 w 219"/>
                <a:gd name="T13" fmla="*/ 7 h 219"/>
                <a:gd name="T14" fmla="*/ 218 w 219"/>
                <a:gd name="T15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219">
                  <a:moveTo>
                    <a:pt x="218" y="2"/>
                  </a:moveTo>
                  <a:cubicBezTo>
                    <a:pt x="216" y="0"/>
                    <a:pt x="214" y="0"/>
                    <a:pt x="212" y="2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0" y="214"/>
                    <a:pt x="0" y="217"/>
                    <a:pt x="1" y="218"/>
                  </a:cubicBezTo>
                  <a:cubicBezTo>
                    <a:pt x="2" y="219"/>
                    <a:pt x="3" y="219"/>
                    <a:pt x="4" y="219"/>
                  </a:cubicBezTo>
                  <a:cubicBezTo>
                    <a:pt x="5" y="219"/>
                    <a:pt x="6" y="219"/>
                    <a:pt x="7" y="218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9" y="6"/>
                    <a:pt x="219" y="3"/>
                    <a:pt x="2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2" name="Freeform 303">
              <a:extLst>
                <a:ext uri="{FF2B5EF4-FFF2-40B4-BE49-F238E27FC236}">
                  <a16:creationId xmlns:a16="http://schemas.microsoft.com/office/drawing/2014/main" xmlns="" id="{F9C360A2-51EE-0C4A-B1E3-234835B9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1" y="4333876"/>
              <a:ext cx="860425" cy="860425"/>
            </a:xfrm>
            <a:custGeom>
              <a:avLst/>
              <a:gdLst>
                <a:gd name="T0" fmla="*/ 222 w 229"/>
                <a:gd name="T1" fmla="*/ 1 h 229"/>
                <a:gd name="T2" fmla="*/ 6 w 229"/>
                <a:gd name="T3" fmla="*/ 218 h 229"/>
                <a:gd name="T4" fmla="*/ 6 w 229"/>
                <a:gd name="T5" fmla="*/ 218 h 229"/>
                <a:gd name="T6" fmla="*/ 2 w 229"/>
                <a:gd name="T7" fmla="*/ 222 h 229"/>
                <a:gd name="T8" fmla="*/ 2 w 229"/>
                <a:gd name="T9" fmla="*/ 227 h 229"/>
                <a:gd name="T10" fmla="*/ 5 w 229"/>
                <a:gd name="T11" fmla="*/ 229 h 229"/>
                <a:gd name="T12" fmla="*/ 7 w 229"/>
                <a:gd name="T13" fmla="*/ 227 h 229"/>
                <a:gd name="T14" fmla="*/ 10 w 229"/>
                <a:gd name="T15" fmla="*/ 224 h 229"/>
                <a:gd name="T16" fmla="*/ 10 w 229"/>
                <a:gd name="T17" fmla="*/ 224 h 229"/>
                <a:gd name="T18" fmla="*/ 227 w 229"/>
                <a:gd name="T19" fmla="*/ 7 h 229"/>
                <a:gd name="T20" fmla="*/ 228 w 229"/>
                <a:gd name="T21" fmla="*/ 1 h 229"/>
                <a:gd name="T22" fmla="*/ 222 w 229"/>
                <a:gd name="T23" fmla="*/ 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229">
                  <a:moveTo>
                    <a:pt x="222" y="1"/>
                  </a:moveTo>
                  <a:cubicBezTo>
                    <a:pt x="6" y="218"/>
                    <a:pt x="6" y="218"/>
                    <a:pt x="6" y="218"/>
                  </a:cubicBezTo>
                  <a:cubicBezTo>
                    <a:pt x="6" y="218"/>
                    <a:pt x="6" y="218"/>
                    <a:pt x="6" y="218"/>
                  </a:cubicBezTo>
                  <a:cubicBezTo>
                    <a:pt x="2" y="222"/>
                    <a:pt x="2" y="222"/>
                    <a:pt x="2" y="222"/>
                  </a:cubicBezTo>
                  <a:cubicBezTo>
                    <a:pt x="0" y="223"/>
                    <a:pt x="0" y="226"/>
                    <a:pt x="2" y="227"/>
                  </a:cubicBezTo>
                  <a:cubicBezTo>
                    <a:pt x="3" y="228"/>
                    <a:pt x="4" y="229"/>
                    <a:pt x="5" y="229"/>
                  </a:cubicBezTo>
                  <a:cubicBezTo>
                    <a:pt x="6" y="229"/>
                    <a:pt x="6" y="228"/>
                    <a:pt x="7" y="22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9" y="5"/>
                    <a:pt x="229" y="3"/>
                    <a:pt x="228" y="1"/>
                  </a:cubicBezTo>
                  <a:cubicBezTo>
                    <a:pt x="226" y="0"/>
                    <a:pt x="224" y="0"/>
                    <a:pt x="2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3" name="Freeform 304">
              <a:extLst>
                <a:ext uri="{FF2B5EF4-FFF2-40B4-BE49-F238E27FC236}">
                  <a16:creationId xmlns:a16="http://schemas.microsoft.com/office/drawing/2014/main" xmlns="" id="{6BB3ADFB-54CA-0F40-A3B6-22A123390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4" y="2309813"/>
              <a:ext cx="41275" cy="38100"/>
            </a:xfrm>
            <a:custGeom>
              <a:avLst/>
              <a:gdLst>
                <a:gd name="T0" fmla="*/ 4 w 11"/>
                <a:gd name="T1" fmla="*/ 1 h 10"/>
                <a:gd name="T2" fmla="*/ 1 w 11"/>
                <a:gd name="T3" fmla="*/ 4 h 10"/>
                <a:gd name="T4" fmla="*/ 1 w 11"/>
                <a:gd name="T5" fmla="*/ 9 h 10"/>
                <a:gd name="T6" fmla="*/ 4 w 11"/>
                <a:gd name="T7" fmla="*/ 10 h 10"/>
                <a:gd name="T8" fmla="*/ 7 w 11"/>
                <a:gd name="T9" fmla="*/ 9 h 10"/>
                <a:gd name="T10" fmla="*/ 9 w 11"/>
                <a:gd name="T11" fmla="*/ 7 h 10"/>
                <a:gd name="T12" fmla="*/ 9 w 11"/>
                <a:gd name="T13" fmla="*/ 1 h 10"/>
                <a:gd name="T14" fmla="*/ 4 w 11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5"/>
                    <a:pt x="11" y="3"/>
                    <a:pt x="9" y="1"/>
                  </a:cubicBezTo>
                  <a:cubicBezTo>
                    <a:pt x="8" y="0"/>
                    <a:pt x="5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4" name="Freeform 305">
              <a:extLst>
                <a:ext uri="{FF2B5EF4-FFF2-40B4-BE49-F238E27FC236}">
                  <a16:creationId xmlns:a16="http://schemas.microsoft.com/office/drawing/2014/main" xmlns="" id="{74409C67-40D1-CF42-B50B-318F4E84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6" y="1416051"/>
              <a:ext cx="876300" cy="874713"/>
            </a:xfrm>
            <a:custGeom>
              <a:avLst/>
              <a:gdLst>
                <a:gd name="T0" fmla="*/ 166 w 233"/>
                <a:gd name="T1" fmla="*/ 61 h 233"/>
                <a:gd name="T2" fmla="*/ 1 w 233"/>
                <a:gd name="T3" fmla="*/ 226 h 233"/>
                <a:gd name="T4" fmla="*/ 1 w 233"/>
                <a:gd name="T5" fmla="*/ 232 h 233"/>
                <a:gd name="T6" fmla="*/ 4 w 233"/>
                <a:gd name="T7" fmla="*/ 233 h 233"/>
                <a:gd name="T8" fmla="*/ 7 w 233"/>
                <a:gd name="T9" fmla="*/ 232 h 233"/>
                <a:gd name="T10" fmla="*/ 178 w 233"/>
                <a:gd name="T11" fmla="*/ 60 h 233"/>
                <a:gd name="T12" fmla="*/ 178 w 233"/>
                <a:gd name="T13" fmla="*/ 60 h 233"/>
                <a:gd name="T14" fmla="*/ 231 w 233"/>
                <a:gd name="T15" fmla="*/ 7 h 233"/>
                <a:gd name="T16" fmla="*/ 232 w 233"/>
                <a:gd name="T17" fmla="*/ 2 h 233"/>
                <a:gd name="T18" fmla="*/ 226 w 233"/>
                <a:gd name="T19" fmla="*/ 2 h 233"/>
                <a:gd name="T20" fmla="*/ 166 w 233"/>
                <a:gd name="T21" fmla="*/ 6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33">
                  <a:moveTo>
                    <a:pt x="166" y="61"/>
                  </a:moveTo>
                  <a:cubicBezTo>
                    <a:pt x="1" y="226"/>
                    <a:pt x="1" y="226"/>
                    <a:pt x="1" y="226"/>
                  </a:cubicBezTo>
                  <a:cubicBezTo>
                    <a:pt x="0" y="228"/>
                    <a:pt x="0" y="230"/>
                    <a:pt x="1" y="232"/>
                  </a:cubicBezTo>
                  <a:cubicBezTo>
                    <a:pt x="2" y="233"/>
                    <a:pt x="3" y="233"/>
                    <a:pt x="4" y="233"/>
                  </a:cubicBezTo>
                  <a:cubicBezTo>
                    <a:pt x="5" y="233"/>
                    <a:pt x="6" y="233"/>
                    <a:pt x="7" y="232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3" y="6"/>
                    <a:pt x="233" y="3"/>
                    <a:pt x="232" y="2"/>
                  </a:cubicBezTo>
                  <a:cubicBezTo>
                    <a:pt x="230" y="0"/>
                    <a:pt x="227" y="0"/>
                    <a:pt x="226" y="2"/>
                  </a:cubicBezTo>
                  <a:cubicBezTo>
                    <a:pt x="166" y="61"/>
                    <a:pt x="166" y="61"/>
                    <a:pt x="16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5" name="Freeform 306">
              <a:extLst>
                <a:ext uri="{FF2B5EF4-FFF2-40B4-BE49-F238E27FC236}">
                  <a16:creationId xmlns:a16="http://schemas.microsoft.com/office/drawing/2014/main" xmlns="" id="{E6596600-2CA3-C543-8275-9E957BBE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826" y="2630488"/>
              <a:ext cx="46038" cy="41275"/>
            </a:xfrm>
            <a:custGeom>
              <a:avLst/>
              <a:gdLst>
                <a:gd name="T0" fmla="*/ 4 w 12"/>
                <a:gd name="T1" fmla="*/ 11 h 11"/>
                <a:gd name="T2" fmla="*/ 7 w 12"/>
                <a:gd name="T3" fmla="*/ 10 h 11"/>
                <a:gd name="T4" fmla="*/ 10 w 12"/>
                <a:gd name="T5" fmla="*/ 7 h 11"/>
                <a:gd name="T6" fmla="*/ 10 w 12"/>
                <a:gd name="T7" fmla="*/ 1 h 11"/>
                <a:gd name="T8" fmla="*/ 5 w 12"/>
                <a:gd name="T9" fmla="*/ 1 h 11"/>
                <a:gd name="T10" fmla="*/ 1 w 12"/>
                <a:gd name="T11" fmla="*/ 4 h 11"/>
                <a:gd name="T12" fmla="*/ 1 w 12"/>
                <a:gd name="T13" fmla="*/ 10 h 11"/>
                <a:gd name="T14" fmla="*/ 4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4" y="11"/>
                  </a:move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5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9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6" name="Freeform 307">
              <a:extLst>
                <a:ext uri="{FF2B5EF4-FFF2-40B4-BE49-F238E27FC236}">
                  <a16:creationId xmlns:a16="http://schemas.microsoft.com/office/drawing/2014/main" xmlns="" id="{2A595A16-1F63-6344-BAD7-6F45740F9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264" y="2419351"/>
              <a:ext cx="184150" cy="180975"/>
            </a:xfrm>
            <a:custGeom>
              <a:avLst/>
              <a:gdLst>
                <a:gd name="T0" fmla="*/ 5 w 49"/>
                <a:gd name="T1" fmla="*/ 48 h 48"/>
                <a:gd name="T2" fmla="*/ 8 w 49"/>
                <a:gd name="T3" fmla="*/ 47 h 48"/>
                <a:gd name="T4" fmla="*/ 47 w 49"/>
                <a:gd name="T5" fmla="*/ 7 h 48"/>
                <a:gd name="T6" fmla="*/ 47 w 49"/>
                <a:gd name="T7" fmla="*/ 1 h 48"/>
                <a:gd name="T8" fmla="*/ 42 w 49"/>
                <a:gd name="T9" fmla="*/ 1 h 48"/>
                <a:gd name="T10" fmla="*/ 2 w 49"/>
                <a:gd name="T11" fmla="*/ 41 h 48"/>
                <a:gd name="T12" fmla="*/ 2 w 49"/>
                <a:gd name="T13" fmla="*/ 47 h 48"/>
                <a:gd name="T14" fmla="*/ 5 w 49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5" y="48"/>
                  </a:moveTo>
                  <a:cubicBezTo>
                    <a:pt x="6" y="48"/>
                    <a:pt x="7" y="47"/>
                    <a:pt x="8" y="4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9" y="5"/>
                    <a:pt x="49" y="3"/>
                    <a:pt x="47" y="1"/>
                  </a:cubicBezTo>
                  <a:cubicBezTo>
                    <a:pt x="46" y="0"/>
                    <a:pt x="43" y="0"/>
                    <a:pt x="42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3" y="47"/>
                    <a:pt x="4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7" name="Freeform 308">
              <a:extLst>
                <a:ext uri="{FF2B5EF4-FFF2-40B4-BE49-F238E27FC236}">
                  <a16:creationId xmlns:a16="http://schemas.microsoft.com/office/drawing/2014/main" xmlns="" id="{28D83633-D66C-DE45-9CD8-CCDEBD074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4" y="2708276"/>
              <a:ext cx="74613" cy="76200"/>
            </a:xfrm>
            <a:custGeom>
              <a:avLst/>
              <a:gdLst>
                <a:gd name="T0" fmla="*/ 1 w 20"/>
                <a:gd name="T1" fmla="*/ 19 h 20"/>
                <a:gd name="T2" fmla="*/ 4 w 20"/>
                <a:gd name="T3" fmla="*/ 20 h 20"/>
                <a:gd name="T4" fmla="*/ 7 w 20"/>
                <a:gd name="T5" fmla="*/ 19 h 20"/>
                <a:gd name="T6" fmla="*/ 19 w 20"/>
                <a:gd name="T7" fmla="*/ 8 h 20"/>
                <a:gd name="T8" fmla="*/ 19 w 20"/>
                <a:gd name="T9" fmla="*/ 2 h 20"/>
                <a:gd name="T10" fmla="*/ 13 w 20"/>
                <a:gd name="T11" fmla="*/ 2 h 20"/>
                <a:gd name="T12" fmla="*/ 1 w 20"/>
                <a:gd name="T13" fmla="*/ 14 h 20"/>
                <a:gd name="T14" fmla="*/ 1 w 20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" y="19"/>
                  </a:move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6" y="20"/>
                    <a:pt x="7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0" y="3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8" name="Freeform 309">
              <a:extLst>
                <a:ext uri="{FF2B5EF4-FFF2-40B4-BE49-F238E27FC236}">
                  <a16:creationId xmlns:a16="http://schemas.microsoft.com/office/drawing/2014/main" xmlns="" id="{6BAB1A42-83F4-6B4F-A4E4-A1C9A7C9D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1" y="4405313"/>
              <a:ext cx="165100" cy="165100"/>
            </a:xfrm>
            <a:custGeom>
              <a:avLst/>
              <a:gdLst>
                <a:gd name="T0" fmla="*/ 37 w 44"/>
                <a:gd name="T1" fmla="*/ 2 h 44"/>
                <a:gd name="T2" fmla="*/ 1 w 44"/>
                <a:gd name="T3" fmla="*/ 38 h 44"/>
                <a:gd name="T4" fmla="*/ 1 w 44"/>
                <a:gd name="T5" fmla="*/ 43 h 44"/>
                <a:gd name="T6" fmla="*/ 4 w 44"/>
                <a:gd name="T7" fmla="*/ 44 h 44"/>
                <a:gd name="T8" fmla="*/ 7 w 44"/>
                <a:gd name="T9" fmla="*/ 43 h 44"/>
                <a:gd name="T10" fmla="*/ 43 w 44"/>
                <a:gd name="T11" fmla="*/ 7 h 44"/>
                <a:gd name="T12" fmla="*/ 43 w 44"/>
                <a:gd name="T13" fmla="*/ 2 h 44"/>
                <a:gd name="T14" fmla="*/ 37 w 44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4">
                  <a:moveTo>
                    <a:pt x="37" y="2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0" y="42"/>
                    <a:pt x="1" y="43"/>
                  </a:cubicBezTo>
                  <a:cubicBezTo>
                    <a:pt x="2" y="44"/>
                    <a:pt x="3" y="44"/>
                    <a:pt x="4" y="44"/>
                  </a:cubicBezTo>
                  <a:cubicBezTo>
                    <a:pt x="5" y="44"/>
                    <a:pt x="6" y="44"/>
                    <a:pt x="7" y="43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6"/>
                    <a:pt x="44" y="3"/>
                    <a:pt x="43" y="2"/>
                  </a:cubicBezTo>
                  <a:cubicBezTo>
                    <a:pt x="41" y="0"/>
                    <a:pt x="39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9" name="Freeform 310">
              <a:extLst>
                <a:ext uri="{FF2B5EF4-FFF2-40B4-BE49-F238E27FC236}">
                  <a16:creationId xmlns:a16="http://schemas.microsoft.com/office/drawing/2014/main" xmlns="" id="{A3697AA7-CFC9-EC42-AA02-F10BA474C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6" y="4645026"/>
              <a:ext cx="579438" cy="576263"/>
            </a:xfrm>
            <a:custGeom>
              <a:avLst/>
              <a:gdLst>
                <a:gd name="T0" fmla="*/ 146 w 154"/>
                <a:gd name="T1" fmla="*/ 2 h 153"/>
                <a:gd name="T2" fmla="*/ 2 w 154"/>
                <a:gd name="T3" fmla="*/ 146 h 153"/>
                <a:gd name="T4" fmla="*/ 2 w 154"/>
                <a:gd name="T5" fmla="*/ 152 h 153"/>
                <a:gd name="T6" fmla="*/ 5 w 154"/>
                <a:gd name="T7" fmla="*/ 153 h 153"/>
                <a:gd name="T8" fmla="*/ 8 w 154"/>
                <a:gd name="T9" fmla="*/ 152 h 153"/>
                <a:gd name="T10" fmla="*/ 152 w 154"/>
                <a:gd name="T11" fmla="*/ 7 h 153"/>
                <a:gd name="T12" fmla="*/ 152 w 154"/>
                <a:gd name="T13" fmla="*/ 2 h 153"/>
                <a:gd name="T14" fmla="*/ 146 w 154"/>
                <a:gd name="T15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3">
                  <a:moveTo>
                    <a:pt x="146" y="2"/>
                  </a:moveTo>
                  <a:cubicBezTo>
                    <a:pt x="2" y="146"/>
                    <a:pt x="2" y="146"/>
                    <a:pt x="2" y="146"/>
                  </a:cubicBezTo>
                  <a:cubicBezTo>
                    <a:pt x="0" y="148"/>
                    <a:pt x="0" y="150"/>
                    <a:pt x="2" y="152"/>
                  </a:cubicBezTo>
                  <a:cubicBezTo>
                    <a:pt x="3" y="153"/>
                    <a:pt x="4" y="153"/>
                    <a:pt x="5" y="153"/>
                  </a:cubicBezTo>
                  <a:cubicBezTo>
                    <a:pt x="6" y="153"/>
                    <a:pt x="7" y="153"/>
                    <a:pt x="8" y="152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4" y="6"/>
                    <a:pt x="154" y="3"/>
                    <a:pt x="152" y="2"/>
                  </a:cubicBezTo>
                  <a:cubicBezTo>
                    <a:pt x="150" y="0"/>
                    <a:pt x="148" y="0"/>
                    <a:pt x="1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0" name="Freeform 311">
              <a:extLst>
                <a:ext uri="{FF2B5EF4-FFF2-40B4-BE49-F238E27FC236}">
                  <a16:creationId xmlns:a16="http://schemas.microsoft.com/office/drawing/2014/main" xmlns="" id="{9E400CBC-82CD-3543-B654-320F5BF3D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1" y="2790826"/>
              <a:ext cx="833438" cy="835025"/>
            </a:xfrm>
            <a:custGeom>
              <a:avLst/>
              <a:gdLst>
                <a:gd name="T0" fmla="*/ 220 w 222"/>
                <a:gd name="T1" fmla="*/ 1 h 222"/>
                <a:gd name="T2" fmla="*/ 215 w 222"/>
                <a:gd name="T3" fmla="*/ 1 h 222"/>
                <a:gd name="T4" fmla="*/ 1 w 222"/>
                <a:gd name="T5" fmla="*/ 215 h 222"/>
                <a:gd name="T6" fmla="*/ 1 w 222"/>
                <a:gd name="T7" fmla="*/ 220 h 222"/>
                <a:gd name="T8" fmla="*/ 4 w 222"/>
                <a:gd name="T9" fmla="*/ 222 h 222"/>
                <a:gd name="T10" fmla="*/ 7 w 222"/>
                <a:gd name="T11" fmla="*/ 220 h 222"/>
                <a:gd name="T12" fmla="*/ 220 w 222"/>
                <a:gd name="T13" fmla="*/ 7 h 222"/>
                <a:gd name="T14" fmla="*/ 220 w 222"/>
                <a:gd name="T15" fmla="*/ 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2">
                  <a:moveTo>
                    <a:pt x="220" y="1"/>
                  </a:moveTo>
                  <a:cubicBezTo>
                    <a:pt x="219" y="0"/>
                    <a:pt x="216" y="0"/>
                    <a:pt x="215" y="1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16"/>
                    <a:pt x="0" y="219"/>
                    <a:pt x="1" y="220"/>
                  </a:cubicBezTo>
                  <a:cubicBezTo>
                    <a:pt x="2" y="221"/>
                    <a:pt x="3" y="222"/>
                    <a:pt x="4" y="222"/>
                  </a:cubicBezTo>
                  <a:cubicBezTo>
                    <a:pt x="5" y="222"/>
                    <a:pt x="6" y="221"/>
                    <a:pt x="7" y="220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2" y="5"/>
                    <a:pt x="222" y="3"/>
                    <a:pt x="2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1" name="Freeform 312">
              <a:extLst>
                <a:ext uri="{FF2B5EF4-FFF2-40B4-BE49-F238E27FC236}">
                  <a16:creationId xmlns:a16="http://schemas.microsoft.com/office/drawing/2014/main" xmlns="" id="{CFB54B65-32CF-0543-9CC5-BF5AEE46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6" y="1377951"/>
              <a:ext cx="984250" cy="984250"/>
            </a:xfrm>
            <a:custGeom>
              <a:avLst/>
              <a:gdLst>
                <a:gd name="T0" fmla="*/ 249 w 262"/>
                <a:gd name="T1" fmla="*/ 7 h 262"/>
                <a:gd name="T2" fmla="*/ 185 w 262"/>
                <a:gd name="T3" fmla="*/ 71 h 262"/>
                <a:gd name="T4" fmla="*/ 185 w 262"/>
                <a:gd name="T5" fmla="*/ 71 h 262"/>
                <a:gd name="T6" fmla="*/ 185 w 262"/>
                <a:gd name="T7" fmla="*/ 71 h 262"/>
                <a:gd name="T8" fmla="*/ 184 w 262"/>
                <a:gd name="T9" fmla="*/ 72 h 262"/>
                <a:gd name="T10" fmla="*/ 184 w 262"/>
                <a:gd name="T11" fmla="*/ 72 h 262"/>
                <a:gd name="T12" fmla="*/ 1 w 262"/>
                <a:gd name="T13" fmla="*/ 255 h 262"/>
                <a:gd name="T14" fmla="*/ 1 w 262"/>
                <a:gd name="T15" fmla="*/ 260 h 262"/>
                <a:gd name="T16" fmla="*/ 4 w 262"/>
                <a:gd name="T17" fmla="*/ 262 h 262"/>
                <a:gd name="T18" fmla="*/ 7 w 262"/>
                <a:gd name="T19" fmla="*/ 260 h 262"/>
                <a:gd name="T20" fmla="*/ 189 w 262"/>
                <a:gd name="T21" fmla="*/ 78 h 262"/>
                <a:gd name="T22" fmla="*/ 191 w 262"/>
                <a:gd name="T23" fmla="*/ 76 h 262"/>
                <a:gd name="T24" fmla="*/ 260 w 262"/>
                <a:gd name="T25" fmla="*/ 7 h 262"/>
                <a:gd name="T26" fmla="*/ 260 w 262"/>
                <a:gd name="T27" fmla="*/ 1 h 262"/>
                <a:gd name="T28" fmla="*/ 254 w 262"/>
                <a:gd name="T29" fmla="*/ 1 h 262"/>
                <a:gd name="T30" fmla="*/ 249 w 262"/>
                <a:gd name="T31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262">
                  <a:moveTo>
                    <a:pt x="249" y="7"/>
                  </a:move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0" y="256"/>
                    <a:pt x="0" y="259"/>
                    <a:pt x="1" y="260"/>
                  </a:cubicBezTo>
                  <a:cubicBezTo>
                    <a:pt x="2" y="261"/>
                    <a:pt x="3" y="262"/>
                    <a:pt x="4" y="262"/>
                  </a:cubicBezTo>
                  <a:cubicBezTo>
                    <a:pt x="5" y="262"/>
                    <a:pt x="6" y="261"/>
                    <a:pt x="7" y="260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190" y="77"/>
                    <a:pt x="191" y="77"/>
                    <a:pt x="191" y="76"/>
                  </a:cubicBezTo>
                  <a:cubicBezTo>
                    <a:pt x="260" y="7"/>
                    <a:pt x="260" y="7"/>
                    <a:pt x="260" y="7"/>
                  </a:cubicBezTo>
                  <a:cubicBezTo>
                    <a:pt x="262" y="6"/>
                    <a:pt x="262" y="3"/>
                    <a:pt x="260" y="1"/>
                  </a:cubicBezTo>
                  <a:cubicBezTo>
                    <a:pt x="259" y="0"/>
                    <a:pt x="256" y="0"/>
                    <a:pt x="254" y="1"/>
                  </a:cubicBezTo>
                  <a:cubicBezTo>
                    <a:pt x="249" y="7"/>
                    <a:pt x="249" y="7"/>
                    <a:pt x="24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2" name="Freeform 313">
              <a:extLst>
                <a:ext uri="{FF2B5EF4-FFF2-40B4-BE49-F238E27FC236}">
                  <a16:creationId xmlns:a16="http://schemas.microsoft.com/office/drawing/2014/main" xmlns="" id="{554E2A9B-F689-754F-AD0E-A7CBF37C1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9" y="2427288"/>
              <a:ext cx="203200" cy="198438"/>
            </a:xfrm>
            <a:custGeom>
              <a:avLst/>
              <a:gdLst>
                <a:gd name="T0" fmla="*/ 5 w 54"/>
                <a:gd name="T1" fmla="*/ 53 h 53"/>
                <a:gd name="T2" fmla="*/ 8 w 54"/>
                <a:gd name="T3" fmla="*/ 52 h 53"/>
                <a:gd name="T4" fmla="*/ 53 w 54"/>
                <a:gd name="T5" fmla="*/ 7 h 53"/>
                <a:gd name="T6" fmla="*/ 53 w 54"/>
                <a:gd name="T7" fmla="*/ 1 h 53"/>
                <a:gd name="T8" fmla="*/ 47 w 54"/>
                <a:gd name="T9" fmla="*/ 1 h 53"/>
                <a:gd name="T10" fmla="*/ 2 w 54"/>
                <a:gd name="T11" fmla="*/ 46 h 53"/>
                <a:gd name="T12" fmla="*/ 2 w 54"/>
                <a:gd name="T13" fmla="*/ 52 h 53"/>
                <a:gd name="T14" fmla="*/ 5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5" y="53"/>
                  </a:moveTo>
                  <a:cubicBezTo>
                    <a:pt x="6" y="53"/>
                    <a:pt x="7" y="53"/>
                    <a:pt x="8" y="52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4" y="5"/>
                    <a:pt x="54" y="3"/>
                    <a:pt x="53" y="1"/>
                  </a:cubicBezTo>
                  <a:cubicBezTo>
                    <a:pt x="51" y="0"/>
                    <a:pt x="48" y="0"/>
                    <a:pt x="47" y="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8"/>
                    <a:pt x="0" y="50"/>
                    <a:pt x="2" y="52"/>
                  </a:cubicBezTo>
                  <a:cubicBezTo>
                    <a:pt x="3" y="53"/>
                    <a:pt x="4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3" name="Freeform 314">
              <a:extLst>
                <a:ext uri="{FF2B5EF4-FFF2-40B4-BE49-F238E27FC236}">
                  <a16:creationId xmlns:a16="http://schemas.microsoft.com/office/drawing/2014/main" xmlns="" id="{BDBD150D-F702-E540-BEAF-B5B426646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1" y="1392238"/>
              <a:ext cx="995363" cy="996950"/>
            </a:xfrm>
            <a:custGeom>
              <a:avLst/>
              <a:gdLst>
                <a:gd name="T0" fmla="*/ 1 w 265"/>
                <a:gd name="T1" fmla="*/ 264 h 265"/>
                <a:gd name="T2" fmla="*/ 4 w 265"/>
                <a:gd name="T3" fmla="*/ 265 h 265"/>
                <a:gd name="T4" fmla="*/ 7 w 265"/>
                <a:gd name="T5" fmla="*/ 264 h 265"/>
                <a:gd name="T6" fmla="*/ 263 w 265"/>
                <a:gd name="T7" fmla="*/ 7 h 265"/>
                <a:gd name="T8" fmla="*/ 263 w 265"/>
                <a:gd name="T9" fmla="*/ 1 h 265"/>
                <a:gd name="T10" fmla="*/ 258 w 265"/>
                <a:gd name="T11" fmla="*/ 1 h 265"/>
                <a:gd name="T12" fmla="*/ 1 w 265"/>
                <a:gd name="T13" fmla="*/ 258 h 265"/>
                <a:gd name="T14" fmla="*/ 1 w 265"/>
                <a:gd name="T1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65">
                  <a:moveTo>
                    <a:pt x="1" y="264"/>
                  </a:moveTo>
                  <a:cubicBezTo>
                    <a:pt x="2" y="264"/>
                    <a:pt x="3" y="265"/>
                    <a:pt x="4" y="265"/>
                  </a:cubicBezTo>
                  <a:cubicBezTo>
                    <a:pt x="5" y="265"/>
                    <a:pt x="6" y="264"/>
                    <a:pt x="7" y="264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5" y="5"/>
                    <a:pt x="265" y="3"/>
                    <a:pt x="263" y="1"/>
                  </a:cubicBezTo>
                  <a:cubicBezTo>
                    <a:pt x="262" y="0"/>
                    <a:pt x="259" y="0"/>
                    <a:pt x="258" y="1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59"/>
                    <a:pt x="0" y="262"/>
                    <a:pt x="1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4" name="Freeform 315">
              <a:extLst>
                <a:ext uri="{FF2B5EF4-FFF2-40B4-BE49-F238E27FC236}">
                  <a16:creationId xmlns:a16="http://schemas.microsoft.com/office/drawing/2014/main" xmlns="" id="{F7539B11-721F-3D4C-8820-5E78E7C43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6" y="4716463"/>
              <a:ext cx="571500" cy="576263"/>
            </a:xfrm>
            <a:custGeom>
              <a:avLst/>
              <a:gdLst>
                <a:gd name="T0" fmla="*/ 145 w 152"/>
                <a:gd name="T1" fmla="*/ 2 h 153"/>
                <a:gd name="T2" fmla="*/ 98 w 152"/>
                <a:gd name="T3" fmla="*/ 48 h 153"/>
                <a:gd name="T4" fmla="*/ 98 w 152"/>
                <a:gd name="T5" fmla="*/ 48 h 153"/>
                <a:gd name="T6" fmla="*/ 3 w 152"/>
                <a:gd name="T7" fmla="*/ 143 h 153"/>
                <a:gd name="T8" fmla="*/ 3 w 152"/>
                <a:gd name="T9" fmla="*/ 143 h 153"/>
                <a:gd name="T10" fmla="*/ 1 w 152"/>
                <a:gd name="T11" fmla="*/ 146 h 153"/>
                <a:gd name="T12" fmla="*/ 0 w 152"/>
                <a:gd name="T13" fmla="*/ 147 h 153"/>
                <a:gd name="T14" fmla="*/ 0 w 152"/>
                <a:gd name="T15" fmla="*/ 147 h 153"/>
                <a:gd name="T16" fmla="*/ 0 w 152"/>
                <a:gd name="T17" fmla="*/ 148 h 153"/>
                <a:gd name="T18" fmla="*/ 0 w 152"/>
                <a:gd name="T19" fmla="*/ 150 h 153"/>
                <a:gd name="T20" fmla="*/ 1 w 152"/>
                <a:gd name="T21" fmla="*/ 152 h 153"/>
                <a:gd name="T22" fmla="*/ 2 w 152"/>
                <a:gd name="T23" fmla="*/ 153 h 153"/>
                <a:gd name="T24" fmla="*/ 2 w 152"/>
                <a:gd name="T25" fmla="*/ 153 h 153"/>
                <a:gd name="T26" fmla="*/ 4 w 152"/>
                <a:gd name="T27" fmla="*/ 153 h 153"/>
                <a:gd name="T28" fmla="*/ 7 w 152"/>
                <a:gd name="T29" fmla="*/ 152 h 153"/>
                <a:gd name="T30" fmla="*/ 8 w 152"/>
                <a:gd name="T31" fmla="*/ 150 h 153"/>
                <a:gd name="T32" fmla="*/ 101 w 152"/>
                <a:gd name="T33" fmla="*/ 56 h 153"/>
                <a:gd name="T34" fmla="*/ 101 w 152"/>
                <a:gd name="T35" fmla="*/ 56 h 153"/>
                <a:gd name="T36" fmla="*/ 150 w 152"/>
                <a:gd name="T37" fmla="*/ 7 h 153"/>
                <a:gd name="T38" fmla="*/ 150 w 152"/>
                <a:gd name="T39" fmla="*/ 2 h 153"/>
                <a:gd name="T40" fmla="*/ 145 w 152"/>
                <a:gd name="T41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53">
                  <a:moveTo>
                    <a:pt x="145" y="2"/>
                  </a:move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1" y="146"/>
                    <a:pt x="1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8"/>
                    <a:pt x="0" y="150"/>
                    <a:pt x="0" y="150"/>
                  </a:cubicBezTo>
                  <a:cubicBezTo>
                    <a:pt x="0" y="151"/>
                    <a:pt x="1" y="151"/>
                    <a:pt x="1" y="152"/>
                  </a:cubicBezTo>
                  <a:cubicBezTo>
                    <a:pt x="1" y="152"/>
                    <a:pt x="2" y="152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3" y="153"/>
                    <a:pt x="3" y="153"/>
                    <a:pt x="4" y="153"/>
                  </a:cubicBezTo>
                  <a:cubicBezTo>
                    <a:pt x="5" y="153"/>
                    <a:pt x="6" y="153"/>
                    <a:pt x="7" y="152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2" y="6"/>
                    <a:pt x="152" y="3"/>
                    <a:pt x="150" y="2"/>
                  </a:cubicBezTo>
                  <a:cubicBezTo>
                    <a:pt x="149" y="0"/>
                    <a:pt x="146" y="0"/>
                    <a:pt x="1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5" name="Freeform 316">
              <a:extLst>
                <a:ext uri="{FF2B5EF4-FFF2-40B4-BE49-F238E27FC236}">
                  <a16:creationId xmlns:a16="http://schemas.microsoft.com/office/drawing/2014/main" xmlns="" id="{ACFE9027-BEE0-DC43-B45F-DAFBB9EC0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9" y="2738438"/>
              <a:ext cx="920750" cy="922338"/>
            </a:xfrm>
            <a:custGeom>
              <a:avLst/>
              <a:gdLst>
                <a:gd name="T0" fmla="*/ 243 w 245"/>
                <a:gd name="T1" fmla="*/ 2 h 245"/>
                <a:gd name="T2" fmla="*/ 237 w 245"/>
                <a:gd name="T3" fmla="*/ 2 h 245"/>
                <a:gd name="T4" fmla="*/ 1 w 245"/>
                <a:gd name="T5" fmla="*/ 238 h 245"/>
                <a:gd name="T6" fmla="*/ 1 w 245"/>
                <a:gd name="T7" fmla="*/ 244 h 245"/>
                <a:gd name="T8" fmla="*/ 4 w 245"/>
                <a:gd name="T9" fmla="*/ 245 h 245"/>
                <a:gd name="T10" fmla="*/ 7 w 245"/>
                <a:gd name="T11" fmla="*/ 244 h 245"/>
                <a:gd name="T12" fmla="*/ 243 w 245"/>
                <a:gd name="T13" fmla="*/ 7 h 245"/>
                <a:gd name="T14" fmla="*/ 243 w 245"/>
                <a:gd name="T15" fmla="*/ 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245">
                  <a:moveTo>
                    <a:pt x="243" y="2"/>
                  </a:moveTo>
                  <a:cubicBezTo>
                    <a:pt x="241" y="0"/>
                    <a:pt x="239" y="0"/>
                    <a:pt x="237" y="2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0" y="239"/>
                    <a:pt x="0" y="242"/>
                    <a:pt x="1" y="244"/>
                  </a:cubicBezTo>
                  <a:cubicBezTo>
                    <a:pt x="2" y="244"/>
                    <a:pt x="3" y="245"/>
                    <a:pt x="4" y="245"/>
                  </a:cubicBezTo>
                  <a:cubicBezTo>
                    <a:pt x="5" y="245"/>
                    <a:pt x="6" y="244"/>
                    <a:pt x="7" y="244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5" y="6"/>
                    <a:pt x="245" y="3"/>
                    <a:pt x="2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6" name="Freeform 317">
              <a:extLst>
                <a:ext uri="{FF2B5EF4-FFF2-40B4-BE49-F238E27FC236}">
                  <a16:creationId xmlns:a16="http://schemas.microsoft.com/office/drawing/2014/main" xmlns="" id="{6A14C037-431C-754F-9308-B384EDCB5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1" y="2749551"/>
              <a:ext cx="901700" cy="900113"/>
            </a:xfrm>
            <a:custGeom>
              <a:avLst/>
              <a:gdLst>
                <a:gd name="T0" fmla="*/ 238 w 240"/>
                <a:gd name="T1" fmla="*/ 2 h 239"/>
                <a:gd name="T2" fmla="*/ 232 w 240"/>
                <a:gd name="T3" fmla="*/ 2 h 239"/>
                <a:gd name="T4" fmla="*/ 2 w 240"/>
                <a:gd name="T5" fmla="*/ 232 h 239"/>
                <a:gd name="T6" fmla="*/ 2 w 240"/>
                <a:gd name="T7" fmla="*/ 238 h 239"/>
                <a:gd name="T8" fmla="*/ 5 w 240"/>
                <a:gd name="T9" fmla="*/ 239 h 239"/>
                <a:gd name="T10" fmla="*/ 8 w 240"/>
                <a:gd name="T11" fmla="*/ 238 h 239"/>
                <a:gd name="T12" fmla="*/ 238 w 240"/>
                <a:gd name="T13" fmla="*/ 7 h 239"/>
                <a:gd name="T14" fmla="*/ 238 w 240"/>
                <a:gd name="T15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239">
                  <a:moveTo>
                    <a:pt x="238" y="2"/>
                  </a:moveTo>
                  <a:cubicBezTo>
                    <a:pt x="237" y="0"/>
                    <a:pt x="234" y="0"/>
                    <a:pt x="232" y="2"/>
                  </a:cubicBezTo>
                  <a:cubicBezTo>
                    <a:pt x="2" y="232"/>
                    <a:pt x="2" y="232"/>
                    <a:pt x="2" y="232"/>
                  </a:cubicBezTo>
                  <a:cubicBezTo>
                    <a:pt x="0" y="234"/>
                    <a:pt x="0" y="236"/>
                    <a:pt x="2" y="238"/>
                  </a:cubicBezTo>
                  <a:cubicBezTo>
                    <a:pt x="3" y="239"/>
                    <a:pt x="4" y="239"/>
                    <a:pt x="5" y="239"/>
                  </a:cubicBezTo>
                  <a:cubicBezTo>
                    <a:pt x="6" y="239"/>
                    <a:pt x="7" y="239"/>
                    <a:pt x="8" y="238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40" y="6"/>
                    <a:pt x="240" y="3"/>
                    <a:pt x="2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7" name="Freeform 318">
              <a:extLst>
                <a:ext uri="{FF2B5EF4-FFF2-40B4-BE49-F238E27FC236}">
                  <a16:creationId xmlns:a16="http://schemas.microsoft.com/office/drawing/2014/main" xmlns="" id="{12B5E2AC-1969-054A-8C5B-149EC643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51" y="4859338"/>
              <a:ext cx="90488" cy="90488"/>
            </a:xfrm>
            <a:custGeom>
              <a:avLst/>
              <a:gdLst>
                <a:gd name="T0" fmla="*/ 17 w 24"/>
                <a:gd name="T1" fmla="*/ 1 h 24"/>
                <a:gd name="T2" fmla="*/ 1 w 24"/>
                <a:gd name="T3" fmla="*/ 17 h 24"/>
                <a:gd name="T4" fmla="*/ 1 w 24"/>
                <a:gd name="T5" fmla="*/ 23 h 24"/>
                <a:gd name="T6" fmla="*/ 4 w 24"/>
                <a:gd name="T7" fmla="*/ 24 h 24"/>
                <a:gd name="T8" fmla="*/ 7 w 24"/>
                <a:gd name="T9" fmla="*/ 23 h 24"/>
                <a:gd name="T10" fmla="*/ 23 w 24"/>
                <a:gd name="T11" fmla="*/ 7 h 24"/>
                <a:gd name="T12" fmla="*/ 23 w 24"/>
                <a:gd name="T13" fmla="*/ 1 h 24"/>
                <a:gd name="T14" fmla="*/ 17 w 24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7" y="1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5" y="24"/>
                    <a:pt x="6" y="23"/>
                    <a:pt x="7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1" y="0"/>
                    <a:pt x="19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8" name="Freeform 319">
              <a:extLst>
                <a:ext uri="{FF2B5EF4-FFF2-40B4-BE49-F238E27FC236}">
                  <a16:creationId xmlns:a16="http://schemas.microsoft.com/office/drawing/2014/main" xmlns="" id="{D2D84718-0397-5949-8F4D-C79A059CF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1" y="2446338"/>
              <a:ext cx="177800" cy="176213"/>
            </a:xfrm>
            <a:custGeom>
              <a:avLst/>
              <a:gdLst>
                <a:gd name="T0" fmla="*/ 4 w 47"/>
                <a:gd name="T1" fmla="*/ 47 h 47"/>
                <a:gd name="T2" fmla="*/ 7 w 47"/>
                <a:gd name="T3" fmla="*/ 46 h 47"/>
                <a:gd name="T4" fmla="*/ 46 w 47"/>
                <a:gd name="T5" fmla="*/ 7 h 47"/>
                <a:gd name="T6" fmla="*/ 46 w 47"/>
                <a:gd name="T7" fmla="*/ 1 h 47"/>
                <a:gd name="T8" fmla="*/ 40 w 47"/>
                <a:gd name="T9" fmla="*/ 1 h 47"/>
                <a:gd name="T10" fmla="*/ 1 w 47"/>
                <a:gd name="T11" fmla="*/ 40 h 47"/>
                <a:gd name="T12" fmla="*/ 1 w 47"/>
                <a:gd name="T13" fmla="*/ 46 h 47"/>
                <a:gd name="T14" fmla="*/ 4 w 4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4" y="47"/>
                  </a:moveTo>
                  <a:cubicBezTo>
                    <a:pt x="5" y="47"/>
                    <a:pt x="6" y="46"/>
                    <a:pt x="7" y="46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5"/>
                    <a:pt x="47" y="3"/>
                    <a:pt x="46" y="1"/>
                  </a:cubicBezTo>
                  <a:cubicBezTo>
                    <a:pt x="44" y="0"/>
                    <a:pt x="42" y="0"/>
                    <a:pt x="40" y="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0" y="44"/>
                    <a:pt x="1" y="46"/>
                  </a:cubicBezTo>
                  <a:cubicBezTo>
                    <a:pt x="2" y="46"/>
                    <a:pt x="3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9" name="Freeform 320">
              <a:extLst>
                <a:ext uri="{FF2B5EF4-FFF2-40B4-BE49-F238E27FC236}">
                  <a16:creationId xmlns:a16="http://schemas.microsoft.com/office/drawing/2014/main" xmlns="" id="{1E5F53EF-C00F-7F48-A919-C5B61C53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464" y="1408113"/>
              <a:ext cx="998538" cy="1000125"/>
            </a:xfrm>
            <a:custGeom>
              <a:avLst/>
              <a:gdLst>
                <a:gd name="T0" fmla="*/ 1 w 266"/>
                <a:gd name="T1" fmla="*/ 264 h 266"/>
                <a:gd name="T2" fmla="*/ 4 w 266"/>
                <a:gd name="T3" fmla="*/ 266 h 266"/>
                <a:gd name="T4" fmla="*/ 7 w 266"/>
                <a:gd name="T5" fmla="*/ 264 h 266"/>
                <a:gd name="T6" fmla="*/ 265 w 266"/>
                <a:gd name="T7" fmla="*/ 7 h 266"/>
                <a:gd name="T8" fmla="*/ 265 w 266"/>
                <a:gd name="T9" fmla="*/ 1 h 266"/>
                <a:gd name="T10" fmla="*/ 259 w 266"/>
                <a:gd name="T11" fmla="*/ 1 h 266"/>
                <a:gd name="T12" fmla="*/ 1 w 266"/>
                <a:gd name="T13" fmla="*/ 259 h 266"/>
                <a:gd name="T14" fmla="*/ 1 w 266"/>
                <a:gd name="T15" fmla="*/ 2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6">
                  <a:moveTo>
                    <a:pt x="1" y="264"/>
                  </a:moveTo>
                  <a:cubicBezTo>
                    <a:pt x="2" y="265"/>
                    <a:pt x="3" y="266"/>
                    <a:pt x="4" y="266"/>
                  </a:cubicBezTo>
                  <a:cubicBezTo>
                    <a:pt x="5" y="266"/>
                    <a:pt x="6" y="265"/>
                    <a:pt x="7" y="264"/>
                  </a:cubicBezTo>
                  <a:cubicBezTo>
                    <a:pt x="265" y="7"/>
                    <a:pt x="265" y="7"/>
                    <a:pt x="265" y="7"/>
                  </a:cubicBezTo>
                  <a:cubicBezTo>
                    <a:pt x="266" y="5"/>
                    <a:pt x="266" y="3"/>
                    <a:pt x="265" y="1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1" y="259"/>
                    <a:pt x="1" y="259"/>
                    <a:pt x="1" y="259"/>
                  </a:cubicBezTo>
                  <a:cubicBezTo>
                    <a:pt x="0" y="260"/>
                    <a:pt x="0" y="263"/>
                    <a:pt x="1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0" name="Freeform 321">
              <a:extLst>
                <a:ext uri="{FF2B5EF4-FFF2-40B4-BE49-F238E27FC236}">
                  <a16:creationId xmlns:a16="http://schemas.microsoft.com/office/drawing/2014/main" xmlns="" id="{36B33E7A-745A-DD42-BC82-739CAE6F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4960938"/>
              <a:ext cx="123825" cy="120650"/>
            </a:xfrm>
            <a:custGeom>
              <a:avLst/>
              <a:gdLst>
                <a:gd name="T0" fmla="*/ 25 w 33"/>
                <a:gd name="T1" fmla="*/ 2 h 32"/>
                <a:gd name="T2" fmla="*/ 2 w 33"/>
                <a:gd name="T3" fmla="*/ 26 h 32"/>
                <a:gd name="T4" fmla="*/ 2 w 33"/>
                <a:gd name="T5" fmla="*/ 31 h 32"/>
                <a:gd name="T6" fmla="*/ 4 w 33"/>
                <a:gd name="T7" fmla="*/ 32 h 32"/>
                <a:gd name="T8" fmla="*/ 7 w 33"/>
                <a:gd name="T9" fmla="*/ 31 h 32"/>
                <a:gd name="T10" fmla="*/ 31 w 33"/>
                <a:gd name="T11" fmla="*/ 7 h 32"/>
                <a:gd name="T12" fmla="*/ 31 w 33"/>
                <a:gd name="T13" fmla="*/ 2 h 32"/>
                <a:gd name="T14" fmla="*/ 25 w 33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25" y="2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30"/>
                    <a:pt x="2" y="31"/>
                  </a:cubicBezTo>
                  <a:cubicBezTo>
                    <a:pt x="2" y="32"/>
                    <a:pt x="3" y="32"/>
                    <a:pt x="4" y="32"/>
                  </a:cubicBezTo>
                  <a:cubicBezTo>
                    <a:pt x="5" y="32"/>
                    <a:pt x="6" y="32"/>
                    <a:pt x="7" y="3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6"/>
                    <a:pt x="33" y="3"/>
                    <a:pt x="31" y="2"/>
                  </a:cubicBezTo>
                  <a:cubicBezTo>
                    <a:pt x="30" y="0"/>
                    <a:pt x="27" y="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1" name="Freeform 322">
              <a:extLst>
                <a:ext uri="{FF2B5EF4-FFF2-40B4-BE49-F238E27FC236}">
                  <a16:creationId xmlns:a16="http://schemas.microsoft.com/office/drawing/2014/main" xmlns="" id="{A725ED8B-D71C-E142-BA44-0A9F1E0A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9" y="5073651"/>
              <a:ext cx="261938" cy="263525"/>
            </a:xfrm>
            <a:custGeom>
              <a:avLst/>
              <a:gdLst>
                <a:gd name="T0" fmla="*/ 7 w 70"/>
                <a:gd name="T1" fmla="*/ 68 h 70"/>
                <a:gd name="T2" fmla="*/ 68 w 70"/>
                <a:gd name="T3" fmla="*/ 7 h 70"/>
                <a:gd name="T4" fmla="*/ 68 w 70"/>
                <a:gd name="T5" fmla="*/ 2 h 70"/>
                <a:gd name="T6" fmla="*/ 62 w 70"/>
                <a:gd name="T7" fmla="*/ 2 h 70"/>
                <a:gd name="T8" fmla="*/ 52 w 70"/>
                <a:gd name="T9" fmla="*/ 13 h 70"/>
                <a:gd name="T10" fmla="*/ 52 w 70"/>
                <a:gd name="T11" fmla="*/ 13 h 70"/>
                <a:gd name="T12" fmla="*/ 1 w 70"/>
                <a:gd name="T13" fmla="*/ 63 h 70"/>
                <a:gd name="T14" fmla="*/ 1 w 70"/>
                <a:gd name="T15" fmla="*/ 68 h 70"/>
                <a:gd name="T16" fmla="*/ 4 w 70"/>
                <a:gd name="T17" fmla="*/ 70 h 70"/>
                <a:gd name="T18" fmla="*/ 7 w 70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7" y="68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70" y="6"/>
                    <a:pt x="70" y="3"/>
                    <a:pt x="68" y="2"/>
                  </a:cubicBezTo>
                  <a:cubicBezTo>
                    <a:pt x="67" y="0"/>
                    <a:pt x="64" y="0"/>
                    <a:pt x="62" y="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4"/>
                    <a:pt x="0" y="67"/>
                    <a:pt x="1" y="68"/>
                  </a:cubicBezTo>
                  <a:cubicBezTo>
                    <a:pt x="2" y="69"/>
                    <a:pt x="3" y="70"/>
                    <a:pt x="4" y="70"/>
                  </a:cubicBezTo>
                  <a:cubicBezTo>
                    <a:pt x="5" y="70"/>
                    <a:pt x="6" y="69"/>
                    <a:pt x="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2" name="Freeform 323">
              <a:extLst>
                <a:ext uri="{FF2B5EF4-FFF2-40B4-BE49-F238E27FC236}">
                  <a16:creationId xmlns:a16="http://schemas.microsoft.com/office/drawing/2014/main" xmlns="" id="{791878B6-E744-1F4F-A5A3-0D290BEA2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4" y="5153026"/>
              <a:ext cx="266700" cy="266700"/>
            </a:xfrm>
            <a:custGeom>
              <a:avLst/>
              <a:gdLst>
                <a:gd name="T0" fmla="*/ 14 w 71"/>
                <a:gd name="T1" fmla="*/ 62 h 71"/>
                <a:gd name="T2" fmla="*/ 65 w 71"/>
                <a:gd name="T3" fmla="*/ 11 h 71"/>
                <a:gd name="T4" fmla="*/ 69 w 71"/>
                <a:gd name="T5" fmla="*/ 7 h 71"/>
                <a:gd name="T6" fmla="*/ 69 w 71"/>
                <a:gd name="T7" fmla="*/ 2 h 71"/>
                <a:gd name="T8" fmla="*/ 64 w 71"/>
                <a:gd name="T9" fmla="*/ 2 h 71"/>
                <a:gd name="T10" fmla="*/ 60 w 71"/>
                <a:gd name="T11" fmla="*/ 6 h 71"/>
                <a:gd name="T12" fmla="*/ 27 w 71"/>
                <a:gd name="T13" fmla="*/ 38 h 71"/>
                <a:gd name="T14" fmla="*/ 1 w 71"/>
                <a:gd name="T15" fmla="*/ 64 h 71"/>
                <a:gd name="T16" fmla="*/ 1 w 71"/>
                <a:gd name="T17" fmla="*/ 70 h 71"/>
                <a:gd name="T18" fmla="*/ 4 w 71"/>
                <a:gd name="T19" fmla="*/ 71 h 71"/>
                <a:gd name="T20" fmla="*/ 7 w 71"/>
                <a:gd name="T21" fmla="*/ 70 h 71"/>
                <a:gd name="T22" fmla="*/ 14 w 71"/>
                <a:gd name="T23" fmla="*/ 62 h 71"/>
                <a:gd name="T24" fmla="*/ 14 w 71"/>
                <a:gd name="T25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1">
                  <a:moveTo>
                    <a:pt x="14" y="62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6"/>
                    <a:pt x="71" y="3"/>
                    <a:pt x="69" y="2"/>
                  </a:cubicBezTo>
                  <a:cubicBezTo>
                    <a:pt x="68" y="0"/>
                    <a:pt x="65" y="0"/>
                    <a:pt x="64" y="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" y="71"/>
                    <a:pt x="3" y="71"/>
                    <a:pt x="4" y="71"/>
                  </a:cubicBezTo>
                  <a:cubicBezTo>
                    <a:pt x="5" y="71"/>
                    <a:pt x="6" y="71"/>
                    <a:pt x="7" y="7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3" name="Freeform 324">
              <a:extLst>
                <a:ext uri="{FF2B5EF4-FFF2-40B4-BE49-F238E27FC236}">
                  <a16:creationId xmlns:a16="http://schemas.microsoft.com/office/drawing/2014/main" xmlns="" id="{D1DEE1B0-EA29-4546-ABEA-673E342E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364" y="1400176"/>
              <a:ext cx="1239838" cy="1236663"/>
            </a:xfrm>
            <a:custGeom>
              <a:avLst/>
              <a:gdLst>
                <a:gd name="T0" fmla="*/ 2 w 330"/>
                <a:gd name="T1" fmla="*/ 323 h 329"/>
                <a:gd name="T2" fmla="*/ 2 w 330"/>
                <a:gd name="T3" fmla="*/ 328 h 329"/>
                <a:gd name="T4" fmla="*/ 5 w 330"/>
                <a:gd name="T5" fmla="*/ 329 h 329"/>
                <a:gd name="T6" fmla="*/ 7 w 330"/>
                <a:gd name="T7" fmla="*/ 328 h 329"/>
                <a:gd name="T8" fmla="*/ 52 w 330"/>
                <a:gd name="T9" fmla="*/ 283 h 329"/>
                <a:gd name="T10" fmla="*/ 328 w 330"/>
                <a:gd name="T11" fmla="*/ 7 h 329"/>
                <a:gd name="T12" fmla="*/ 328 w 330"/>
                <a:gd name="T13" fmla="*/ 2 h 329"/>
                <a:gd name="T14" fmla="*/ 323 w 330"/>
                <a:gd name="T15" fmla="*/ 2 h 329"/>
                <a:gd name="T16" fmla="*/ 47 w 330"/>
                <a:gd name="T17" fmla="*/ 278 h 329"/>
                <a:gd name="T18" fmla="*/ 2 w 330"/>
                <a:gd name="T19" fmla="*/ 32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29">
                  <a:moveTo>
                    <a:pt x="2" y="323"/>
                  </a:moveTo>
                  <a:cubicBezTo>
                    <a:pt x="0" y="324"/>
                    <a:pt x="0" y="327"/>
                    <a:pt x="2" y="328"/>
                  </a:cubicBezTo>
                  <a:cubicBezTo>
                    <a:pt x="3" y="329"/>
                    <a:pt x="4" y="329"/>
                    <a:pt x="5" y="329"/>
                  </a:cubicBezTo>
                  <a:cubicBezTo>
                    <a:pt x="6" y="329"/>
                    <a:pt x="7" y="329"/>
                    <a:pt x="7" y="328"/>
                  </a:cubicBezTo>
                  <a:cubicBezTo>
                    <a:pt x="52" y="283"/>
                    <a:pt x="52" y="283"/>
                    <a:pt x="52" y="283"/>
                  </a:cubicBezTo>
                  <a:cubicBezTo>
                    <a:pt x="328" y="7"/>
                    <a:pt x="328" y="7"/>
                    <a:pt x="328" y="7"/>
                  </a:cubicBezTo>
                  <a:cubicBezTo>
                    <a:pt x="330" y="6"/>
                    <a:pt x="330" y="3"/>
                    <a:pt x="328" y="2"/>
                  </a:cubicBezTo>
                  <a:cubicBezTo>
                    <a:pt x="327" y="0"/>
                    <a:pt x="324" y="0"/>
                    <a:pt x="323" y="2"/>
                  </a:cubicBezTo>
                  <a:cubicBezTo>
                    <a:pt x="47" y="278"/>
                    <a:pt x="47" y="278"/>
                    <a:pt x="47" y="278"/>
                  </a:cubicBezTo>
                  <a:lnTo>
                    <a:pt x="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4" name="Freeform 325">
              <a:extLst>
                <a:ext uri="{FF2B5EF4-FFF2-40B4-BE49-F238E27FC236}">
                  <a16:creationId xmlns:a16="http://schemas.microsoft.com/office/drawing/2014/main" xmlns="" id="{455BFB66-73FF-2D48-8C17-45BECDC32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2765426"/>
              <a:ext cx="874713" cy="876300"/>
            </a:xfrm>
            <a:custGeom>
              <a:avLst/>
              <a:gdLst>
                <a:gd name="T0" fmla="*/ 231 w 233"/>
                <a:gd name="T1" fmla="*/ 2 h 233"/>
                <a:gd name="T2" fmla="*/ 226 w 233"/>
                <a:gd name="T3" fmla="*/ 2 h 233"/>
                <a:gd name="T4" fmla="*/ 1 w 233"/>
                <a:gd name="T5" fmla="*/ 226 h 233"/>
                <a:gd name="T6" fmla="*/ 1 w 233"/>
                <a:gd name="T7" fmla="*/ 232 h 233"/>
                <a:gd name="T8" fmla="*/ 4 w 233"/>
                <a:gd name="T9" fmla="*/ 233 h 233"/>
                <a:gd name="T10" fmla="*/ 7 w 233"/>
                <a:gd name="T11" fmla="*/ 232 h 233"/>
                <a:gd name="T12" fmla="*/ 231 w 233"/>
                <a:gd name="T13" fmla="*/ 7 h 233"/>
                <a:gd name="T14" fmla="*/ 231 w 233"/>
                <a:gd name="T15" fmla="*/ 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33">
                  <a:moveTo>
                    <a:pt x="231" y="2"/>
                  </a:moveTo>
                  <a:cubicBezTo>
                    <a:pt x="230" y="0"/>
                    <a:pt x="227" y="0"/>
                    <a:pt x="226" y="2"/>
                  </a:cubicBezTo>
                  <a:cubicBezTo>
                    <a:pt x="1" y="226"/>
                    <a:pt x="1" y="226"/>
                    <a:pt x="1" y="226"/>
                  </a:cubicBezTo>
                  <a:cubicBezTo>
                    <a:pt x="0" y="228"/>
                    <a:pt x="0" y="230"/>
                    <a:pt x="1" y="232"/>
                  </a:cubicBezTo>
                  <a:cubicBezTo>
                    <a:pt x="2" y="233"/>
                    <a:pt x="3" y="233"/>
                    <a:pt x="4" y="233"/>
                  </a:cubicBezTo>
                  <a:cubicBezTo>
                    <a:pt x="5" y="233"/>
                    <a:pt x="6" y="233"/>
                    <a:pt x="7" y="232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3" y="6"/>
                    <a:pt x="233" y="3"/>
                    <a:pt x="2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5" name="Freeform 326">
              <a:extLst>
                <a:ext uri="{FF2B5EF4-FFF2-40B4-BE49-F238E27FC236}">
                  <a16:creationId xmlns:a16="http://schemas.microsoft.com/office/drawing/2014/main" xmlns="" id="{4DAA5730-CA62-C149-8CED-40863FB04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1416051"/>
              <a:ext cx="874713" cy="874713"/>
            </a:xfrm>
            <a:custGeom>
              <a:avLst/>
              <a:gdLst>
                <a:gd name="T0" fmla="*/ 1 w 233"/>
                <a:gd name="T1" fmla="*/ 232 h 233"/>
                <a:gd name="T2" fmla="*/ 4 w 233"/>
                <a:gd name="T3" fmla="*/ 233 h 233"/>
                <a:gd name="T4" fmla="*/ 7 w 233"/>
                <a:gd name="T5" fmla="*/ 232 h 233"/>
                <a:gd name="T6" fmla="*/ 231 w 233"/>
                <a:gd name="T7" fmla="*/ 7 h 233"/>
                <a:gd name="T8" fmla="*/ 231 w 233"/>
                <a:gd name="T9" fmla="*/ 2 h 233"/>
                <a:gd name="T10" fmla="*/ 226 w 233"/>
                <a:gd name="T11" fmla="*/ 2 h 233"/>
                <a:gd name="T12" fmla="*/ 1 w 233"/>
                <a:gd name="T13" fmla="*/ 226 h 233"/>
                <a:gd name="T14" fmla="*/ 1 w 233"/>
                <a:gd name="T15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33">
                  <a:moveTo>
                    <a:pt x="1" y="232"/>
                  </a:moveTo>
                  <a:cubicBezTo>
                    <a:pt x="2" y="233"/>
                    <a:pt x="3" y="233"/>
                    <a:pt x="4" y="233"/>
                  </a:cubicBezTo>
                  <a:cubicBezTo>
                    <a:pt x="5" y="233"/>
                    <a:pt x="6" y="233"/>
                    <a:pt x="7" y="232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3" y="6"/>
                    <a:pt x="233" y="3"/>
                    <a:pt x="231" y="2"/>
                  </a:cubicBezTo>
                  <a:cubicBezTo>
                    <a:pt x="230" y="0"/>
                    <a:pt x="227" y="0"/>
                    <a:pt x="226" y="2"/>
                  </a:cubicBezTo>
                  <a:cubicBezTo>
                    <a:pt x="1" y="226"/>
                    <a:pt x="1" y="226"/>
                    <a:pt x="1" y="226"/>
                  </a:cubicBezTo>
                  <a:cubicBezTo>
                    <a:pt x="0" y="228"/>
                    <a:pt x="0" y="230"/>
                    <a:pt x="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6" name="Freeform 327">
              <a:extLst>
                <a:ext uri="{FF2B5EF4-FFF2-40B4-BE49-F238E27FC236}">
                  <a16:creationId xmlns:a16="http://schemas.microsoft.com/office/drawing/2014/main" xmlns="" id="{67917800-3AB2-9A4D-A98A-AF70212E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4" y="2351088"/>
              <a:ext cx="296863" cy="293688"/>
            </a:xfrm>
            <a:custGeom>
              <a:avLst/>
              <a:gdLst>
                <a:gd name="T0" fmla="*/ 5 w 79"/>
                <a:gd name="T1" fmla="*/ 78 h 78"/>
                <a:gd name="T2" fmla="*/ 7 w 79"/>
                <a:gd name="T3" fmla="*/ 76 h 78"/>
                <a:gd name="T4" fmla="*/ 77 w 79"/>
                <a:gd name="T5" fmla="*/ 7 h 78"/>
                <a:gd name="T6" fmla="*/ 77 w 79"/>
                <a:gd name="T7" fmla="*/ 1 h 78"/>
                <a:gd name="T8" fmla="*/ 71 w 79"/>
                <a:gd name="T9" fmla="*/ 1 h 78"/>
                <a:gd name="T10" fmla="*/ 2 w 79"/>
                <a:gd name="T11" fmla="*/ 71 h 78"/>
                <a:gd name="T12" fmla="*/ 2 w 79"/>
                <a:gd name="T13" fmla="*/ 76 h 78"/>
                <a:gd name="T14" fmla="*/ 5 w 79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78">
                  <a:moveTo>
                    <a:pt x="5" y="78"/>
                  </a:moveTo>
                  <a:cubicBezTo>
                    <a:pt x="6" y="78"/>
                    <a:pt x="7" y="77"/>
                    <a:pt x="7" y="7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9" y="5"/>
                    <a:pt x="79" y="3"/>
                    <a:pt x="77" y="1"/>
                  </a:cubicBezTo>
                  <a:cubicBezTo>
                    <a:pt x="75" y="0"/>
                    <a:pt x="73" y="0"/>
                    <a:pt x="71" y="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2"/>
                    <a:pt x="0" y="75"/>
                    <a:pt x="2" y="76"/>
                  </a:cubicBezTo>
                  <a:cubicBezTo>
                    <a:pt x="3" y="77"/>
                    <a:pt x="4" y="78"/>
                    <a:pt x="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7" name="Freeform 328">
              <a:extLst>
                <a:ext uri="{FF2B5EF4-FFF2-40B4-BE49-F238E27FC236}">
                  <a16:creationId xmlns:a16="http://schemas.microsoft.com/office/drawing/2014/main" xmlns="" id="{9CABA88D-7CF0-A045-A6B1-E2016D7D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9" y="2784476"/>
              <a:ext cx="855663" cy="857250"/>
            </a:xfrm>
            <a:custGeom>
              <a:avLst/>
              <a:gdLst>
                <a:gd name="T0" fmla="*/ 227 w 228"/>
                <a:gd name="T1" fmla="*/ 1 h 228"/>
                <a:gd name="T2" fmla="*/ 221 w 228"/>
                <a:gd name="T3" fmla="*/ 1 h 228"/>
                <a:gd name="T4" fmla="*/ 1 w 228"/>
                <a:gd name="T5" fmla="*/ 221 h 228"/>
                <a:gd name="T6" fmla="*/ 1 w 228"/>
                <a:gd name="T7" fmla="*/ 227 h 228"/>
                <a:gd name="T8" fmla="*/ 4 w 228"/>
                <a:gd name="T9" fmla="*/ 228 h 228"/>
                <a:gd name="T10" fmla="*/ 7 w 228"/>
                <a:gd name="T11" fmla="*/ 227 h 228"/>
                <a:gd name="T12" fmla="*/ 227 w 228"/>
                <a:gd name="T13" fmla="*/ 7 h 228"/>
                <a:gd name="T14" fmla="*/ 227 w 228"/>
                <a:gd name="T15" fmla="*/ 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228">
                  <a:moveTo>
                    <a:pt x="227" y="1"/>
                  </a:moveTo>
                  <a:cubicBezTo>
                    <a:pt x="225" y="0"/>
                    <a:pt x="223" y="0"/>
                    <a:pt x="221" y="1"/>
                  </a:cubicBezTo>
                  <a:cubicBezTo>
                    <a:pt x="1" y="221"/>
                    <a:pt x="1" y="221"/>
                    <a:pt x="1" y="221"/>
                  </a:cubicBezTo>
                  <a:cubicBezTo>
                    <a:pt x="0" y="223"/>
                    <a:pt x="0" y="225"/>
                    <a:pt x="1" y="227"/>
                  </a:cubicBezTo>
                  <a:cubicBezTo>
                    <a:pt x="2" y="227"/>
                    <a:pt x="3" y="228"/>
                    <a:pt x="4" y="228"/>
                  </a:cubicBezTo>
                  <a:cubicBezTo>
                    <a:pt x="5" y="228"/>
                    <a:pt x="6" y="227"/>
                    <a:pt x="7" y="22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8" y="5"/>
                    <a:pt x="228" y="3"/>
                    <a:pt x="2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8" name="Freeform 329">
              <a:extLst>
                <a:ext uri="{FF2B5EF4-FFF2-40B4-BE49-F238E27FC236}">
                  <a16:creationId xmlns:a16="http://schemas.microsoft.com/office/drawing/2014/main" xmlns="" id="{39FF3A82-72D1-1C4F-A25E-833979165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4" y="5284788"/>
              <a:ext cx="161925" cy="157163"/>
            </a:xfrm>
            <a:custGeom>
              <a:avLst/>
              <a:gdLst>
                <a:gd name="T0" fmla="*/ 41 w 43"/>
                <a:gd name="T1" fmla="*/ 1 h 42"/>
                <a:gd name="T2" fmla="*/ 35 w 43"/>
                <a:gd name="T3" fmla="*/ 1 h 42"/>
                <a:gd name="T4" fmla="*/ 1 w 43"/>
                <a:gd name="T5" fmla="*/ 35 h 42"/>
                <a:gd name="T6" fmla="*/ 1 w 43"/>
                <a:gd name="T7" fmla="*/ 41 h 42"/>
                <a:gd name="T8" fmla="*/ 4 w 43"/>
                <a:gd name="T9" fmla="*/ 42 h 42"/>
                <a:gd name="T10" fmla="*/ 7 w 43"/>
                <a:gd name="T11" fmla="*/ 41 h 42"/>
                <a:gd name="T12" fmla="*/ 41 w 43"/>
                <a:gd name="T13" fmla="*/ 7 h 42"/>
                <a:gd name="T14" fmla="*/ 41 w 43"/>
                <a:gd name="T15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1" y="1"/>
                  </a:moveTo>
                  <a:cubicBezTo>
                    <a:pt x="39" y="0"/>
                    <a:pt x="37" y="0"/>
                    <a:pt x="35" y="1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0" y="39"/>
                    <a:pt x="1" y="41"/>
                  </a:cubicBezTo>
                  <a:cubicBezTo>
                    <a:pt x="2" y="41"/>
                    <a:pt x="3" y="42"/>
                    <a:pt x="4" y="42"/>
                  </a:cubicBezTo>
                  <a:cubicBezTo>
                    <a:pt x="5" y="42"/>
                    <a:pt x="6" y="41"/>
                    <a:pt x="7" y="4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5"/>
                    <a:pt x="43" y="3"/>
                    <a:pt x="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9" name="Freeform 330">
              <a:extLst>
                <a:ext uri="{FF2B5EF4-FFF2-40B4-BE49-F238E27FC236}">
                  <a16:creationId xmlns:a16="http://schemas.microsoft.com/office/drawing/2014/main" xmlns="" id="{00F32200-55E0-E84F-8D6D-8478E77D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1" y="2765426"/>
              <a:ext cx="841375" cy="841375"/>
            </a:xfrm>
            <a:custGeom>
              <a:avLst/>
              <a:gdLst>
                <a:gd name="T0" fmla="*/ 223 w 224"/>
                <a:gd name="T1" fmla="*/ 2 h 224"/>
                <a:gd name="T2" fmla="*/ 217 w 224"/>
                <a:gd name="T3" fmla="*/ 2 h 224"/>
                <a:gd name="T4" fmla="*/ 2 w 224"/>
                <a:gd name="T5" fmla="*/ 217 h 224"/>
                <a:gd name="T6" fmla="*/ 2 w 224"/>
                <a:gd name="T7" fmla="*/ 223 h 224"/>
                <a:gd name="T8" fmla="*/ 4 w 224"/>
                <a:gd name="T9" fmla="*/ 224 h 224"/>
                <a:gd name="T10" fmla="*/ 7 w 224"/>
                <a:gd name="T11" fmla="*/ 223 h 224"/>
                <a:gd name="T12" fmla="*/ 223 w 224"/>
                <a:gd name="T13" fmla="*/ 7 h 224"/>
                <a:gd name="T14" fmla="*/ 223 w 224"/>
                <a:gd name="T15" fmla="*/ 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24">
                  <a:moveTo>
                    <a:pt x="223" y="2"/>
                  </a:moveTo>
                  <a:cubicBezTo>
                    <a:pt x="221" y="0"/>
                    <a:pt x="219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1"/>
                    <a:pt x="2" y="223"/>
                  </a:cubicBezTo>
                  <a:cubicBezTo>
                    <a:pt x="2" y="223"/>
                    <a:pt x="3" y="224"/>
                    <a:pt x="4" y="224"/>
                  </a:cubicBezTo>
                  <a:cubicBezTo>
                    <a:pt x="5" y="224"/>
                    <a:pt x="6" y="223"/>
                    <a:pt x="7" y="223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4" y="6"/>
                    <a:pt x="224" y="3"/>
                    <a:pt x="2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0" name="Freeform 331">
              <a:extLst>
                <a:ext uri="{FF2B5EF4-FFF2-40B4-BE49-F238E27FC236}">
                  <a16:creationId xmlns:a16="http://schemas.microsoft.com/office/drawing/2014/main" xmlns="" id="{C79B085B-7BBB-0542-933B-EE494A02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1" y="1468438"/>
              <a:ext cx="904875" cy="906463"/>
            </a:xfrm>
            <a:custGeom>
              <a:avLst/>
              <a:gdLst>
                <a:gd name="T0" fmla="*/ 231 w 241"/>
                <a:gd name="T1" fmla="*/ 5 h 241"/>
                <a:gd name="T2" fmla="*/ 230 w 241"/>
                <a:gd name="T3" fmla="*/ 5 h 241"/>
                <a:gd name="T4" fmla="*/ 230 w 241"/>
                <a:gd name="T5" fmla="*/ 6 h 241"/>
                <a:gd name="T6" fmla="*/ 16 w 241"/>
                <a:gd name="T7" fmla="*/ 220 h 241"/>
                <a:gd name="T8" fmla="*/ 1 w 241"/>
                <a:gd name="T9" fmla="*/ 234 h 241"/>
                <a:gd name="T10" fmla="*/ 1 w 241"/>
                <a:gd name="T11" fmla="*/ 240 h 241"/>
                <a:gd name="T12" fmla="*/ 4 w 241"/>
                <a:gd name="T13" fmla="*/ 241 h 241"/>
                <a:gd name="T14" fmla="*/ 7 w 241"/>
                <a:gd name="T15" fmla="*/ 240 h 241"/>
                <a:gd name="T16" fmla="*/ 22 w 241"/>
                <a:gd name="T17" fmla="*/ 225 h 241"/>
                <a:gd name="T18" fmla="*/ 236 w 241"/>
                <a:gd name="T19" fmla="*/ 11 h 241"/>
                <a:gd name="T20" fmla="*/ 236 w 241"/>
                <a:gd name="T21" fmla="*/ 11 h 241"/>
                <a:gd name="T22" fmla="*/ 236 w 241"/>
                <a:gd name="T23" fmla="*/ 11 h 241"/>
                <a:gd name="T24" fmla="*/ 240 w 241"/>
                <a:gd name="T25" fmla="*/ 7 h 241"/>
                <a:gd name="T26" fmla="*/ 240 w 241"/>
                <a:gd name="T27" fmla="*/ 1 h 241"/>
                <a:gd name="T28" fmla="*/ 234 w 241"/>
                <a:gd name="T29" fmla="*/ 1 h 241"/>
                <a:gd name="T30" fmla="*/ 231 w 241"/>
                <a:gd name="T31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41">
                  <a:moveTo>
                    <a:pt x="231" y="5"/>
                  </a:moveTo>
                  <a:cubicBezTo>
                    <a:pt x="231" y="5"/>
                    <a:pt x="231" y="5"/>
                    <a:pt x="230" y="5"/>
                  </a:cubicBezTo>
                  <a:cubicBezTo>
                    <a:pt x="230" y="5"/>
                    <a:pt x="230" y="6"/>
                    <a:pt x="230" y="6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0" y="236"/>
                    <a:pt x="0" y="238"/>
                    <a:pt x="1" y="240"/>
                  </a:cubicBezTo>
                  <a:cubicBezTo>
                    <a:pt x="2" y="241"/>
                    <a:pt x="3" y="241"/>
                    <a:pt x="4" y="241"/>
                  </a:cubicBezTo>
                  <a:cubicBezTo>
                    <a:pt x="5" y="241"/>
                    <a:pt x="6" y="241"/>
                    <a:pt x="7" y="240"/>
                  </a:cubicBezTo>
                  <a:cubicBezTo>
                    <a:pt x="22" y="225"/>
                    <a:pt x="22" y="225"/>
                    <a:pt x="22" y="225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1" y="6"/>
                    <a:pt x="241" y="3"/>
                    <a:pt x="240" y="1"/>
                  </a:cubicBezTo>
                  <a:cubicBezTo>
                    <a:pt x="238" y="0"/>
                    <a:pt x="236" y="0"/>
                    <a:pt x="234" y="1"/>
                  </a:cubicBezTo>
                  <a:lnTo>
                    <a:pt x="23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1" name="Freeform 332">
              <a:extLst>
                <a:ext uri="{FF2B5EF4-FFF2-40B4-BE49-F238E27FC236}">
                  <a16:creationId xmlns:a16="http://schemas.microsoft.com/office/drawing/2014/main" xmlns="" id="{062FA128-948F-D442-9BE6-303106CDC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9" y="2397126"/>
              <a:ext cx="319088" cy="315913"/>
            </a:xfrm>
            <a:custGeom>
              <a:avLst/>
              <a:gdLst>
                <a:gd name="T0" fmla="*/ 2 w 85"/>
                <a:gd name="T1" fmla="*/ 83 h 84"/>
                <a:gd name="T2" fmla="*/ 5 w 85"/>
                <a:gd name="T3" fmla="*/ 84 h 84"/>
                <a:gd name="T4" fmla="*/ 8 w 85"/>
                <a:gd name="T5" fmla="*/ 83 h 84"/>
                <a:gd name="T6" fmla="*/ 84 w 85"/>
                <a:gd name="T7" fmla="*/ 7 h 84"/>
                <a:gd name="T8" fmla="*/ 84 w 85"/>
                <a:gd name="T9" fmla="*/ 2 h 84"/>
                <a:gd name="T10" fmla="*/ 78 w 85"/>
                <a:gd name="T11" fmla="*/ 2 h 84"/>
                <a:gd name="T12" fmla="*/ 2 w 85"/>
                <a:gd name="T13" fmla="*/ 78 h 84"/>
                <a:gd name="T14" fmla="*/ 2 w 85"/>
                <a:gd name="T1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4">
                  <a:moveTo>
                    <a:pt x="2" y="83"/>
                  </a:moveTo>
                  <a:cubicBezTo>
                    <a:pt x="3" y="84"/>
                    <a:pt x="4" y="84"/>
                    <a:pt x="5" y="84"/>
                  </a:cubicBezTo>
                  <a:cubicBezTo>
                    <a:pt x="6" y="84"/>
                    <a:pt x="7" y="84"/>
                    <a:pt x="8" y="83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5" y="6"/>
                    <a:pt x="85" y="3"/>
                    <a:pt x="84" y="2"/>
                  </a:cubicBezTo>
                  <a:cubicBezTo>
                    <a:pt x="82" y="0"/>
                    <a:pt x="80" y="0"/>
                    <a:pt x="78" y="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9"/>
                    <a:pt x="0" y="82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2" name="Freeform 333">
              <a:extLst>
                <a:ext uri="{FF2B5EF4-FFF2-40B4-BE49-F238E27FC236}">
                  <a16:creationId xmlns:a16="http://schemas.microsoft.com/office/drawing/2014/main" xmlns="" id="{F3B7BFE8-8FD9-2A4F-9812-D08E8565A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6" y="5310188"/>
              <a:ext cx="169863" cy="166688"/>
            </a:xfrm>
            <a:custGeom>
              <a:avLst/>
              <a:gdLst>
                <a:gd name="T0" fmla="*/ 8 w 45"/>
                <a:gd name="T1" fmla="*/ 43 h 44"/>
                <a:gd name="T2" fmla="*/ 43 w 45"/>
                <a:gd name="T3" fmla="*/ 8 h 44"/>
                <a:gd name="T4" fmla="*/ 43 w 45"/>
                <a:gd name="T5" fmla="*/ 2 h 44"/>
                <a:gd name="T6" fmla="*/ 38 w 45"/>
                <a:gd name="T7" fmla="*/ 2 h 44"/>
                <a:gd name="T8" fmla="*/ 2 w 45"/>
                <a:gd name="T9" fmla="*/ 38 h 44"/>
                <a:gd name="T10" fmla="*/ 2 w 45"/>
                <a:gd name="T11" fmla="*/ 43 h 44"/>
                <a:gd name="T12" fmla="*/ 5 w 45"/>
                <a:gd name="T13" fmla="*/ 44 h 44"/>
                <a:gd name="T14" fmla="*/ 8 w 45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4">
                  <a:moveTo>
                    <a:pt x="8" y="43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5" y="6"/>
                    <a:pt x="45" y="4"/>
                    <a:pt x="43" y="2"/>
                  </a:cubicBezTo>
                  <a:cubicBezTo>
                    <a:pt x="42" y="0"/>
                    <a:pt x="39" y="0"/>
                    <a:pt x="38" y="2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9"/>
                    <a:pt x="0" y="42"/>
                    <a:pt x="2" y="43"/>
                  </a:cubicBezTo>
                  <a:cubicBezTo>
                    <a:pt x="3" y="44"/>
                    <a:pt x="4" y="44"/>
                    <a:pt x="5" y="44"/>
                  </a:cubicBezTo>
                  <a:cubicBezTo>
                    <a:pt x="6" y="44"/>
                    <a:pt x="7" y="44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3" name="Freeform 334">
              <a:extLst>
                <a:ext uri="{FF2B5EF4-FFF2-40B4-BE49-F238E27FC236}">
                  <a16:creationId xmlns:a16="http://schemas.microsoft.com/office/drawing/2014/main" xmlns="" id="{9598BD80-2E1E-D943-9AEB-6EC170AA1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4" y="5389563"/>
              <a:ext cx="153988" cy="150813"/>
            </a:xfrm>
            <a:custGeom>
              <a:avLst/>
              <a:gdLst>
                <a:gd name="T0" fmla="*/ 39 w 41"/>
                <a:gd name="T1" fmla="*/ 7 h 40"/>
                <a:gd name="T2" fmla="*/ 39 w 41"/>
                <a:gd name="T3" fmla="*/ 1 h 40"/>
                <a:gd name="T4" fmla="*/ 33 w 41"/>
                <a:gd name="T5" fmla="*/ 1 h 40"/>
                <a:gd name="T6" fmla="*/ 7 w 41"/>
                <a:gd name="T7" fmla="*/ 28 h 40"/>
                <a:gd name="T8" fmla="*/ 2 w 41"/>
                <a:gd name="T9" fmla="*/ 33 h 40"/>
                <a:gd name="T10" fmla="*/ 2 w 41"/>
                <a:gd name="T11" fmla="*/ 38 h 40"/>
                <a:gd name="T12" fmla="*/ 5 w 41"/>
                <a:gd name="T13" fmla="*/ 40 h 40"/>
                <a:gd name="T14" fmla="*/ 8 w 41"/>
                <a:gd name="T15" fmla="*/ 38 h 40"/>
                <a:gd name="T16" fmla="*/ 13 w 41"/>
                <a:gd name="T17" fmla="*/ 33 h 40"/>
                <a:gd name="T18" fmla="*/ 39 w 41"/>
                <a:gd name="T1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0">
                  <a:moveTo>
                    <a:pt x="39" y="7"/>
                  </a:moveTo>
                  <a:cubicBezTo>
                    <a:pt x="41" y="5"/>
                    <a:pt x="41" y="3"/>
                    <a:pt x="39" y="1"/>
                  </a:cubicBezTo>
                  <a:cubicBezTo>
                    <a:pt x="38" y="0"/>
                    <a:pt x="35" y="0"/>
                    <a:pt x="33" y="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4"/>
                    <a:pt x="0" y="37"/>
                    <a:pt x="2" y="38"/>
                  </a:cubicBezTo>
                  <a:cubicBezTo>
                    <a:pt x="3" y="39"/>
                    <a:pt x="4" y="40"/>
                    <a:pt x="5" y="40"/>
                  </a:cubicBezTo>
                  <a:cubicBezTo>
                    <a:pt x="6" y="40"/>
                    <a:pt x="7" y="39"/>
                    <a:pt x="8" y="38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4" name="Freeform 335">
              <a:extLst>
                <a:ext uri="{FF2B5EF4-FFF2-40B4-BE49-F238E27FC236}">
                  <a16:creationId xmlns:a16="http://schemas.microsoft.com/office/drawing/2014/main" xmlns="" id="{1F596C16-77A7-E349-A624-D06C40CD1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6" y="1474788"/>
              <a:ext cx="930275" cy="933450"/>
            </a:xfrm>
            <a:custGeom>
              <a:avLst/>
              <a:gdLst>
                <a:gd name="T0" fmla="*/ 1 w 248"/>
                <a:gd name="T1" fmla="*/ 247 h 248"/>
                <a:gd name="T2" fmla="*/ 4 w 248"/>
                <a:gd name="T3" fmla="*/ 248 h 248"/>
                <a:gd name="T4" fmla="*/ 7 w 248"/>
                <a:gd name="T5" fmla="*/ 247 h 248"/>
                <a:gd name="T6" fmla="*/ 246 w 248"/>
                <a:gd name="T7" fmla="*/ 8 h 248"/>
                <a:gd name="T8" fmla="*/ 246 w 248"/>
                <a:gd name="T9" fmla="*/ 2 h 248"/>
                <a:gd name="T10" fmla="*/ 241 w 248"/>
                <a:gd name="T11" fmla="*/ 2 h 248"/>
                <a:gd name="T12" fmla="*/ 1 w 248"/>
                <a:gd name="T13" fmla="*/ 241 h 248"/>
                <a:gd name="T14" fmla="*/ 1 w 248"/>
                <a:gd name="T15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248">
                  <a:moveTo>
                    <a:pt x="1" y="247"/>
                  </a:moveTo>
                  <a:cubicBezTo>
                    <a:pt x="2" y="248"/>
                    <a:pt x="3" y="248"/>
                    <a:pt x="4" y="248"/>
                  </a:cubicBezTo>
                  <a:cubicBezTo>
                    <a:pt x="5" y="248"/>
                    <a:pt x="6" y="248"/>
                    <a:pt x="7" y="24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8" y="6"/>
                    <a:pt x="248" y="4"/>
                    <a:pt x="246" y="2"/>
                  </a:cubicBezTo>
                  <a:cubicBezTo>
                    <a:pt x="245" y="0"/>
                    <a:pt x="242" y="0"/>
                    <a:pt x="241" y="2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0" y="243"/>
                    <a:pt x="0" y="245"/>
                    <a:pt x="1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5" name="Freeform 336">
              <a:extLst>
                <a:ext uri="{FF2B5EF4-FFF2-40B4-BE49-F238E27FC236}">
                  <a16:creationId xmlns:a16="http://schemas.microsoft.com/office/drawing/2014/main" xmlns="" id="{F2983EEE-8BF5-4246-9092-004AD7B8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2430463"/>
              <a:ext cx="1182688" cy="1184275"/>
            </a:xfrm>
            <a:custGeom>
              <a:avLst/>
              <a:gdLst>
                <a:gd name="T0" fmla="*/ 211 w 315"/>
                <a:gd name="T1" fmla="*/ 110 h 315"/>
                <a:gd name="T2" fmla="*/ 211 w 315"/>
                <a:gd name="T3" fmla="*/ 109 h 315"/>
                <a:gd name="T4" fmla="*/ 212 w 315"/>
                <a:gd name="T5" fmla="*/ 109 h 315"/>
                <a:gd name="T6" fmla="*/ 313 w 315"/>
                <a:gd name="T7" fmla="*/ 8 h 315"/>
                <a:gd name="T8" fmla="*/ 313 w 315"/>
                <a:gd name="T9" fmla="*/ 2 h 315"/>
                <a:gd name="T10" fmla="*/ 308 w 315"/>
                <a:gd name="T11" fmla="*/ 2 h 315"/>
                <a:gd name="T12" fmla="*/ 206 w 315"/>
                <a:gd name="T13" fmla="*/ 103 h 315"/>
                <a:gd name="T14" fmla="*/ 206 w 315"/>
                <a:gd name="T15" fmla="*/ 104 h 315"/>
                <a:gd name="T16" fmla="*/ 205 w 315"/>
                <a:gd name="T17" fmla="*/ 104 h 315"/>
                <a:gd name="T18" fmla="*/ 1 w 315"/>
                <a:gd name="T19" fmla="*/ 308 h 315"/>
                <a:gd name="T20" fmla="*/ 1 w 315"/>
                <a:gd name="T21" fmla="*/ 314 h 315"/>
                <a:gd name="T22" fmla="*/ 4 w 315"/>
                <a:gd name="T23" fmla="*/ 315 h 315"/>
                <a:gd name="T24" fmla="*/ 7 w 315"/>
                <a:gd name="T25" fmla="*/ 314 h 315"/>
                <a:gd name="T26" fmla="*/ 211 w 315"/>
                <a:gd name="T27" fmla="*/ 11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5" h="315">
                  <a:moveTo>
                    <a:pt x="211" y="110"/>
                  </a:moveTo>
                  <a:cubicBezTo>
                    <a:pt x="211" y="110"/>
                    <a:pt x="211" y="110"/>
                    <a:pt x="211" y="109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15" y="6"/>
                    <a:pt x="315" y="4"/>
                    <a:pt x="313" y="2"/>
                  </a:cubicBezTo>
                  <a:cubicBezTo>
                    <a:pt x="312" y="0"/>
                    <a:pt x="309" y="0"/>
                    <a:pt x="308" y="2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06" y="104"/>
                    <a:pt x="205" y="104"/>
                    <a:pt x="205" y="104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0" y="310"/>
                    <a:pt x="0" y="312"/>
                    <a:pt x="1" y="314"/>
                  </a:cubicBezTo>
                  <a:cubicBezTo>
                    <a:pt x="2" y="315"/>
                    <a:pt x="3" y="315"/>
                    <a:pt x="4" y="315"/>
                  </a:cubicBezTo>
                  <a:cubicBezTo>
                    <a:pt x="5" y="315"/>
                    <a:pt x="6" y="315"/>
                    <a:pt x="7" y="314"/>
                  </a:cubicBezTo>
                  <a:lnTo>
                    <a:pt x="211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6" name="Freeform 337">
              <a:extLst>
                <a:ext uri="{FF2B5EF4-FFF2-40B4-BE49-F238E27FC236}">
                  <a16:creationId xmlns:a16="http://schemas.microsoft.com/office/drawing/2014/main" xmlns="" id="{3676A371-7375-6346-BF65-240DFBC6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4" y="1479551"/>
              <a:ext cx="965200" cy="962025"/>
            </a:xfrm>
            <a:custGeom>
              <a:avLst/>
              <a:gdLst>
                <a:gd name="T0" fmla="*/ 2 w 257"/>
                <a:gd name="T1" fmla="*/ 255 h 256"/>
                <a:gd name="T2" fmla="*/ 5 w 257"/>
                <a:gd name="T3" fmla="*/ 256 h 256"/>
                <a:gd name="T4" fmla="*/ 8 w 257"/>
                <a:gd name="T5" fmla="*/ 255 h 256"/>
                <a:gd name="T6" fmla="*/ 255 w 257"/>
                <a:gd name="T7" fmla="*/ 7 h 256"/>
                <a:gd name="T8" fmla="*/ 255 w 257"/>
                <a:gd name="T9" fmla="*/ 1 h 256"/>
                <a:gd name="T10" fmla="*/ 249 w 257"/>
                <a:gd name="T11" fmla="*/ 1 h 256"/>
                <a:gd name="T12" fmla="*/ 2 w 257"/>
                <a:gd name="T13" fmla="*/ 249 h 256"/>
                <a:gd name="T14" fmla="*/ 2 w 257"/>
                <a:gd name="T15" fmla="*/ 25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256">
                  <a:moveTo>
                    <a:pt x="2" y="255"/>
                  </a:moveTo>
                  <a:cubicBezTo>
                    <a:pt x="3" y="255"/>
                    <a:pt x="4" y="256"/>
                    <a:pt x="5" y="256"/>
                  </a:cubicBezTo>
                  <a:cubicBezTo>
                    <a:pt x="6" y="256"/>
                    <a:pt x="7" y="255"/>
                    <a:pt x="8" y="255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57" y="6"/>
                    <a:pt x="257" y="3"/>
                    <a:pt x="255" y="1"/>
                  </a:cubicBezTo>
                  <a:cubicBezTo>
                    <a:pt x="254" y="0"/>
                    <a:pt x="251" y="0"/>
                    <a:pt x="249" y="1"/>
                  </a:cubicBezTo>
                  <a:cubicBezTo>
                    <a:pt x="2" y="249"/>
                    <a:pt x="2" y="249"/>
                    <a:pt x="2" y="249"/>
                  </a:cubicBezTo>
                  <a:cubicBezTo>
                    <a:pt x="0" y="250"/>
                    <a:pt x="0" y="253"/>
                    <a:pt x="2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7" name="Freeform 338">
              <a:extLst>
                <a:ext uri="{FF2B5EF4-FFF2-40B4-BE49-F238E27FC236}">
                  <a16:creationId xmlns:a16="http://schemas.microsoft.com/office/drawing/2014/main" xmlns="" id="{0475B53F-825D-9A49-AEE5-E5549C547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463801"/>
              <a:ext cx="1195388" cy="1196975"/>
            </a:xfrm>
            <a:custGeom>
              <a:avLst/>
              <a:gdLst>
                <a:gd name="T0" fmla="*/ 211 w 318"/>
                <a:gd name="T1" fmla="*/ 113 h 318"/>
                <a:gd name="T2" fmla="*/ 212 w 318"/>
                <a:gd name="T3" fmla="*/ 112 h 318"/>
                <a:gd name="T4" fmla="*/ 317 w 318"/>
                <a:gd name="T5" fmla="*/ 7 h 318"/>
                <a:gd name="T6" fmla="*/ 317 w 318"/>
                <a:gd name="T7" fmla="*/ 2 h 318"/>
                <a:gd name="T8" fmla="*/ 311 w 318"/>
                <a:gd name="T9" fmla="*/ 2 h 318"/>
                <a:gd name="T10" fmla="*/ 206 w 318"/>
                <a:gd name="T11" fmla="*/ 106 h 318"/>
                <a:gd name="T12" fmla="*/ 206 w 318"/>
                <a:gd name="T13" fmla="*/ 108 h 318"/>
                <a:gd name="T14" fmla="*/ 204 w 318"/>
                <a:gd name="T15" fmla="*/ 108 h 318"/>
                <a:gd name="T16" fmla="*/ 2 w 318"/>
                <a:gd name="T17" fmla="*/ 311 h 318"/>
                <a:gd name="T18" fmla="*/ 2 w 318"/>
                <a:gd name="T19" fmla="*/ 317 h 318"/>
                <a:gd name="T20" fmla="*/ 5 w 318"/>
                <a:gd name="T21" fmla="*/ 318 h 318"/>
                <a:gd name="T22" fmla="*/ 8 w 318"/>
                <a:gd name="T23" fmla="*/ 317 h 318"/>
                <a:gd name="T24" fmla="*/ 210 w 318"/>
                <a:gd name="T25" fmla="*/ 114 h 318"/>
                <a:gd name="T26" fmla="*/ 211 w 318"/>
                <a:gd name="T27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11" y="113"/>
                  </a:moveTo>
                  <a:cubicBezTo>
                    <a:pt x="211" y="113"/>
                    <a:pt x="212" y="112"/>
                    <a:pt x="212" y="112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8" y="6"/>
                    <a:pt x="318" y="3"/>
                    <a:pt x="317" y="2"/>
                  </a:cubicBezTo>
                  <a:cubicBezTo>
                    <a:pt x="315" y="0"/>
                    <a:pt x="313" y="0"/>
                    <a:pt x="311" y="2"/>
                  </a:cubicBezTo>
                  <a:cubicBezTo>
                    <a:pt x="206" y="106"/>
                    <a:pt x="206" y="106"/>
                    <a:pt x="206" y="106"/>
                  </a:cubicBezTo>
                  <a:cubicBezTo>
                    <a:pt x="206" y="107"/>
                    <a:pt x="206" y="107"/>
                    <a:pt x="206" y="108"/>
                  </a:cubicBezTo>
                  <a:cubicBezTo>
                    <a:pt x="205" y="108"/>
                    <a:pt x="205" y="108"/>
                    <a:pt x="204" y="108"/>
                  </a:cubicBezTo>
                  <a:cubicBezTo>
                    <a:pt x="2" y="311"/>
                    <a:pt x="2" y="311"/>
                    <a:pt x="2" y="311"/>
                  </a:cubicBezTo>
                  <a:cubicBezTo>
                    <a:pt x="0" y="312"/>
                    <a:pt x="0" y="315"/>
                    <a:pt x="2" y="317"/>
                  </a:cubicBezTo>
                  <a:cubicBezTo>
                    <a:pt x="3" y="317"/>
                    <a:pt x="4" y="318"/>
                    <a:pt x="5" y="318"/>
                  </a:cubicBezTo>
                  <a:cubicBezTo>
                    <a:pt x="6" y="318"/>
                    <a:pt x="7" y="317"/>
                    <a:pt x="8" y="317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3"/>
                    <a:pt x="211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8" name="Freeform 339">
              <a:extLst>
                <a:ext uri="{FF2B5EF4-FFF2-40B4-BE49-F238E27FC236}">
                  <a16:creationId xmlns:a16="http://schemas.microsoft.com/office/drawing/2014/main" xmlns="" id="{BBFBC74C-3629-6A4B-B818-3C908CE88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4" y="5461001"/>
              <a:ext cx="112713" cy="109538"/>
            </a:xfrm>
            <a:custGeom>
              <a:avLst/>
              <a:gdLst>
                <a:gd name="T0" fmla="*/ 28 w 30"/>
                <a:gd name="T1" fmla="*/ 1 h 29"/>
                <a:gd name="T2" fmla="*/ 22 w 30"/>
                <a:gd name="T3" fmla="*/ 1 h 29"/>
                <a:gd name="T4" fmla="*/ 5 w 30"/>
                <a:gd name="T5" fmla="*/ 18 h 29"/>
                <a:gd name="T6" fmla="*/ 5 w 30"/>
                <a:gd name="T7" fmla="*/ 18 h 29"/>
                <a:gd name="T8" fmla="*/ 1 w 30"/>
                <a:gd name="T9" fmla="*/ 22 h 29"/>
                <a:gd name="T10" fmla="*/ 2 w 30"/>
                <a:gd name="T11" fmla="*/ 27 h 29"/>
                <a:gd name="T12" fmla="*/ 5 w 30"/>
                <a:gd name="T13" fmla="*/ 29 h 29"/>
                <a:gd name="T14" fmla="*/ 8 w 30"/>
                <a:gd name="T15" fmla="*/ 27 h 29"/>
                <a:gd name="T16" fmla="*/ 28 w 30"/>
                <a:gd name="T17" fmla="*/ 7 h 29"/>
                <a:gd name="T18" fmla="*/ 28 w 30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28" y="1"/>
                  </a:moveTo>
                  <a:cubicBezTo>
                    <a:pt x="27" y="0"/>
                    <a:pt x="23" y="0"/>
                    <a:pt x="22" y="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6"/>
                    <a:pt x="2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6" y="29"/>
                    <a:pt x="7" y="28"/>
                    <a:pt x="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5"/>
                    <a:pt x="30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9" name="Freeform 340">
              <a:extLst>
                <a:ext uri="{FF2B5EF4-FFF2-40B4-BE49-F238E27FC236}">
                  <a16:creationId xmlns:a16="http://schemas.microsoft.com/office/drawing/2014/main" xmlns="" id="{076366B1-8798-F141-B4BD-83441824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1490663"/>
              <a:ext cx="825500" cy="823913"/>
            </a:xfrm>
            <a:custGeom>
              <a:avLst/>
              <a:gdLst>
                <a:gd name="T0" fmla="*/ 2 w 220"/>
                <a:gd name="T1" fmla="*/ 218 h 219"/>
                <a:gd name="T2" fmla="*/ 5 w 220"/>
                <a:gd name="T3" fmla="*/ 219 h 219"/>
                <a:gd name="T4" fmla="*/ 8 w 220"/>
                <a:gd name="T5" fmla="*/ 218 h 219"/>
                <a:gd name="T6" fmla="*/ 218 w 220"/>
                <a:gd name="T7" fmla="*/ 7 h 219"/>
                <a:gd name="T8" fmla="*/ 218 w 220"/>
                <a:gd name="T9" fmla="*/ 1 h 219"/>
                <a:gd name="T10" fmla="*/ 213 w 220"/>
                <a:gd name="T11" fmla="*/ 1 h 219"/>
                <a:gd name="T12" fmla="*/ 2 w 220"/>
                <a:gd name="T13" fmla="*/ 212 h 219"/>
                <a:gd name="T14" fmla="*/ 2 w 220"/>
                <a:gd name="T15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219">
                  <a:moveTo>
                    <a:pt x="2" y="218"/>
                  </a:moveTo>
                  <a:cubicBezTo>
                    <a:pt x="3" y="218"/>
                    <a:pt x="4" y="219"/>
                    <a:pt x="5" y="219"/>
                  </a:cubicBezTo>
                  <a:cubicBezTo>
                    <a:pt x="6" y="219"/>
                    <a:pt x="7" y="218"/>
                    <a:pt x="8" y="218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20" y="5"/>
                    <a:pt x="220" y="3"/>
                    <a:pt x="218" y="1"/>
                  </a:cubicBezTo>
                  <a:cubicBezTo>
                    <a:pt x="217" y="0"/>
                    <a:pt x="214" y="0"/>
                    <a:pt x="213" y="1"/>
                  </a:cubicBezTo>
                  <a:cubicBezTo>
                    <a:pt x="2" y="212"/>
                    <a:pt x="2" y="212"/>
                    <a:pt x="2" y="212"/>
                  </a:cubicBezTo>
                  <a:cubicBezTo>
                    <a:pt x="0" y="214"/>
                    <a:pt x="0" y="216"/>
                    <a:pt x="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0" name="Freeform 341">
              <a:extLst>
                <a:ext uri="{FF2B5EF4-FFF2-40B4-BE49-F238E27FC236}">
                  <a16:creationId xmlns:a16="http://schemas.microsoft.com/office/drawing/2014/main" xmlns="" id="{73F27105-6A50-5D45-BC54-82BE63245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6" y="2344738"/>
              <a:ext cx="115888" cy="115888"/>
            </a:xfrm>
            <a:custGeom>
              <a:avLst/>
              <a:gdLst>
                <a:gd name="T0" fmla="*/ 7 w 31"/>
                <a:gd name="T1" fmla="*/ 30 h 31"/>
                <a:gd name="T2" fmla="*/ 30 w 31"/>
                <a:gd name="T3" fmla="*/ 7 h 31"/>
                <a:gd name="T4" fmla="*/ 30 w 31"/>
                <a:gd name="T5" fmla="*/ 2 h 31"/>
                <a:gd name="T6" fmla="*/ 24 w 31"/>
                <a:gd name="T7" fmla="*/ 2 h 31"/>
                <a:gd name="T8" fmla="*/ 2 w 31"/>
                <a:gd name="T9" fmla="*/ 24 h 31"/>
                <a:gd name="T10" fmla="*/ 2 w 31"/>
                <a:gd name="T11" fmla="*/ 30 h 31"/>
                <a:gd name="T12" fmla="*/ 4 w 31"/>
                <a:gd name="T13" fmla="*/ 31 h 31"/>
                <a:gd name="T14" fmla="*/ 7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7" y="30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3"/>
                    <a:pt x="30" y="2"/>
                  </a:cubicBezTo>
                  <a:cubicBezTo>
                    <a:pt x="28" y="0"/>
                    <a:pt x="26" y="0"/>
                    <a:pt x="24" y="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6"/>
                    <a:pt x="0" y="28"/>
                    <a:pt x="2" y="30"/>
                  </a:cubicBezTo>
                  <a:cubicBezTo>
                    <a:pt x="2" y="31"/>
                    <a:pt x="3" y="31"/>
                    <a:pt x="4" y="31"/>
                  </a:cubicBezTo>
                  <a:cubicBezTo>
                    <a:pt x="5" y="31"/>
                    <a:pt x="6" y="31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1" name="Freeform 342">
              <a:extLst>
                <a:ext uri="{FF2B5EF4-FFF2-40B4-BE49-F238E27FC236}">
                  <a16:creationId xmlns:a16="http://schemas.microsoft.com/office/drawing/2014/main" xmlns="" id="{5DBFEBBD-95F9-D646-A112-7DA6B09DE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4" y="2543176"/>
              <a:ext cx="376238" cy="373063"/>
            </a:xfrm>
            <a:custGeom>
              <a:avLst/>
              <a:gdLst>
                <a:gd name="T0" fmla="*/ 98 w 100"/>
                <a:gd name="T1" fmla="*/ 7 h 99"/>
                <a:gd name="T2" fmla="*/ 98 w 100"/>
                <a:gd name="T3" fmla="*/ 2 h 99"/>
                <a:gd name="T4" fmla="*/ 92 w 100"/>
                <a:gd name="T5" fmla="*/ 2 h 99"/>
                <a:gd name="T6" fmla="*/ 2 w 100"/>
                <a:gd name="T7" fmla="*/ 92 h 99"/>
                <a:gd name="T8" fmla="*/ 2 w 100"/>
                <a:gd name="T9" fmla="*/ 98 h 99"/>
                <a:gd name="T10" fmla="*/ 5 w 100"/>
                <a:gd name="T11" fmla="*/ 99 h 99"/>
                <a:gd name="T12" fmla="*/ 8 w 100"/>
                <a:gd name="T13" fmla="*/ 98 h 99"/>
                <a:gd name="T14" fmla="*/ 98 w 100"/>
                <a:gd name="T15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99">
                  <a:moveTo>
                    <a:pt x="98" y="7"/>
                  </a:moveTo>
                  <a:cubicBezTo>
                    <a:pt x="100" y="6"/>
                    <a:pt x="100" y="3"/>
                    <a:pt x="98" y="2"/>
                  </a:cubicBezTo>
                  <a:cubicBezTo>
                    <a:pt x="97" y="0"/>
                    <a:pt x="94" y="0"/>
                    <a:pt x="92" y="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4"/>
                    <a:pt x="0" y="96"/>
                    <a:pt x="2" y="98"/>
                  </a:cubicBezTo>
                  <a:cubicBezTo>
                    <a:pt x="3" y="99"/>
                    <a:pt x="4" y="99"/>
                    <a:pt x="5" y="99"/>
                  </a:cubicBezTo>
                  <a:cubicBezTo>
                    <a:pt x="6" y="99"/>
                    <a:pt x="7" y="99"/>
                    <a:pt x="8" y="98"/>
                  </a:cubicBezTo>
                  <a:lnTo>
                    <a:pt x="9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2" name="Freeform 343">
              <a:extLst>
                <a:ext uri="{FF2B5EF4-FFF2-40B4-BE49-F238E27FC236}">
                  <a16:creationId xmlns:a16="http://schemas.microsoft.com/office/drawing/2014/main" xmlns="" id="{A3754606-C18E-5F40-ACF5-31B3D864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4" y="2908301"/>
              <a:ext cx="750888" cy="755650"/>
            </a:xfrm>
            <a:custGeom>
              <a:avLst/>
              <a:gdLst>
                <a:gd name="T0" fmla="*/ 199 w 200"/>
                <a:gd name="T1" fmla="*/ 2 h 201"/>
                <a:gd name="T2" fmla="*/ 193 w 200"/>
                <a:gd name="T3" fmla="*/ 2 h 201"/>
                <a:gd name="T4" fmla="*/ 1 w 200"/>
                <a:gd name="T5" fmla="*/ 194 h 201"/>
                <a:gd name="T6" fmla="*/ 1 w 200"/>
                <a:gd name="T7" fmla="*/ 200 h 201"/>
                <a:gd name="T8" fmla="*/ 4 w 200"/>
                <a:gd name="T9" fmla="*/ 201 h 201"/>
                <a:gd name="T10" fmla="*/ 7 w 200"/>
                <a:gd name="T11" fmla="*/ 200 h 201"/>
                <a:gd name="T12" fmla="*/ 199 w 200"/>
                <a:gd name="T13" fmla="*/ 7 h 201"/>
                <a:gd name="T14" fmla="*/ 199 w 200"/>
                <a:gd name="T15" fmla="*/ 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01">
                  <a:moveTo>
                    <a:pt x="199" y="2"/>
                  </a:moveTo>
                  <a:cubicBezTo>
                    <a:pt x="197" y="0"/>
                    <a:pt x="195" y="0"/>
                    <a:pt x="193" y="2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195"/>
                    <a:pt x="0" y="198"/>
                    <a:pt x="1" y="200"/>
                  </a:cubicBezTo>
                  <a:cubicBezTo>
                    <a:pt x="2" y="200"/>
                    <a:pt x="3" y="201"/>
                    <a:pt x="4" y="201"/>
                  </a:cubicBezTo>
                  <a:cubicBezTo>
                    <a:pt x="5" y="201"/>
                    <a:pt x="6" y="200"/>
                    <a:pt x="7" y="200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200" y="6"/>
                    <a:pt x="200" y="3"/>
                    <a:pt x="19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3" name="Freeform 344">
              <a:extLst>
                <a:ext uri="{FF2B5EF4-FFF2-40B4-BE49-F238E27FC236}">
                  <a16:creationId xmlns:a16="http://schemas.microsoft.com/office/drawing/2014/main" xmlns="" id="{6E825332-F6BC-A546-870A-76E75D245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9" y="2949576"/>
              <a:ext cx="739775" cy="736600"/>
            </a:xfrm>
            <a:custGeom>
              <a:avLst/>
              <a:gdLst>
                <a:gd name="T0" fmla="*/ 2 w 197"/>
                <a:gd name="T1" fmla="*/ 195 h 196"/>
                <a:gd name="T2" fmla="*/ 5 w 197"/>
                <a:gd name="T3" fmla="*/ 196 h 196"/>
                <a:gd name="T4" fmla="*/ 7 w 197"/>
                <a:gd name="T5" fmla="*/ 195 h 196"/>
                <a:gd name="T6" fmla="*/ 195 w 197"/>
                <a:gd name="T7" fmla="*/ 7 h 196"/>
                <a:gd name="T8" fmla="*/ 195 w 197"/>
                <a:gd name="T9" fmla="*/ 2 h 196"/>
                <a:gd name="T10" fmla="*/ 189 w 197"/>
                <a:gd name="T11" fmla="*/ 2 h 196"/>
                <a:gd name="T12" fmla="*/ 2 w 197"/>
                <a:gd name="T13" fmla="*/ 189 h 196"/>
                <a:gd name="T14" fmla="*/ 2 w 197"/>
                <a:gd name="T15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96">
                  <a:moveTo>
                    <a:pt x="2" y="195"/>
                  </a:moveTo>
                  <a:cubicBezTo>
                    <a:pt x="3" y="196"/>
                    <a:pt x="4" y="196"/>
                    <a:pt x="5" y="196"/>
                  </a:cubicBezTo>
                  <a:cubicBezTo>
                    <a:pt x="6" y="196"/>
                    <a:pt x="7" y="196"/>
                    <a:pt x="7" y="195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7" y="6"/>
                    <a:pt x="197" y="3"/>
                    <a:pt x="195" y="2"/>
                  </a:cubicBezTo>
                  <a:cubicBezTo>
                    <a:pt x="193" y="0"/>
                    <a:pt x="191" y="0"/>
                    <a:pt x="189" y="2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0" y="191"/>
                    <a:pt x="0" y="193"/>
                    <a:pt x="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4" name="Freeform 345">
              <a:extLst>
                <a:ext uri="{FF2B5EF4-FFF2-40B4-BE49-F238E27FC236}">
                  <a16:creationId xmlns:a16="http://schemas.microsoft.com/office/drawing/2014/main" xmlns="" id="{3D42F5EF-BAC5-344D-B651-C6B0A472E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951" y="5529263"/>
              <a:ext cx="63500" cy="63500"/>
            </a:xfrm>
            <a:custGeom>
              <a:avLst/>
              <a:gdLst>
                <a:gd name="T0" fmla="*/ 15 w 17"/>
                <a:gd name="T1" fmla="*/ 2 h 17"/>
                <a:gd name="T2" fmla="*/ 10 w 17"/>
                <a:gd name="T3" fmla="*/ 2 h 17"/>
                <a:gd name="T4" fmla="*/ 1 w 17"/>
                <a:gd name="T5" fmla="*/ 10 h 17"/>
                <a:gd name="T6" fmla="*/ 1 w 17"/>
                <a:gd name="T7" fmla="*/ 15 h 17"/>
                <a:gd name="T8" fmla="*/ 4 w 17"/>
                <a:gd name="T9" fmla="*/ 17 h 17"/>
                <a:gd name="T10" fmla="*/ 7 w 17"/>
                <a:gd name="T11" fmla="*/ 15 h 17"/>
                <a:gd name="T12" fmla="*/ 15 w 17"/>
                <a:gd name="T13" fmla="*/ 7 h 17"/>
                <a:gd name="T14" fmla="*/ 15 w 17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15" y="2"/>
                  </a:moveTo>
                  <a:cubicBezTo>
                    <a:pt x="14" y="0"/>
                    <a:pt x="11" y="0"/>
                    <a:pt x="10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4"/>
                    <a:pt x="1" y="15"/>
                  </a:cubicBezTo>
                  <a:cubicBezTo>
                    <a:pt x="2" y="16"/>
                    <a:pt x="3" y="17"/>
                    <a:pt x="4" y="17"/>
                  </a:cubicBezTo>
                  <a:cubicBezTo>
                    <a:pt x="5" y="17"/>
                    <a:pt x="6" y="16"/>
                    <a:pt x="7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5" name="Freeform 346">
              <a:extLst>
                <a:ext uri="{FF2B5EF4-FFF2-40B4-BE49-F238E27FC236}">
                  <a16:creationId xmlns:a16="http://schemas.microsoft.com/office/drawing/2014/main" xmlns="" id="{1CDC308C-9B94-AF4F-ADCE-90F1D0E45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776" y="2370138"/>
              <a:ext cx="173038" cy="169863"/>
            </a:xfrm>
            <a:custGeom>
              <a:avLst/>
              <a:gdLst>
                <a:gd name="T0" fmla="*/ 2 w 46"/>
                <a:gd name="T1" fmla="*/ 44 h 45"/>
                <a:gd name="T2" fmla="*/ 5 w 46"/>
                <a:gd name="T3" fmla="*/ 45 h 45"/>
                <a:gd name="T4" fmla="*/ 8 w 46"/>
                <a:gd name="T5" fmla="*/ 44 h 45"/>
                <a:gd name="T6" fmla="*/ 45 w 46"/>
                <a:gd name="T7" fmla="*/ 7 h 45"/>
                <a:gd name="T8" fmla="*/ 45 w 46"/>
                <a:gd name="T9" fmla="*/ 1 h 45"/>
                <a:gd name="T10" fmla="*/ 39 w 46"/>
                <a:gd name="T11" fmla="*/ 1 h 45"/>
                <a:gd name="T12" fmla="*/ 2 w 46"/>
                <a:gd name="T13" fmla="*/ 38 h 45"/>
                <a:gd name="T14" fmla="*/ 2 w 46"/>
                <a:gd name="T1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5">
                  <a:moveTo>
                    <a:pt x="2" y="44"/>
                  </a:moveTo>
                  <a:cubicBezTo>
                    <a:pt x="3" y="45"/>
                    <a:pt x="4" y="45"/>
                    <a:pt x="5" y="45"/>
                  </a:cubicBezTo>
                  <a:cubicBezTo>
                    <a:pt x="6" y="45"/>
                    <a:pt x="7" y="45"/>
                    <a:pt x="8" y="44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5"/>
                    <a:pt x="46" y="3"/>
                    <a:pt x="45" y="1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0"/>
                    <a:pt x="0" y="42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6" name="Freeform 347">
              <a:extLst>
                <a:ext uri="{FF2B5EF4-FFF2-40B4-BE49-F238E27FC236}">
                  <a16:creationId xmlns:a16="http://schemas.microsoft.com/office/drawing/2014/main" xmlns="" id="{C3A33784-258E-DB4C-8951-0A7F16FF1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4" y="2570163"/>
              <a:ext cx="379413" cy="376238"/>
            </a:xfrm>
            <a:custGeom>
              <a:avLst/>
              <a:gdLst>
                <a:gd name="T0" fmla="*/ 99 w 101"/>
                <a:gd name="T1" fmla="*/ 7 h 100"/>
                <a:gd name="T2" fmla="*/ 99 w 101"/>
                <a:gd name="T3" fmla="*/ 2 h 100"/>
                <a:gd name="T4" fmla="*/ 94 w 101"/>
                <a:gd name="T5" fmla="*/ 2 h 100"/>
                <a:gd name="T6" fmla="*/ 2 w 101"/>
                <a:gd name="T7" fmla="*/ 93 h 100"/>
                <a:gd name="T8" fmla="*/ 2 w 101"/>
                <a:gd name="T9" fmla="*/ 99 h 100"/>
                <a:gd name="T10" fmla="*/ 5 w 101"/>
                <a:gd name="T11" fmla="*/ 100 h 100"/>
                <a:gd name="T12" fmla="*/ 7 w 101"/>
                <a:gd name="T13" fmla="*/ 99 h 100"/>
                <a:gd name="T14" fmla="*/ 99 w 101"/>
                <a:gd name="T15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99" y="7"/>
                  </a:moveTo>
                  <a:cubicBezTo>
                    <a:pt x="101" y="6"/>
                    <a:pt x="101" y="3"/>
                    <a:pt x="99" y="2"/>
                  </a:cubicBezTo>
                  <a:cubicBezTo>
                    <a:pt x="98" y="0"/>
                    <a:pt x="95" y="0"/>
                    <a:pt x="94" y="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5"/>
                    <a:pt x="0" y="98"/>
                    <a:pt x="2" y="99"/>
                  </a:cubicBezTo>
                  <a:cubicBezTo>
                    <a:pt x="2" y="100"/>
                    <a:pt x="4" y="100"/>
                    <a:pt x="5" y="100"/>
                  </a:cubicBezTo>
                  <a:cubicBezTo>
                    <a:pt x="6" y="100"/>
                    <a:pt x="7" y="100"/>
                    <a:pt x="7" y="99"/>
                  </a:cubicBezTo>
                  <a:lnTo>
                    <a:pt x="9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7" name="Freeform 348">
              <a:extLst>
                <a:ext uri="{FF2B5EF4-FFF2-40B4-BE49-F238E27FC236}">
                  <a16:creationId xmlns:a16="http://schemas.microsoft.com/office/drawing/2014/main" xmlns="" id="{88DFF623-D6F0-FD44-B7F5-EC9948E23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4" y="1498601"/>
              <a:ext cx="877888" cy="876300"/>
            </a:xfrm>
            <a:custGeom>
              <a:avLst/>
              <a:gdLst>
                <a:gd name="T0" fmla="*/ 2 w 234"/>
                <a:gd name="T1" fmla="*/ 232 h 233"/>
                <a:gd name="T2" fmla="*/ 5 w 234"/>
                <a:gd name="T3" fmla="*/ 233 h 233"/>
                <a:gd name="T4" fmla="*/ 7 w 234"/>
                <a:gd name="T5" fmla="*/ 232 h 233"/>
                <a:gd name="T6" fmla="*/ 232 w 234"/>
                <a:gd name="T7" fmla="*/ 7 h 233"/>
                <a:gd name="T8" fmla="*/ 232 w 234"/>
                <a:gd name="T9" fmla="*/ 2 h 233"/>
                <a:gd name="T10" fmla="*/ 226 w 234"/>
                <a:gd name="T11" fmla="*/ 2 h 233"/>
                <a:gd name="T12" fmla="*/ 2 w 234"/>
                <a:gd name="T13" fmla="*/ 226 h 233"/>
                <a:gd name="T14" fmla="*/ 2 w 234"/>
                <a:gd name="T15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3">
                  <a:moveTo>
                    <a:pt x="2" y="232"/>
                  </a:moveTo>
                  <a:cubicBezTo>
                    <a:pt x="3" y="233"/>
                    <a:pt x="4" y="233"/>
                    <a:pt x="5" y="233"/>
                  </a:cubicBezTo>
                  <a:cubicBezTo>
                    <a:pt x="6" y="233"/>
                    <a:pt x="7" y="233"/>
                    <a:pt x="7" y="232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4" y="6"/>
                    <a:pt x="234" y="3"/>
                    <a:pt x="232" y="2"/>
                  </a:cubicBezTo>
                  <a:cubicBezTo>
                    <a:pt x="231" y="0"/>
                    <a:pt x="228" y="0"/>
                    <a:pt x="226" y="2"/>
                  </a:cubicBezTo>
                  <a:cubicBezTo>
                    <a:pt x="2" y="226"/>
                    <a:pt x="2" y="226"/>
                    <a:pt x="2" y="226"/>
                  </a:cubicBezTo>
                  <a:cubicBezTo>
                    <a:pt x="0" y="228"/>
                    <a:pt x="0" y="230"/>
                    <a:pt x="2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8" name="Freeform 349">
              <a:extLst>
                <a:ext uri="{FF2B5EF4-FFF2-40B4-BE49-F238E27FC236}">
                  <a16:creationId xmlns:a16="http://schemas.microsoft.com/office/drawing/2014/main" xmlns="" id="{D4D1DE80-72BE-E849-9E5B-958F417C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1" y="2994026"/>
              <a:ext cx="750888" cy="749300"/>
            </a:xfrm>
            <a:custGeom>
              <a:avLst/>
              <a:gdLst>
                <a:gd name="T0" fmla="*/ 5 w 200"/>
                <a:gd name="T1" fmla="*/ 199 h 199"/>
                <a:gd name="T2" fmla="*/ 7 w 200"/>
                <a:gd name="T3" fmla="*/ 198 h 199"/>
                <a:gd name="T4" fmla="*/ 198 w 200"/>
                <a:gd name="T5" fmla="*/ 8 h 199"/>
                <a:gd name="T6" fmla="*/ 198 w 200"/>
                <a:gd name="T7" fmla="*/ 2 h 199"/>
                <a:gd name="T8" fmla="*/ 192 w 200"/>
                <a:gd name="T9" fmla="*/ 2 h 199"/>
                <a:gd name="T10" fmla="*/ 2 w 200"/>
                <a:gd name="T11" fmla="*/ 192 h 199"/>
                <a:gd name="T12" fmla="*/ 2 w 200"/>
                <a:gd name="T13" fmla="*/ 198 h 199"/>
                <a:gd name="T14" fmla="*/ 5 w 200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99">
                  <a:moveTo>
                    <a:pt x="5" y="199"/>
                  </a:moveTo>
                  <a:cubicBezTo>
                    <a:pt x="6" y="199"/>
                    <a:pt x="7" y="199"/>
                    <a:pt x="7" y="19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0" y="6"/>
                    <a:pt x="200" y="4"/>
                    <a:pt x="198" y="2"/>
                  </a:cubicBezTo>
                  <a:cubicBezTo>
                    <a:pt x="196" y="0"/>
                    <a:pt x="194" y="0"/>
                    <a:pt x="192" y="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0" y="194"/>
                    <a:pt x="0" y="197"/>
                    <a:pt x="2" y="198"/>
                  </a:cubicBezTo>
                  <a:cubicBezTo>
                    <a:pt x="3" y="199"/>
                    <a:pt x="4" y="199"/>
                    <a:pt x="5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9" name="Freeform 350">
              <a:extLst>
                <a:ext uri="{FF2B5EF4-FFF2-40B4-BE49-F238E27FC236}">
                  <a16:creationId xmlns:a16="http://schemas.microsoft.com/office/drawing/2014/main" xmlns="" id="{BC47FF4F-76AD-224D-8DDA-056058C87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6" y="2584451"/>
              <a:ext cx="401638" cy="403225"/>
            </a:xfrm>
            <a:custGeom>
              <a:avLst/>
              <a:gdLst>
                <a:gd name="T0" fmla="*/ 4 w 107"/>
                <a:gd name="T1" fmla="*/ 107 h 107"/>
                <a:gd name="T2" fmla="*/ 7 w 107"/>
                <a:gd name="T3" fmla="*/ 105 h 107"/>
                <a:gd name="T4" fmla="*/ 105 w 107"/>
                <a:gd name="T5" fmla="*/ 7 h 107"/>
                <a:gd name="T6" fmla="*/ 105 w 107"/>
                <a:gd name="T7" fmla="*/ 2 h 107"/>
                <a:gd name="T8" fmla="*/ 100 w 107"/>
                <a:gd name="T9" fmla="*/ 2 h 107"/>
                <a:gd name="T10" fmla="*/ 1 w 107"/>
                <a:gd name="T11" fmla="*/ 100 h 107"/>
                <a:gd name="T12" fmla="*/ 1 w 107"/>
                <a:gd name="T13" fmla="*/ 105 h 107"/>
                <a:gd name="T14" fmla="*/ 4 w 107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07">
                  <a:moveTo>
                    <a:pt x="4" y="107"/>
                  </a:moveTo>
                  <a:cubicBezTo>
                    <a:pt x="5" y="107"/>
                    <a:pt x="6" y="106"/>
                    <a:pt x="7" y="105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7" y="6"/>
                    <a:pt x="107" y="3"/>
                    <a:pt x="105" y="2"/>
                  </a:cubicBezTo>
                  <a:cubicBezTo>
                    <a:pt x="104" y="0"/>
                    <a:pt x="101" y="0"/>
                    <a:pt x="100" y="2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1"/>
                    <a:pt x="0" y="104"/>
                    <a:pt x="1" y="105"/>
                  </a:cubicBezTo>
                  <a:cubicBezTo>
                    <a:pt x="2" y="106"/>
                    <a:pt x="3" y="107"/>
                    <a:pt x="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0" name="Freeform 351">
              <a:extLst>
                <a:ext uri="{FF2B5EF4-FFF2-40B4-BE49-F238E27FC236}">
                  <a16:creationId xmlns:a16="http://schemas.microsoft.com/office/drawing/2014/main" xmlns="" id="{7AA6FD79-DB46-A14F-9565-ECC9C541D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9" y="1487488"/>
              <a:ext cx="1093788" cy="1089025"/>
            </a:xfrm>
            <a:custGeom>
              <a:avLst/>
              <a:gdLst>
                <a:gd name="T0" fmla="*/ 2 w 291"/>
                <a:gd name="T1" fmla="*/ 289 h 290"/>
                <a:gd name="T2" fmla="*/ 5 w 291"/>
                <a:gd name="T3" fmla="*/ 290 h 290"/>
                <a:gd name="T4" fmla="*/ 7 w 291"/>
                <a:gd name="T5" fmla="*/ 289 h 290"/>
                <a:gd name="T6" fmla="*/ 289 w 291"/>
                <a:gd name="T7" fmla="*/ 7 h 290"/>
                <a:gd name="T8" fmla="*/ 289 w 291"/>
                <a:gd name="T9" fmla="*/ 2 h 290"/>
                <a:gd name="T10" fmla="*/ 284 w 291"/>
                <a:gd name="T11" fmla="*/ 2 h 290"/>
                <a:gd name="T12" fmla="*/ 2 w 291"/>
                <a:gd name="T13" fmla="*/ 284 h 290"/>
                <a:gd name="T14" fmla="*/ 2 w 291"/>
                <a:gd name="T15" fmla="*/ 2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90">
                  <a:moveTo>
                    <a:pt x="2" y="289"/>
                  </a:moveTo>
                  <a:cubicBezTo>
                    <a:pt x="3" y="290"/>
                    <a:pt x="4" y="290"/>
                    <a:pt x="5" y="290"/>
                  </a:cubicBezTo>
                  <a:cubicBezTo>
                    <a:pt x="6" y="290"/>
                    <a:pt x="7" y="290"/>
                    <a:pt x="7" y="289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91" y="6"/>
                    <a:pt x="291" y="3"/>
                    <a:pt x="289" y="2"/>
                  </a:cubicBezTo>
                  <a:cubicBezTo>
                    <a:pt x="288" y="0"/>
                    <a:pt x="285" y="0"/>
                    <a:pt x="284" y="2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0" y="285"/>
                    <a:pt x="0" y="288"/>
                    <a:pt x="2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1" name="Freeform 352">
              <a:extLst>
                <a:ext uri="{FF2B5EF4-FFF2-40B4-BE49-F238E27FC236}">
                  <a16:creationId xmlns:a16="http://schemas.microsoft.com/office/drawing/2014/main" xmlns="" id="{7D368A18-A9B5-D54C-BDC0-88E2D8533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4" y="5548313"/>
              <a:ext cx="63500" cy="63500"/>
            </a:xfrm>
            <a:custGeom>
              <a:avLst/>
              <a:gdLst>
                <a:gd name="T0" fmla="*/ 10 w 17"/>
                <a:gd name="T1" fmla="*/ 2 h 17"/>
                <a:gd name="T2" fmla="*/ 7 w 17"/>
                <a:gd name="T3" fmla="*/ 4 h 17"/>
                <a:gd name="T4" fmla="*/ 2 w 17"/>
                <a:gd name="T5" fmla="*/ 9 h 17"/>
                <a:gd name="T6" fmla="*/ 1 w 17"/>
                <a:gd name="T7" fmla="*/ 10 h 17"/>
                <a:gd name="T8" fmla="*/ 1 w 17"/>
                <a:gd name="T9" fmla="*/ 11 h 17"/>
                <a:gd name="T10" fmla="*/ 0 w 17"/>
                <a:gd name="T11" fmla="*/ 11 h 17"/>
                <a:gd name="T12" fmla="*/ 0 w 17"/>
                <a:gd name="T13" fmla="*/ 11 h 17"/>
                <a:gd name="T14" fmla="*/ 0 w 17"/>
                <a:gd name="T15" fmla="*/ 13 h 17"/>
                <a:gd name="T16" fmla="*/ 0 w 17"/>
                <a:gd name="T17" fmla="*/ 14 h 17"/>
                <a:gd name="T18" fmla="*/ 0 w 17"/>
                <a:gd name="T19" fmla="*/ 15 h 17"/>
                <a:gd name="T20" fmla="*/ 1 w 17"/>
                <a:gd name="T21" fmla="*/ 16 h 17"/>
                <a:gd name="T22" fmla="*/ 1 w 17"/>
                <a:gd name="T23" fmla="*/ 16 h 17"/>
                <a:gd name="T24" fmla="*/ 2 w 17"/>
                <a:gd name="T25" fmla="*/ 15 h 17"/>
                <a:gd name="T26" fmla="*/ 2 w 17"/>
                <a:gd name="T27" fmla="*/ 15 h 17"/>
                <a:gd name="T28" fmla="*/ 3 w 17"/>
                <a:gd name="T29" fmla="*/ 15 h 17"/>
                <a:gd name="T30" fmla="*/ 4 w 17"/>
                <a:gd name="T31" fmla="*/ 16 h 17"/>
                <a:gd name="T32" fmla="*/ 4 w 17"/>
                <a:gd name="T33" fmla="*/ 16 h 17"/>
                <a:gd name="T34" fmla="*/ 4 w 17"/>
                <a:gd name="T35" fmla="*/ 16 h 17"/>
                <a:gd name="T36" fmla="*/ 4 w 17"/>
                <a:gd name="T37" fmla="*/ 17 h 17"/>
                <a:gd name="T38" fmla="*/ 6 w 17"/>
                <a:gd name="T39" fmla="*/ 16 h 17"/>
                <a:gd name="T40" fmla="*/ 6 w 17"/>
                <a:gd name="T41" fmla="*/ 16 h 17"/>
                <a:gd name="T42" fmla="*/ 7 w 17"/>
                <a:gd name="T43" fmla="*/ 16 h 17"/>
                <a:gd name="T44" fmla="*/ 8 w 17"/>
                <a:gd name="T45" fmla="*/ 15 h 17"/>
                <a:gd name="T46" fmla="*/ 8 w 17"/>
                <a:gd name="T47" fmla="*/ 15 h 17"/>
                <a:gd name="T48" fmla="*/ 12 w 17"/>
                <a:gd name="T49" fmla="*/ 11 h 17"/>
                <a:gd name="T50" fmla="*/ 12 w 17"/>
                <a:gd name="T51" fmla="*/ 11 h 17"/>
                <a:gd name="T52" fmla="*/ 15 w 17"/>
                <a:gd name="T53" fmla="*/ 7 h 17"/>
                <a:gd name="T54" fmla="*/ 15 w 17"/>
                <a:gd name="T55" fmla="*/ 2 h 17"/>
                <a:gd name="T56" fmla="*/ 10 w 17"/>
                <a:gd name="T5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7">
                  <a:moveTo>
                    <a:pt x="10" y="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3" y="8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2" y="15"/>
                    <a:pt x="2" y="15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4" y="0"/>
                    <a:pt x="11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2" name="Freeform 353">
              <a:extLst>
                <a:ext uri="{FF2B5EF4-FFF2-40B4-BE49-F238E27FC236}">
                  <a16:creationId xmlns:a16="http://schemas.microsoft.com/office/drawing/2014/main" xmlns="" id="{4704E020-F249-FA45-8C5E-04246F268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1" y="3043238"/>
              <a:ext cx="788988" cy="790575"/>
            </a:xfrm>
            <a:custGeom>
              <a:avLst/>
              <a:gdLst>
                <a:gd name="T0" fmla="*/ 208 w 210"/>
                <a:gd name="T1" fmla="*/ 7 h 210"/>
                <a:gd name="T2" fmla="*/ 208 w 210"/>
                <a:gd name="T3" fmla="*/ 2 h 210"/>
                <a:gd name="T4" fmla="*/ 203 w 210"/>
                <a:gd name="T5" fmla="*/ 2 h 210"/>
                <a:gd name="T6" fmla="*/ 1 w 210"/>
                <a:gd name="T7" fmla="*/ 203 h 210"/>
                <a:gd name="T8" fmla="*/ 1 w 210"/>
                <a:gd name="T9" fmla="*/ 209 h 210"/>
                <a:gd name="T10" fmla="*/ 4 w 210"/>
                <a:gd name="T11" fmla="*/ 210 h 210"/>
                <a:gd name="T12" fmla="*/ 7 w 210"/>
                <a:gd name="T13" fmla="*/ 209 h 210"/>
                <a:gd name="T14" fmla="*/ 208 w 210"/>
                <a:gd name="T15" fmla="*/ 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08" y="7"/>
                  </a:moveTo>
                  <a:cubicBezTo>
                    <a:pt x="210" y="6"/>
                    <a:pt x="210" y="3"/>
                    <a:pt x="208" y="2"/>
                  </a:cubicBezTo>
                  <a:cubicBezTo>
                    <a:pt x="207" y="0"/>
                    <a:pt x="204" y="0"/>
                    <a:pt x="203" y="2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0" y="205"/>
                    <a:pt x="0" y="207"/>
                    <a:pt x="1" y="209"/>
                  </a:cubicBezTo>
                  <a:cubicBezTo>
                    <a:pt x="2" y="210"/>
                    <a:pt x="3" y="210"/>
                    <a:pt x="4" y="210"/>
                  </a:cubicBezTo>
                  <a:cubicBezTo>
                    <a:pt x="5" y="210"/>
                    <a:pt x="6" y="210"/>
                    <a:pt x="7" y="209"/>
                  </a:cubicBezTo>
                  <a:lnTo>
                    <a:pt x="20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3" name="Freeform 354">
              <a:extLst>
                <a:ext uri="{FF2B5EF4-FFF2-40B4-BE49-F238E27FC236}">
                  <a16:creationId xmlns:a16="http://schemas.microsoft.com/office/drawing/2014/main" xmlns="" id="{F360A05C-76D0-5E4C-8B52-EB7057E03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4" y="1411288"/>
              <a:ext cx="46038" cy="46038"/>
            </a:xfrm>
            <a:custGeom>
              <a:avLst/>
              <a:gdLst>
                <a:gd name="T0" fmla="*/ 4 w 12"/>
                <a:gd name="T1" fmla="*/ 12 h 12"/>
                <a:gd name="T2" fmla="*/ 7 w 12"/>
                <a:gd name="T3" fmla="*/ 11 h 12"/>
                <a:gd name="T4" fmla="*/ 11 w 12"/>
                <a:gd name="T5" fmla="*/ 7 h 12"/>
                <a:gd name="T6" fmla="*/ 11 w 12"/>
                <a:gd name="T7" fmla="*/ 2 h 12"/>
                <a:gd name="T8" fmla="*/ 5 w 12"/>
                <a:gd name="T9" fmla="*/ 2 h 12"/>
                <a:gd name="T10" fmla="*/ 1 w 12"/>
                <a:gd name="T11" fmla="*/ 5 h 12"/>
                <a:gd name="T12" fmla="*/ 1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5" y="12"/>
                    <a:pt x="6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3"/>
                    <a:pt x="11" y="2"/>
                  </a:cubicBezTo>
                  <a:cubicBezTo>
                    <a:pt x="9" y="0"/>
                    <a:pt x="6" y="0"/>
                    <a:pt x="5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4" name="Freeform 355">
              <a:extLst>
                <a:ext uri="{FF2B5EF4-FFF2-40B4-BE49-F238E27FC236}">
                  <a16:creationId xmlns:a16="http://schemas.microsoft.com/office/drawing/2014/main" xmlns="" id="{2A7D8BA7-677B-BA40-8C5F-0CA7270C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1" y="1490663"/>
              <a:ext cx="1539875" cy="1541463"/>
            </a:xfrm>
            <a:custGeom>
              <a:avLst/>
              <a:gdLst>
                <a:gd name="T0" fmla="*/ 2 w 410"/>
                <a:gd name="T1" fmla="*/ 403 h 410"/>
                <a:gd name="T2" fmla="*/ 2 w 410"/>
                <a:gd name="T3" fmla="*/ 408 h 410"/>
                <a:gd name="T4" fmla="*/ 5 w 410"/>
                <a:gd name="T5" fmla="*/ 410 h 410"/>
                <a:gd name="T6" fmla="*/ 7 w 410"/>
                <a:gd name="T7" fmla="*/ 408 h 410"/>
                <a:gd name="T8" fmla="*/ 406 w 410"/>
                <a:gd name="T9" fmla="*/ 10 h 410"/>
                <a:gd name="T10" fmla="*/ 408 w 410"/>
                <a:gd name="T11" fmla="*/ 7 h 410"/>
                <a:gd name="T12" fmla="*/ 410 w 410"/>
                <a:gd name="T13" fmla="*/ 4 h 410"/>
                <a:gd name="T14" fmla="*/ 408 w 410"/>
                <a:gd name="T15" fmla="*/ 2 h 410"/>
                <a:gd name="T16" fmla="*/ 404 w 410"/>
                <a:gd name="T17" fmla="*/ 1 h 410"/>
                <a:gd name="T18" fmla="*/ 403 w 410"/>
                <a:gd name="T19" fmla="*/ 2 h 410"/>
                <a:gd name="T20" fmla="*/ 400 w 410"/>
                <a:gd name="T21" fmla="*/ 4 h 410"/>
                <a:gd name="T22" fmla="*/ 400 w 410"/>
                <a:gd name="T23" fmla="*/ 4 h 410"/>
                <a:gd name="T24" fmla="*/ 2 w 410"/>
                <a:gd name="T25" fmla="*/ 40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410">
                  <a:moveTo>
                    <a:pt x="2" y="403"/>
                  </a:moveTo>
                  <a:cubicBezTo>
                    <a:pt x="0" y="404"/>
                    <a:pt x="0" y="407"/>
                    <a:pt x="2" y="408"/>
                  </a:cubicBezTo>
                  <a:cubicBezTo>
                    <a:pt x="3" y="409"/>
                    <a:pt x="4" y="410"/>
                    <a:pt x="5" y="410"/>
                  </a:cubicBezTo>
                  <a:cubicBezTo>
                    <a:pt x="6" y="410"/>
                    <a:pt x="7" y="409"/>
                    <a:pt x="7" y="408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9" y="7"/>
                    <a:pt x="410" y="6"/>
                    <a:pt x="410" y="4"/>
                  </a:cubicBezTo>
                  <a:cubicBezTo>
                    <a:pt x="410" y="3"/>
                    <a:pt x="409" y="2"/>
                    <a:pt x="408" y="2"/>
                  </a:cubicBezTo>
                  <a:cubicBezTo>
                    <a:pt x="407" y="0"/>
                    <a:pt x="406" y="0"/>
                    <a:pt x="404" y="1"/>
                  </a:cubicBezTo>
                  <a:cubicBezTo>
                    <a:pt x="404" y="1"/>
                    <a:pt x="403" y="1"/>
                    <a:pt x="403" y="2"/>
                  </a:cubicBezTo>
                  <a:cubicBezTo>
                    <a:pt x="400" y="4"/>
                    <a:pt x="400" y="4"/>
                    <a:pt x="400" y="4"/>
                  </a:cubicBezTo>
                  <a:cubicBezTo>
                    <a:pt x="400" y="4"/>
                    <a:pt x="400" y="4"/>
                    <a:pt x="400" y="4"/>
                  </a:cubicBezTo>
                  <a:lnTo>
                    <a:pt x="2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5" name="Freeform 356">
              <a:extLst>
                <a:ext uri="{FF2B5EF4-FFF2-40B4-BE49-F238E27FC236}">
                  <a16:creationId xmlns:a16="http://schemas.microsoft.com/office/drawing/2014/main" xmlns="" id="{99F6904D-97AD-A946-AD9C-DFB5125B2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9" y="1524001"/>
              <a:ext cx="1539875" cy="1538288"/>
            </a:xfrm>
            <a:custGeom>
              <a:avLst/>
              <a:gdLst>
                <a:gd name="T0" fmla="*/ 2 w 410"/>
                <a:gd name="T1" fmla="*/ 408 h 409"/>
                <a:gd name="T2" fmla="*/ 5 w 410"/>
                <a:gd name="T3" fmla="*/ 409 h 409"/>
                <a:gd name="T4" fmla="*/ 8 w 410"/>
                <a:gd name="T5" fmla="*/ 408 h 409"/>
                <a:gd name="T6" fmla="*/ 409 w 410"/>
                <a:gd name="T7" fmla="*/ 7 h 409"/>
                <a:gd name="T8" fmla="*/ 409 w 410"/>
                <a:gd name="T9" fmla="*/ 2 h 409"/>
                <a:gd name="T10" fmla="*/ 403 w 410"/>
                <a:gd name="T11" fmla="*/ 2 h 409"/>
                <a:gd name="T12" fmla="*/ 2 w 410"/>
                <a:gd name="T13" fmla="*/ 403 h 409"/>
                <a:gd name="T14" fmla="*/ 2 w 410"/>
                <a:gd name="T15" fmla="*/ 40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409">
                  <a:moveTo>
                    <a:pt x="2" y="408"/>
                  </a:moveTo>
                  <a:cubicBezTo>
                    <a:pt x="3" y="409"/>
                    <a:pt x="4" y="409"/>
                    <a:pt x="5" y="409"/>
                  </a:cubicBezTo>
                  <a:cubicBezTo>
                    <a:pt x="6" y="409"/>
                    <a:pt x="7" y="409"/>
                    <a:pt x="8" y="408"/>
                  </a:cubicBezTo>
                  <a:cubicBezTo>
                    <a:pt x="409" y="7"/>
                    <a:pt x="409" y="7"/>
                    <a:pt x="409" y="7"/>
                  </a:cubicBezTo>
                  <a:cubicBezTo>
                    <a:pt x="410" y="6"/>
                    <a:pt x="410" y="3"/>
                    <a:pt x="409" y="2"/>
                  </a:cubicBezTo>
                  <a:cubicBezTo>
                    <a:pt x="407" y="0"/>
                    <a:pt x="405" y="0"/>
                    <a:pt x="403" y="2"/>
                  </a:cubicBezTo>
                  <a:cubicBezTo>
                    <a:pt x="2" y="403"/>
                    <a:pt x="2" y="403"/>
                    <a:pt x="2" y="403"/>
                  </a:cubicBezTo>
                  <a:cubicBezTo>
                    <a:pt x="0" y="404"/>
                    <a:pt x="0" y="407"/>
                    <a:pt x="2" y="4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6" name="Freeform 357">
              <a:extLst>
                <a:ext uri="{FF2B5EF4-FFF2-40B4-BE49-F238E27FC236}">
                  <a16:creationId xmlns:a16="http://schemas.microsoft.com/office/drawing/2014/main" xmlns="" id="{3232C996-38B3-1246-9390-0C887B97B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9" y="1419226"/>
              <a:ext cx="68263" cy="60325"/>
            </a:xfrm>
            <a:custGeom>
              <a:avLst/>
              <a:gdLst>
                <a:gd name="T0" fmla="*/ 5 w 18"/>
                <a:gd name="T1" fmla="*/ 16 h 16"/>
                <a:gd name="T2" fmla="*/ 8 w 18"/>
                <a:gd name="T3" fmla="*/ 15 h 16"/>
                <a:gd name="T4" fmla="*/ 16 w 18"/>
                <a:gd name="T5" fmla="*/ 7 h 16"/>
                <a:gd name="T6" fmla="*/ 16 w 18"/>
                <a:gd name="T7" fmla="*/ 1 h 16"/>
                <a:gd name="T8" fmla="*/ 10 w 18"/>
                <a:gd name="T9" fmla="*/ 1 h 16"/>
                <a:gd name="T10" fmla="*/ 2 w 18"/>
                <a:gd name="T11" fmla="*/ 9 h 16"/>
                <a:gd name="T12" fmla="*/ 2 w 18"/>
                <a:gd name="T13" fmla="*/ 15 h 16"/>
                <a:gd name="T14" fmla="*/ 5 w 18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5" y="16"/>
                  </a:moveTo>
                  <a:cubicBezTo>
                    <a:pt x="6" y="16"/>
                    <a:pt x="7" y="16"/>
                    <a:pt x="8" y="1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5"/>
                    <a:pt x="18" y="3"/>
                    <a:pt x="16" y="1"/>
                  </a:cubicBezTo>
                  <a:cubicBezTo>
                    <a:pt x="15" y="0"/>
                    <a:pt x="12" y="0"/>
                    <a:pt x="10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4"/>
                    <a:pt x="2" y="15"/>
                  </a:cubicBezTo>
                  <a:cubicBezTo>
                    <a:pt x="3" y="16"/>
                    <a:pt x="4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7" name="Freeform 358">
              <a:extLst>
                <a:ext uri="{FF2B5EF4-FFF2-40B4-BE49-F238E27FC236}">
                  <a16:creationId xmlns:a16="http://schemas.microsoft.com/office/drawing/2014/main" xmlns="" id="{6E71016C-CEE5-8345-A6D8-02D70FD3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6" y="3081338"/>
              <a:ext cx="803275" cy="804863"/>
            </a:xfrm>
            <a:custGeom>
              <a:avLst/>
              <a:gdLst>
                <a:gd name="T0" fmla="*/ 212 w 214"/>
                <a:gd name="T1" fmla="*/ 2 h 214"/>
                <a:gd name="T2" fmla="*/ 207 w 214"/>
                <a:gd name="T3" fmla="*/ 2 h 214"/>
                <a:gd name="T4" fmla="*/ 2 w 214"/>
                <a:gd name="T5" fmla="*/ 207 h 214"/>
                <a:gd name="T6" fmla="*/ 2 w 214"/>
                <a:gd name="T7" fmla="*/ 212 h 214"/>
                <a:gd name="T8" fmla="*/ 5 w 214"/>
                <a:gd name="T9" fmla="*/ 214 h 214"/>
                <a:gd name="T10" fmla="*/ 7 w 214"/>
                <a:gd name="T11" fmla="*/ 212 h 214"/>
                <a:gd name="T12" fmla="*/ 212 w 214"/>
                <a:gd name="T13" fmla="*/ 8 h 214"/>
                <a:gd name="T14" fmla="*/ 212 w 214"/>
                <a:gd name="T15" fmla="*/ 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14">
                  <a:moveTo>
                    <a:pt x="212" y="2"/>
                  </a:moveTo>
                  <a:cubicBezTo>
                    <a:pt x="211" y="0"/>
                    <a:pt x="208" y="0"/>
                    <a:pt x="207" y="2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0" y="208"/>
                    <a:pt x="0" y="211"/>
                    <a:pt x="2" y="212"/>
                  </a:cubicBezTo>
                  <a:cubicBezTo>
                    <a:pt x="3" y="213"/>
                    <a:pt x="4" y="214"/>
                    <a:pt x="5" y="214"/>
                  </a:cubicBezTo>
                  <a:cubicBezTo>
                    <a:pt x="6" y="214"/>
                    <a:pt x="7" y="213"/>
                    <a:pt x="7" y="212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4" y="6"/>
                    <a:pt x="214" y="4"/>
                    <a:pt x="2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8" name="Freeform 359">
              <a:extLst>
                <a:ext uri="{FF2B5EF4-FFF2-40B4-BE49-F238E27FC236}">
                  <a16:creationId xmlns:a16="http://schemas.microsoft.com/office/drawing/2014/main" xmlns="" id="{BA9D861D-FBAA-1347-9BD8-8A7B7E0EA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9" y="3141663"/>
              <a:ext cx="781050" cy="781050"/>
            </a:xfrm>
            <a:custGeom>
              <a:avLst/>
              <a:gdLst>
                <a:gd name="T0" fmla="*/ 206 w 208"/>
                <a:gd name="T1" fmla="*/ 8 h 208"/>
                <a:gd name="T2" fmla="*/ 206 w 208"/>
                <a:gd name="T3" fmla="*/ 2 h 208"/>
                <a:gd name="T4" fmla="*/ 201 w 208"/>
                <a:gd name="T5" fmla="*/ 2 h 208"/>
                <a:gd name="T6" fmla="*/ 1 w 208"/>
                <a:gd name="T7" fmla="*/ 201 h 208"/>
                <a:gd name="T8" fmla="*/ 1 w 208"/>
                <a:gd name="T9" fmla="*/ 207 h 208"/>
                <a:gd name="T10" fmla="*/ 4 w 208"/>
                <a:gd name="T11" fmla="*/ 208 h 208"/>
                <a:gd name="T12" fmla="*/ 7 w 208"/>
                <a:gd name="T13" fmla="*/ 207 h 208"/>
                <a:gd name="T14" fmla="*/ 206 w 208"/>
                <a:gd name="T15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08">
                  <a:moveTo>
                    <a:pt x="206" y="8"/>
                  </a:moveTo>
                  <a:cubicBezTo>
                    <a:pt x="208" y="6"/>
                    <a:pt x="208" y="4"/>
                    <a:pt x="206" y="2"/>
                  </a:cubicBezTo>
                  <a:cubicBezTo>
                    <a:pt x="205" y="0"/>
                    <a:pt x="202" y="0"/>
                    <a:pt x="201" y="2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3"/>
                    <a:pt x="0" y="206"/>
                    <a:pt x="1" y="207"/>
                  </a:cubicBezTo>
                  <a:cubicBezTo>
                    <a:pt x="2" y="208"/>
                    <a:pt x="3" y="208"/>
                    <a:pt x="4" y="208"/>
                  </a:cubicBezTo>
                  <a:cubicBezTo>
                    <a:pt x="5" y="208"/>
                    <a:pt x="6" y="208"/>
                    <a:pt x="7" y="207"/>
                  </a:cubicBezTo>
                  <a:lnTo>
                    <a:pt x="20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9" name="Freeform 360">
              <a:extLst>
                <a:ext uri="{FF2B5EF4-FFF2-40B4-BE49-F238E27FC236}">
                  <a16:creationId xmlns:a16="http://schemas.microsoft.com/office/drawing/2014/main" xmlns="" id="{CFDC666E-E704-8A4A-851C-DA22D50F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039" y="1427163"/>
              <a:ext cx="47625" cy="47625"/>
            </a:xfrm>
            <a:custGeom>
              <a:avLst/>
              <a:gdLst>
                <a:gd name="T0" fmla="*/ 4 w 13"/>
                <a:gd name="T1" fmla="*/ 13 h 13"/>
                <a:gd name="T2" fmla="*/ 7 w 13"/>
                <a:gd name="T3" fmla="*/ 12 h 13"/>
                <a:gd name="T4" fmla="*/ 12 w 13"/>
                <a:gd name="T5" fmla="*/ 7 h 13"/>
                <a:gd name="T6" fmla="*/ 12 w 13"/>
                <a:gd name="T7" fmla="*/ 2 h 13"/>
                <a:gd name="T8" fmla="*/ 6 w 13"/>
                <a:gd name="T9" fmla="*/ 2 h 13"/>
                <a:gd name="T10" fmla="*/ 2 w 13"/>
                <a:gd name="T11" fmla="*/ 6 h 13"/>
                <a:gd name="T12" fmla="*/ 2 w 13"/>
                <a:gd name="T13" fmla="*/ 12 h 13"/>
                <a:gd name="T14" fmla="*/ 4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3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2" y="13"/>
                    <a:pt x="3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0" name="Freeform 361">
              <a:extLst>
                <a:ext uri="{FF2B5EF4-FFF2-40B4-BE49-F238E27FC236}">
                  <a16:creationId xmlns:a16="http://schemas.microsoft.com/office/drawing/2014/main" xmlns="" id="{958141A8-18A0-904B-9BAC-007EABE2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1" y="1546226"/>
              <a:ext cx="1298575" cy="1298575"/>
            </a:xfrm>
            <a:custGeom>
              <a:avLst/>
              <a:gdLst>
                <a:gd name="T0" fmla="*/ 344 w 346"/>
                <a:gd name="T1" fmla="*/ 1 h 345"/>
                <a:gd name="T2" fmla="*/ 338 w 346"/>
                <a:gd name="T3" fmla="*/ 1 h 345"/>
                <a:gd name="T4" fmla="*/ 2 w 346"/>
                <a:gd name="T5" fmla="*/ 338 h 345"/>
                <a:gd name="T6" fmla="*/ 2 w 346"/>
                <a:gd name="T7" fmla="*/ 343 h 345"/>
                <a:gd name="T8" fmla="*/ 5 w 346"/>
                <a:gd name="T9" fmla="*/ 345 h 345"/>
                <a:gd name="T10" fmla="*/ 8 w 346"/>
                <a:gd name="T11" fmla="*/ 343 h 345"/>
                <a:gd name="T12" fmla="*/ 344 w 346"/>
                <a:gd name="T13" fmla="*/ 7 h 345"/>
                <a:gd name="T14" fmla="*/ 344 w 346"/>
                <a:gd name="T15" fmla="*/ 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345">
                  <a:moveTo>
                    <a:pt x="344" y="1"/>
                  </a:moveTo>
                  <a:cubicBezTo>
                    <a:pt x="343" y="0"/>
                    <a:pt x="340" y="0"/>
                    <a:pt x="338" y="1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0" y="339"/>
                    <a:pt x="0" y="342"/>
                    <a:pt x="2" y="343"/>
                  </a:cubicBezTo>
                  <a:cubicBezTo>
                    <a:pt x="3" y="344"/>
                    <a:pt x="4" y="345"/>
                    <a:pt x="5" y="345"/>
                  </a:cubicBezTo>
                  <a:cubicBezTo>
                    <a:pt x="6" y="345"/>
                    <a:pt x="7" y="344"/>
                    <a:pt x="8" y="343"/>
                  </a:cubicBezTo>
                  <a:cubicBezTo>
                    <a:pt x="344" y="7"/>
                    <a:pt x="344" y="7"/>
                    <a:pt x="344" y="7"/>
                  </a:cubicBezTo>
                  <a:cubicBezTo>
                    <a:pt x="346" y="5"/>
                    <a:pt x="346" y="3"/>
                    <a:pt x="3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1" name="Freeform 362">
              <a:extLst>
                <a:ext uri="{FF2B5EF4-FFF2-40B4-BE49-F238E27FC236}">
                  <a16:creationId xmlns:a16="http://schemas.microsoft.com/office/drawing/2014/main" xmlns="" id="{FFB91E09-C226-6445-8DF6-DD022900D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26" y="2855913"/>
              <a:ext cx="274638" cy="269875"/>
            </a:xfrm>
            <a:custGeom>
              <a:avLst/>
              <a:gdLst>
                <a:gd name="T0" fmla="*/ 65 w 73"/>
                <a:gd name="T1" fmla="*/ 1 h 72"/>
                <a:gd name="T2" fmla="*/ 2 w 73"/>
                <a:gd name="T3" fmla="*/ 65 h 72"/>
                <a:gd name="T4" fmla="*/ 2 w 73"/>
                <a:gd name="T5" fmla="*/ 70 h 72"/>
                <a:gd name="T6" fmla="*/ 5 w 73"/>
                <a:gd name="T7" fmla="*/ 72 h 72"/>
                <a:gd name="T8" fmla="*/ 8 w 73"/>
                <a:gd name="T9" fmla="*/ 70 h 72"/>
                <a:gd name="T10" fmla="*/ 71 w 73"/>
                <a:gd name="T11" fmla="*/ 7 h 72"/>
                <a:gd name="T12" fmla="*/ 71 w 73"/>
                <a:gd name="T13" fmla="*/ 1 h 72"/>
                <a:gd name="T14" fmla="*/ 65 w 73"/>
                <a:gd name="T15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2">
                  <a:moveTo>
                    <a:pt x="65" y="1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0" y="66"/>
                    <a:pt x="0" y="69"/>
                    <a:pt x="2" y="70"/>
                  </a:cubicBezTo>
                  <a:cubicBezTo>
                    <a:pt x="3" y="71"/>
                    <a:pt x="4" y="72"/>
                    <a:pt x="5" y="72"/>
                  </a:cubicBezTo>
                  <a:cubicBezTo>
                    <a:pt x="6" y="72"/>
                    <a:pt x="7" y="71"/>
                    <a:pt x="8" y="7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3" y="5"/>
                    <a:pt x="73" y="3"/>
                    <a:pt x="71" y="1"/>
                  </a:cubicBezTo>
                  <a:cubicBezTo>
                    <a:pt x="70" y="0"/>
                    <a:pt x="67" y="0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2" name="Freeform 363">
              <a:extLst>
                <a:ext uri="{FF2B5EF4-FFF2-40B4-BE49-F238E27FC236}">
                  <a16:creationId xmlns:a16="http://schemas.microsoft.com/office/drawing/2014/main" xmlns="" id="{9E36B17D-FFEF-C244-AF22-725225899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4" y="1471613"/>
              <a:ext cx="49213" cy="49213"/>
            </a:xfrm>
            <a:custGeom>
              <a:avLst/>
              <a:gdLst>
                <a:gd name="T0" fmla="*/ 2 w 13"/>
                <a:gd name="T1" fmla="*/ 6 h 13"/>
                <a:gd name="T2" fmla="*/ 2 w 13"/>
                <a:gd name="T3" fmla="*/ 11 h 13"/>
                <a:gd name="T4" fmla="*/ 5 w 13"/>
                <a:gd name="T5" fmla="*/ 13 h 13"/>
                <a:gd name="T6" fmla="*/ 8 w 13"/>
                <a:gd name="T7" fmla="*/ 11 h 13"/>
                <a:gd name="T8" fmla="*/ 12 w 13"/>
                <a:gd name="T9" fmla="*/ 7 h 13"/>
                <a:gd name="T10" fmla="*/ 12 w 13"/>
                <a:gd name="T11" fmla="*/ 2 h 13"/>
                <a:gd name="T12" fmla="*/ 6 w 13"/>
                <a:gd name="T13" fmla="*/ 2 h 13"/>
                <a:gd name="T14" fmla="*/ 2 w 1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2" y="6"/>
                  </a:moveTo>
                  <a:cubicBezTo>
                    <a:pt x="0" y="7"/>
                    <a:pt x="0" y="10"/>
                    <a:pt x="2" y="11"/>
                  </a:cubicBezTo>
                  <a:cubicBezTo>
                    <a:pt x="3" y="12"/>
                    <a:pt x="4" y="13"/>
                    <a:pt x="5" y="13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3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3" name="Freeform 364">
              <a:extLst>
                <a:ext uri="{FF2B5EF4-FFF2-40B4-BE49-F238E27FC236}">
                  <a16:creationId xmlns:a16="http://schemas.microsoft.com/office/drawing/2014/main" xmlns="" id="{490CCC91-A3B0-5841-9E44-0FE625EAD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6" y="2892426"/>
              <a:ext cx="261938" cy="268288"/>
            </a:xfrm>
            <a:custGeom>
              <a:avLst/>
              <a:gdLst>
                <a:gd name="T0" fmla="*/ 1 w 70"/>
                <a:gd name="T1" fmla="*/ 64 h 71"/>
                <a:gd name="T2" fmla="*/ 1 w 70"/>
                <a:gd name="T3" fmla="*/ 69 h 71"/>
                <a:gd name="T4" fmla="*/ 4 w 70"/>
                <a:gd name="T5" fmla="*/ 71 h 71"/>
                <a:gd name="T6" fmla="*/ 7 w 70"/>
                <a:gd name="T7" fmla="*/ 69 h 71"/>
                <a:gd name="T8" fmla="*/ 69 w 70"/>
                <a:gd name="T9" fmla="*/ 7 h 71"/>
                <a:gd name="T10" fmla="*/ 69 w 70"/>
                <a:gd name="T11" fmla="*/ 2 h 71"/>
                <a:gd name="T12" fmla="*/ 63 w 70"/>
                <a:gd name="T13" fmla="*/ 2 h 71"/>
                <a:gd name="T14" fmla="*/ 1 w 70"/>
                <a:gd name="T1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1">
                  <a:moveTo>
                    <a:pt x="1" y="64"/>
                  </a:moveTo>
                  <a:cubicBezTo>
                    <a:pt x="0" y="65"/>
                    <a:pt x="0" y="68"/>
                    <a:pt x="1" y="69"/>
                  </a:cubicBezTo>
                  <a:cubicBezTo>
                    <a:pt x="2" y="70"/>
                    <a:pt x="3" y="71"/>
                    <a:pt x="4" y="71"/>
                  </a:cubicBezTo>
                  <a:cubicBezTo>
                    <a:pt x="5" y="71"/>
                    <a:pt x="6" y="70"/>
                    <a:pt x="7" y="6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6"/>
                    <a:pt x="70" y="3"/>
                    <a:pt x="69" y="2"/>
                  </a:cubicBezTo>
                  <a:cubicBezTo>
                    <a:pt x="67" y="0"/>
                    <a:pt x="65" y="0"/>
                    <a:pt x="63" y="2"/>
                  </a:cubicBezTo>
                  <a:lnTo>
                    <a:pt x="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4" name="Freeform 365">
              <a:extLst>
                <a:ext uri="{FF2B5EF4-FFF2-40B4-BE49-F238E27FC236}">
                  <a16:creationId xmlns:a16="http://schemas.microsoft.com/office/drawing/2014/main" xmlns="" id="{C9C13211-0F99-B446-95A7-34B1692FC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9" y="3182938"/>
              <a:ext cx="781050" cy="785813"/>
            </a:xfrm>
            <a:custGeom>
              <a:avLst/>
              <a:gdLst>
                <a:gd name="T0" fmla="*/ 201 w 208"/>
                <a:gd name="T1" fmla="*/ 2 h 209"/>
                <a:gd name="T2" fmla="*/ 1 w 208"/>
                <a:gd name="T3" fmla="*/ 202 h 209"/>
                <a:gd name="T4" fmla="*/ 1 w 208"/>
                <a:gd name="T5" fmla="*/ 207 h 209"/>
                <a:gd name="T6" fmla="*/ 4 w 208"/>
                <a:gd name="T7" fmla="*/ 209 h 209"/>
                <a:gd name="T8" fmla="*/ 7 w 208"/>
                <a:gd name="T9" fmla="*/ 207 h 209"/>
                <a:gd name="T10" fmla="*/ 207 w 208"/>
                <a:gd name="T11" fmla="*/ 7 h 209"/>
                <a:gd name="T12" fmla="*/ 207 w 208"/>
                <a:gd name="T13" fmla="*/ 2 h 209"/>
                <a:gd name="T14" fmla="*/ 201 w 208"/>
                <a:gd name="T15" fmla="*/ 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09">
                  <a:moveTo>
                    <a:pt x="201" y="2"/>
                  </a:moveTo>
                  <a:cubicBezTo>
                    <a:pt x="1" y="202"/>
                    <a:pt x="1" y="202"/>
                    <a:pt x="1" y="202"/>
                  </a:cubicBezTo>
                  <a:cubicBezTo>
                    <a:pt x="0" y="203"/>
                    <a:pt x="0" y="206"/>
                    <a:pt x="1" y="207"/>
                  </a:cubicBezTo>
                  <a:cubicBezTo>
                    <a:pt x="2" y="208"/>
                    <a:pt x="3" y="209"/>
                    <a:pt x="4" y="209"/>
                  </a:cubicBezTo>
                  <a:cubicBezTo>
                    <a:pt x="5" y="209"/>
                    <a:pt x="6" y="208"/>
                    <a:pt x="7" y="20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8" y="6"/>
                    <a:pt x="208" y="3"/>
                    <a:pt x="207" y="2"/>
                  </a:cubicBezTo>
                  <a:cubicBezTo>
                    <a:pt x="205" y="0"/>
                    <a:pt x="203" y="0"/>
                    <a:pt x="20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5" name="Freeform 366">
              <a:extLst>
                <a:ext uri="{FF2B5EF4-FFF2-40B4-BE49-F238E27FC236}">
                  <a16:creationId xmlns:a16="http://schemas.microsoft.com/office/drawing/2014/main" xmlns="" id="{D0AD9E49-8A78-5141-B426-0B7E5C37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601" y="1539876"/>
              <a:ext cx="1347788" cy="1346200"/>
            </a:xfrm>
            <a:custGeom>
              <a:avLst/>
              <a:gdLst>
                <a:gd name="T0" fmla="*/ 351 w 359"/>
                <a:gd name="T1" fmla="*/ 1 h 358"/>
                <a:gd name="T2" fmla="*/ 2 w 359"/>
                <a:gd name="T3" fmla="*/ 351 h 358"/>
                <a:gd name="T4" fmla="*/ 2 w 359"/>
                <a:gd name="T5" fmla="*/ 356 h 358"/>
                <a:gd name="T6" fmla="*/ 5 w 359"/>
                <a:gd name="T7" fmla="*/ 358 h 358"/>
                <a:gd name="T8" fmla="*/ 8 w 359"/>
                <a:gd name="T9" fmla="*/ 356 h 358"/>
                <a:gd name="T10" fmla="*/ 357 w 359"/>
                <a:gd name="T11" fmla="*/ 7 h 358"/>
                <a:gd name="T12" fmla="*/ 357 w 359"/>
                <a:gd name="T13" fmla="*/ 1 h 358"/>
                <a:gd name="T14" fmla="*/ 351 w 359"/>
                <a:gd name="T15" fmla="*/ 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58">
                  <a:moveTo>
                    <a:pt x="351" y="1"/>
                  </a:moveTo>
                  <a:cubicBezTo>
                    <a:pt x="2" y="351"/>
                    <a:pt x="2" y="351"/>
                    <a:pt x="2" y="351"/>
                  </a:cubicBezTo>
                  <a:cubicBezTo>
                    <a:pt x="0" y="352"/>
                    <a:pt x="0" y="355"/>
                    <a:pt x="2" y="356"/>
                  </a:cubicBezTo>
                  <a:cubicBezTo>
                    <a:pt x="3" y="357"/>
                    <a:pt x="4" y="358"/>
                    <a:pt x="5" y="358"/>
                  </a:cubicBezTo>
                  <a:cubicBezTo>
                    <a:pt x="6" y="358"/>
                    <a:pt x="7" y="357"/>
                    <a:pt x="8" y="356"/>
                  </a:cubicBezTo>
                  <a:cubicBezTo>
                    <a:pt x="357" y="7"/>
                    <a:pt x="357" y="7"/>
                    <a:pt x="357" y="7"/>
                  </a:cubicBezTo>
                  <a:cubicBezTo>
                    <a:pt x="359" y="6"/>
                    <a:pt x="359" y="3"/>
                    <a:pt x="357" y="1"/>
                  </a:cubicBezTo>
                  <a:cubicBezTo>
                    <a:pt x="355" y="0"/>
                    <a:pt x="353" y="0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6" name="Freeform 367">
              <a:extLst>
                <a:ext uri="{FF2B5EF4-FFF2-40B4-BE49-F238E27FC236}">
                  <a16:creationId xmlns:a16="http://schemas.microsoft.com/office/drawing/2014/main" xmlns="" id="{44BBE1BD-4CDB-D24B-813F-D0D79704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714" y="1433513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8 w 11"/>
                <a:gd name="T3" fmla="*/ 10 h 11"/>
                <a:gd name="T4" fmla="*/ 10 w 11"/>
                <a:gd name="T5" fmla="*/ 7 h 11"/>
                <a:gd name="T6" fmla="*/ 10 w 11"/>
                <a:gd name="T7" fmla="*/ 2 h 11"/>
                <a:gd name="T8" fmla="*/ 4 w 11"/>
                <a:gd name="T9" fmla="*/ 2 h 11"/>
                <a:gd name="T10" fmla="*/ 2 w 11"/>
                <a:gd name="T11" fmla="*/ 4 h 11"/>
                <a:gd name="T12" fmla="*/ 2 w 11"/>
                <a:gd name="T13" fmla="*/ 10 h 11"/>
                <a:gd name="T14" fmla="*/ 5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6" y="11"/>
                    <a:pt x="7" y="10"/>
                    <a:pt x="8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3"/>
                    <a:pt x="10" y="2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3" y="10"/>
                    <a:pt x="4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7" name="Freeform 368">
              <a:extLst>
                <a:ext uri="{FF2B5EF4-FFF2-40B4-BE49-F238E27FC236}">
                  <a16:creationId xmlns:a16="http://schemas.microsoft.com/office/drawing/2014/main" xmlns="" id="{2B3A0CC4-D548-5445-9491-C2B7ED28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9" y="1487488"/>
              <a:ext cx="1431925" cy="1435100"/>
            </a:xfrm>
            <a:custGeom>
              <a:avLst/>
              <a:gdLst>
                <a:gd name="T0" fmla="*/ 361 w 381"/>
                <a:gd name="T1" fmla="*/ 15 h 382"/>
                <a:gd name="T2" fmla="*/ 1 w 381"/>
                <a:gd name="T3" fmla="*/ 375 h 382"/>
                <a:gd name="T4" fmla="*/ 1 w 381"/>
                <a:gd name="T5" fmla="*/ 380 h 382"/>
                <a:gd name="T6" fmla="*/ 4 w 381"/>
                <a:gd name="T7" fmla="*/ 382 h 382"/>
                <a:gd name="T8" fmla="*/ 7 w 381"/>
                <a:gd name="T9" fmla="*/ 380 h 382"/>
                <a:gd name="T10" fmla="*/ 367 w 381"/>
                <a:gd name="T11" fmla="*/ 20 h 382"/>
                <a:gd name="T12" fmla="*/ 380 w 381"/>
                <a:gd name="T13" fmla="*/ 7 h 382"/>
                <a:gd name="T14" fmla="*/ 381 w 381"/>
                <a:gd name="T15" fmla="*/ 4 h 382"/>
                <a:gd name="T16" fmla="*/ 380 w 381"/>
                <a:gd name="T17" fmla="*/ 2 h 382"/>
                <a:gd name="T18" fmla="*/ 377 w 381"/>
                <a:gd name="T19" fmla="*/ 0 h 382"/>
                <a:gd name="T20" fmla="*/ 374 w 381"/>
                <a:gd name="T21" fmla="*/ 2 h 382"/>
                <a:gd name="T22" fmla="*/ 361 w 381"/>
                <a:gd name="T23" fmla="*/ 1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382">
                  <a:moveTo>
                    <a:pt x="361" y="15"/>
                  </a:moveTo>
                  <a:cubicBezTo>
                    <a:pt x="1" y="375"/>
                    <a:pt x="1" y="375"/>
                    <a:pt x="1" y="375"/>
                  </a:cubicBezTo>
                  <a:cubicBezTo>
                    <a:pt x="0" y="376"/>
                    <a:pt x="0" y="379"/>
                    <a:pt x="1" y="380"/>
                  </a:cubicBezTo>
                  <a:cubicBezTo>
                    <a:pt x="2" y="381"/>
                    <a:pt x="3" y="382"/>
                    <a:pt x="4" y="382"/>
                  </a:cubicBezTo>
                  <a:cubicBezTo>
                    <a:pt x="5" y="382"/>
                    <a:pt x="6" y="381"/>
                    <a:pt x="7" y="380"/>
                  </a:cubicBezTo>
                  <a:cubicBezTo>
                    <a:pt x="367" y="20"/>
                    <a:pt x="367" y="20"/>
                    <a:pt x="367" y="20"/>
                  </a:cubicBezTo>
                  <a:cubicBezTo>
                    <a:pt x="380" y="7"/>
                    <a:pt x="380" y="7"/>
                    <a:pt x="380" y="7"/>
                  </a:cubicBezTo>
                  <a:cubicBezTo>
                    <a:pt x="381" y="6"/>
                    <a:pt x="381" y="5"/>
                    <a:pt x="381" y="4"/>
                  </a:cubicBezTo>
                  <a:cubicBezTo>
                    <a:pt x="381" y="3"/>
                    <a:pt x="381" y="2"/>
                    <a:pt x="380" y="2"/>
                  </a:cubicBezTo>
                  <a:cubicBezTo>
                    <a:pt x="379" y="1"/>
                    <a:pt x="378" y="0"/>
                    <a:pt x="377" y="0"/>
                  </a:cubicBezTo>
                  <a:cubicBezTo>
                    <a:pt x="376" y="0"/>
                    <a:pt x="375" y="1"/>
                    <a:pt x="374" y="2"/>
                  </a:cubicBezTo>
                  <a:lnTo>
                    <a:pt x="36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8" name="Freeform 369">
              <a:extLst>
                <a:ext uri="{FF2B5EF4-FFF2-40B4-BE49-F238E27FC236}">
                  <a16:creationId xmlns:a16="http://schemas.microsoft.com/office/drawing/2014/main" xmlns="" id="{FFE60199-E845-5E4C-882B-60DDE5A6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9039" y="1441451"/>
              <a:ext cx="44450" cy="41275"/>
            </a:xfrm>
            <a:custGeom>
              <a:avLst/>
              <a:gdLst>
                <a:gd name="T0" fmla="*/ 4 w 12"/>
                <a:gd name="T1" fmla="*/ 11 h 11"/>
                <a:gd name="T2" fmla="*/ 7 w 12"/>
                <a:gd name="T3" fmla="*/ 10 h 11"/>
                <a:gd name="T4" fmla="*/ 10 w 12"/>
                <a:gd name="T5" fmla="*/ 7 h 11"/>
                <a:gd name="T6" fmla="*/ 10 w 12"/>
                <a:gd name="T7" fmla="*/ 1 h 11"/>
                <a:gd name="T8" fmla="*/ 5 w 12"/>
                <a:gd name="T9" fmla="*/ 1 h 11"/>
                <a:gd name="T10" fmla="*/ 1 w 12"/>
                <a:gd name="T11" fmla="*/ 5 h 11"/>
                <a:gd name="T12" fmla="*/ 1 w 12"/>
                <a:gd name="T13" fmla="*/ 10 h 11"/>
                <a:gd name="T14" fmla="*/ 4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4" y="11"/>
                  </a:move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9" name="Freeform 370">
              <a:extLst>
                <a:ext uri="{FF2B5EF4-FFF2-40B4-BE49-F238E27FC236}">
                  <a16:creationId xmlns:a16="http://schemas.microsoft.com/office/drawing/2014/main" xmlns="" id="{66B65D99-FBB1-5441-9374-43CB5E8A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1" y="2927351"/>
              <a:ext cx="277813" cy="274638"/>
            </a:xfrm>
            <a:custGeom>
              <a:avLst/>
              <a:gdLst>
                <a:gd name="T0" fmla="*/ 67 w 74"/>
                <a:gd name="T1" fmla="*/ 1 h 73"/>
                <a:gd name="T2" fmla="*/ 65 w 74"/>
                <a:gd name="T3" fmla="*/ 3 h 73"/>
                <a:gd name="T4" fmla="*/ 65 w 74"/>
                <a:gd name="T5" fmla="*/ 3 h 73"/>
                <a:gd name="T6" fmla="*/ 64 w 74"/>
                <a:gd name="T7" fmla="*/ 4 h 73"/>
                <a:gd name="T8" fmla="*/ 2 w 74"/>
                <a:gd name="T9" fmla="*/ 66 h 73"/>
                <a:gd name="T10" fmla="*/ 2 w 74"/>
                <a:gd name="T11" fmla="*/ 72 h 73"/>
                <a:gd name="T12" fmla="*/ 5 w 74"/>
                <a:gd name="T13" fmla="*/ 73 h 73"/>
                <a:gd name="T14" fmla="*/ 8 w 74"/>
                <a:gd name="T15" fmla="*/ 72 h 73"/>
                <a:gd name="T16" fmla="*/ 70 w 74"/>
                <a:gd name="T17" fmla="*/ 10 h 73"/>
                <a:gd name="T18" fmla="*/ 70 w 74"/>
                <a:gd name="T19" fmla="*/ 9 h 73"/>
                <a:gd name="T20" fmla="*/ 71 w 74"/>
                <a:gd name="T21" fmla="*/ 8 h 73"/>
                <a:gd name="T22" fmla="*/ 72 w 74"/>
                <a:gd name="T23" fmla="*/ 7 h 73"/>
                <a:gd name="T24" fmla="*/ 72 w 74"/>
                <a:gd name="T25" fmla="*/ 1 h 73"/>
                <a:gd name="T26" fmla="*/ 67 w 74"/>
                <a:gd name="T2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3">
                  <a:moveTo>
                    <a:pt x="67" y="1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0" y="67"/>
                    <a:pt x="0" y="70"/>
                    <a:pt x="2" y="72"/>
                  </a:cubicBezTo>
                  <a:cubicBezTo>
                    <a:pt x="3" y="72"/>
                    <a:pt x="4" y="73"/>
                    <a:pt x="5" y="73"/>
                  </a:cubicBezTo>
                  <a:cubicBezTo>
                    <a:pt x="6" y="73"/>
                    <a:pt x="7" y="72"/>
                    <a:pt x="8" y="7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1" y="9"/>
                    <a:pt x="71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5"/>
                    <a:pt x="74" y="3"/>
                    <a:pt x="72" y="1"/>
                  </a:cubicBezTo>
                  <a:cubicBezTo>
                    <a:pt x="71" y="0"/>
                    <a:pt x="68" y="0"/>
                    <a:pt x="6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0" name="Freeform 371">
              <a:extLst>
                <a:ext uri="{FF2B5EF4-FFF2-40B4-BE49-F238E27FC236}">
                  <a16:creationId xmlns:a16="http://schemas.microsoft.com/office/drawing/2014/main" xmlns="" id="{B3D47E9B-C476-C745-8F97-368D4DF05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4" y="3224213"/>
              <a:ext cx="792163" cy="796925"/>
            </a:xfrm>
            <a:custGeom>
              <a:avLst/>
              <a:gdLst>
                <a:gd name="T0" fmla="*/ 210 w 211"/>
                <a:gd name="T1" fmla="*/ 2 h 212"/>
                <a:gd name="T2" fmla="*/ 204 w 211"/>
                <a:gd name="T3" fmla="*/ 2 h 212"/>
                <a:gd name="T4" fmla="*/ 1 w 211"/>
                <a:gd name="T5" fmla="*/ 205 h 212"/>
                <a:gd name="T6" fmla="*/ 1 w 211"/>
                <a:gd name="T7" fmla="*/ 210 h 212"/>
                <a:gd name="T8" fmla="*/ 4 w 211"/>
                <a:gd name="T9" fmla="*/ 212 h 212"/>
                <a:gd name="T10" fmla="*/ 7 w 211"/>
                <a:gd name="T11" fmla="*/ 210 h 212"/>
                <a:gd name="T12" fmla="*/ 210 w 211"/>
                <a:gd name="T13" fmla="*/ 7 h 212"/>
                <a:gd name="T14" fmla="*/ 210 w 211"/>
                <a:gd name="T15" fmla="*/ 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212">
                  <a:moveTo>
                    <a:pt x="210" y="2"/>
                  </a:moveTo>
                  <a:cubicBezTo>
                    <a:pt x="208" y="0"/>
                    <a:pt x="206" y="0"/>
                    <a:pt x="204" y="2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6"/>
                    <a:pt x="0" y="209"/>
                    <a:pt x="1" y="210"/>
                  </a:cubicBezTo>
                  <a:cubicBezTo>
                    <a:pt x="2" y="211"/>
                    <a:pt x="3" y="212"/>
                    <a:pt x="4" y="212"/>
                  </a:cubicBezTo>
                  <a:cubicBezTo>
                    <a:pt x="5" y="212"/>
                    <a:pt x="6" y="211"/>
                    <a:pt x="7" y="210"/>
                  </a:cubicBezTo>
                  <a:cubicBezTo>
                    <a:pt x="210" y="7"/>
                    <a:pt x="210" y="7"/>
                    <a:pt x="210" y="7"/>
                  </a:cubicBezTo>
                  <a:cubicBezTo>
                    <a:pt x="211" y="6"/>
                    <a:pt x="211" y="3"/>
                    <a:pt x="2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1" name="Freeform 372">
              <a:extLst>
                <a:ext uri="{FF2B5EF4-FFF2-40B4-BE49-F238E27FC236}">
                  <a16:creationId xmlns:a16="http://schemas.microsoft.com/office/drawing/2014/main" xmlns="" id="{3407E973-E1B2-C14E-ABDD-661C10BBD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14" y="2957513"/>
              <a:ext cx="280988" cy="280988"/>
            </a:xfrm>
            <a:custGeom>
              <a:avLst/>
              <a:gdLst>
                <a:gd name="T0" fmla="*/ 68 w 75"/>
                <a:gd name="T1" fmla="*/ 2 h 75"/>
                <a:gd name="T2" fmla="*/ 64 w 75"/>
                <a:gd name="T3" fmla="*/ 6 h 75"/>
                <a:gd name="T4" fmla="*/ 63 w 75"/>
                <a:gd name="T5" fmla="*/ 7 h 75"/>
                <a:gd name="T6" fmla="*/ 63 w 75"/>
                <a:gd name="T7" fmla="*/ 8 h 75"/>
                <a:gd name="T8" fmla="*/ 1 w 75"/>
                <a:gd name="T9" fmla="*/ 69 h 75"/>
                <a:gd name="T10" fmla="*/ 1 w 75"/>
                <a:gd name="T11" fmla="*/ 74 h 75"/>
                <a:gd name="T12" fmla="*/ 4 w 75"/>
                <a:gd name="T13" fmla="*/ 75 h 75"/>
                <a:gd name="T14" fmla="*/ 7 w 75"/>
                <a:gd name="T15" fmla="*/ 74 h 75"/>
                <a:gd name="T16" fmla="*/ 68 w 75"/>
                <a:gd name="T17" fmla="*/ 13 h 75"/>
                <a:gd name="T18" fmla="*/ 69 w 75"/>
                <a:gd name="T19" fmla="*/ 12 h 75"/>
                <a:gd name="T20" fmla="*/ 70 w 75"/>
                <a:gd name="T21" fmla="*/ 12 h 75"/>
                <a:gd name="T22" fmla="*/ 74 w 75"/>
                <a:gd name="T23" fmla="*/ 8 h 75"/>
                <a:gd name="T24" fmla="*/ 74 w 75"/>
                <a:gd name="T25" fmla="*/ 2 h 75"/>
                <a:gd name="T26" fmla="*/ 68 w 75"/>
                <a:gd name="T2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75">
                  <a:moveTo>
                    <a:pt x="68" y="2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7"/>
                    <a:pt x="63" y="7"/>
                  </a:cubicBezTo>
                  <a:cubicBezTo>
                    <a:pt x="63" y="7"/>
                    <a:pt x="63" y="7"/>
                    <a:pt x="63" y="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0"/>
                    <a:pt x="0" y="73"/>
                    <a:pt x="1" y="74"/>
                  </a:cubicBezTo>
                  <a:cubicBezTo>
                    <a:pt x="2" y="75"/>
                    <a:pt x="3" y="75"/>
                    <a:pt x="4" y="75"/>
                  </a:cubicBezTo>
                  <a:cubicBezTo>
                    <a:pt x="5" y="75"/>
                    <a:pt x="6" y="75"/>
                    <a:pt x="7" y="74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9" y="13"/>
                    <a:pt x="69" y="12"/>
                  </a:cubicBezTo>
                  <a:cubicBezTo>
                    <a:pt x="69" y="12"/>
                    <a:pt x="69" y="12"/>
                    <a:pt x="70" y="12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5" y="6"/>
                    <a:pt x="75" y="3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2" name="Freeform 373">
              <a:extLst>
                <a:ext uri="{FF2B5EF4-FFF2-40B4-BE49-F238E27FC236}">
                  <a16:creationId xmlns:a16="http://schemas.microsoft.com/office/drawing/2014/main" xmlns="" id="{C95E579C-9130-1245-982F-9444AB0A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6" y="1504951"/>
              <a:ext cx="1438275" cy="1441450"/>
            </a:xfrm>
            <a:custGeom>
              <a:avLst/>
              <a:gdLst>
                <a:gd name="T0" fmla="*/ 375 w 383"/>
                <a:gd name="T1" fmla="*/ 2 h 383"/>
                <a:gd name="T2" fmla="*/ 1 w 383"/>
                <a:gd name="T3" fmla="*/ 376 h 383"/>
                <a:gd name="T4" fmla="*/ 1 w 383"/>
                <a:gd name="T5" fmla="*/ 381 h 383"/>
                <a:gd name="T6" fmla="*/ 4 w 383"/>
                <a:gd name="T7" fmla="*/ 383 h 383"/>
                <a:gd name="T8" fmla="*/ 7 w 383"/>
                <a:gd name="T9" fmla="*/ 381 h 383"/>
                <a:gd name="T10" fmla="*/ 381 w 383"/>
                <a:gd name="T11" fmla="*/ 7 h 383"/>
                <a:gd name="T12" fmla="*/ 381 w 383"/>
                <a:gd name="T13" fmla="*/ 2 h 383"/>
                <a:gd name="T14" fmla="*/ 375 w 383"/>
                <a:gd name="T15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383">
                  <a:moveTo>
                    <a:pt x="375" y="2"/>
                  </a:moveTo>
                  <a:cubicBezTo>
                    <a:pt x="1" y="376"/>
                    <a:pt x="1" y="376"/>
                    <a:pt x="1" y="376"/>
                  </a:cubicBezTo>
                  <a:cubicBezTo>
                    <a:pt x="0" y="377"/>
                    <a:pt x="0" y="380"/>
                    <a:pt x="1" y="381"/>
                  </a:cubicBezTo>
                  <a:cubicBezTo>
                    <a:pt x="2" y="382"/>
                    <a:pt x="3" y="383"/>
                    <a:pt x="4" y="383"/>
                  </a:cubicBezTo>
                  <a:cubicBezTo>
                    <a:pt x="5" y="383"/>
                    <a:pt x="6" y="382"/>
                    <a:pt x="7" y="381"/>
                  </a:cubicBezTo>
                  <a:cubicBezTo>
                    <a:pt x="381" y="7"/>
                    <a:pt x="381" y="7"/>
                    <a:pt x="381" y="7"/>
                  </a:cubicBezTo>
                  <a:cubicBezTo>
                    <a:pt x="383" y="6"/>
                    <a:pt x="383" y="3"/>
                    <a:pt x="381" y="2"/>
                  </a:cubicBezTo>
                  <a:cubicBezTo>
                    <a:pt x="379" y="0"/>
                    <a:pt x="377" y="0"/>
                    <a:pt x="37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3" name="Freeform 374">
              <a:extLst>
                <a:ext uri="{FF2B5EF4-FFF2-40B4-BE49-F238E27FC236}">
                  <a16:creationId xmlns:a16="http://schemas.microsoft.com/office/drawing/2014/main" xmlns="" id="{EA6D0F56-333B-EC46-885C-337C5AD1D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4" y="3276601"/>
              <a:ext cx="787400" cy="788988"/>
            </a:xfrm>
            <a:custGeom>
              <a:avLst/>
              <a:gdLst>
                <a:gd name="T0" fmla="*/ 5 w 210"/>
                <a:gd name="T1" fmla="*/ 210 h 210"/>
                <a:gd name="T2" fmla="*/ 8 w 210"/>
                <a:gd name="T3" fmla="*/ 209 h 210"/>
                <a:gd name="T4" fmla="*/ 209 w 210"/>
                <a:gd name="T5" fmla="*/ 8 h 210"/>
                <a:gd name="T6" fmla="*/ 209 w 210"/>
                <a:gd name="T7" fmla="*/ 2 h 210"/>
                <a:gd name="T8" fmla="*/ 203 w 210"/>
                <a:gd name="T9" fmla="*/ 2 h 210"/>
                <a:gd name="T10" fmla="*/ 2 w 210"/>
                <a:gd name="T11" fmla="*/ 203 h 210"/>
                <a:gd name="T12" fmla="*/ 2 w 210"/>
                <a:gd name="T13" fmla="*/ 209 h 210"/>
                <a:gd name="T14" fmla="*/ 5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5" y="210"/>
                  </a:moveTo>
                  <a:cubicBezTo>
                    <a:pt x="6" y="210"/>
                    <a:pt x="7" y="210"/>
                    <a:pt x="8" y="209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10" y="6"/>
                    <a:pt x="210" y="3"/>
                    <a:pt x="209" y="2"/>
                  </a:cubicBezTo>
                  <a:cubicBezTo>
                    <a:pt x="207" y="0"/>
                    <a:pt x="205" y="0"/>
                    <a:pt x="203" y="2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0" y="205"/>
                    <a:pt x="0" y="207"/>
                    <a:pt x="2" y="209"/>
                  </a:cubicBezTo>
                  <a:cubicBezTo>
                    <a:pt x="3" y="210"/>
                    <a:pt x="4" y="210"/>
                    <a:pt x="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4" name="Freeform 375">
              <a:extLst>
                <a:ext uri="{FF2B5EF4-FFF2-40B4-BE49-F238E27FC236}">
                  <a16:creationId xmlns:a16="http://schemas.microsoft.com/office/drawing/2014/main" xmlns="" id="{3C7D179C-4172-0C4B-923C-924B79963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6" y="3005138"/>
              <a:ext cx="274638" cy="274638"/>
            </a:xfrm>
            <a:custGeom>
              <a:avLst/>
              <a:gdLst>
                <a:gd name="T0" fmla="*/ 7 w 73"/>
                <a:gd name="T1" fmla="*/ 72 h 73"/>
                <a:gd name="T2" fmla="*/ 71 w 73"/>
                <a:gd name="T3" fmla="*/ 7 h 73"/>
                <a:gd name="T4" fmla="*/ 71 w 73"/>
                <a:gd name="T5" fmla="*/ 1 h 73"/>
                <a:gd name="T6" fmla="*/ 66 w 73"/>
                <a:gd name="T7" fmla="*/ 1 h 73"/>
                <a:gd name="T8" fmla="*/ 1 w 73"/>
                <a:gd name="T9" fmla="*/ 66 h 73"/>
                <a:gd name="T10" fmla="*/ 1 w 73"/>
                <a:gd name="T11" fmla="*/ 72 h 73"/>
                <a:gd name="T12" fmla="*/ 4 w 73"/>
                <a:gd name="T13" fmla="*/ 73 h 73"/>
                <a:gd name="T14" fmla="*/ 7 w 73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3">
                  <a:moveTo>
                    <a:pt x="7" y="72"/>
                  </a:moveTo>
                  <a:cubicBezTo>
                    <a:pt x="71" y="7"/>
                    <a:pt x="71" y="7"/>
                    <a:pt x="71" y="7"/>
                  </a:cubicBezTo>
                  <a:cubicBezTo>
                    <a:pt x="73" y="5"/>
                    <a:pt x="73" y="3"/>
                    <a:pt x="71" y="1"/>
                  </a:cubicBezTo>
                  <a:cubicBezTo>
                    <a:pt x="70" y="0"/>
                    <a:pt x="67" y="0"/>
                    <a:pt x="66" y="1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70"/>
                    <a:pt x="1" y="72"/>
                  </a:cubicBezTo>
                  <a:cubicBezTo>
                    <a:pt x="2" y="72"/>
                    <a:pt x="3" y="73"/>
                    <a:pt x="4" y="73"/>
                  </a:cubicBezTo>
                  <a:cubicBezTo>
                    <a:pt x="5" y="73"/>
                    <a:pt x="6" y="72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5" name="Freeform 376">
              <a:extLst>
                <a:ext uri="{FF2B5EF4-FFF2-40B4-BE49-F238E27FC236}">
                  <a16:creationId xmlns:a16="http://schemas.microsoft.com/office/drawing/2014/main" xmlns="" id="{9C8B062B-796F-434A-8F3F-100AACEF3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1512888"/>
              <a:ext cx="1433513" cy="1439863"/>
            </a:xfrm>
            <a:custGeom>
              <a:avLst/>
              <a:gdLst>
                <a:gd name="T0" fmla="*/ 6 w 382"/>
                <a:gd name="T1" fmla="*/ 372 h 383"/>
                <a:gd name="T2" fmla="*/ 5 w 382"/>
                <a:gd name="T3" fmla="*/ 372 h 383"/>
                <a:gd name="T4" fmla="*/ 1 w 382"/>
                <a:gd name="T5" fmla="*/ 376 h 383"/>
                <a:gd name="T6" fmla="*/ 1 w 382"/>
                <a:gd name="T7" fmla="*/ 382 h 383"/>
                <a:gd name="T8" fmla="*/ 4 w 382"/>
                <a:gd name="T9" fmla="*/ 383 h 383"/>
                <a:gd name="T10" fmla="*/ 7 w 382"/>
                <a:gd name="T11" fmla="*/ 382 h 383"/>
                <a:gd name="T12" fmla="*/ 10 w 382"/>
                <a:gd name="T13" fmla="*/ 378 h 383"/>
                <a:gd name="T14" fmla="*/ 11 w 382"/>
                <a:gd name="T15" fmla="*/ 377 h 383"/>
                <a:gd name="T16" fmla="*/ 12 w 382"/>
                <a:gd name="T17" fmla="*/ 377 h 383"/>
                <a:gd name="T18" fmla="*/ 381 w 382"/>
                <a:gd name="T19" fmla="*/ 8 h 383"/>
                <a:gd name="T20" fmla="*/ 381 w 382"/>
                <a:gd name="T21" fmla="*/ 2 h 383"/>
                <a:gd name="T22" fmla="*/ 375 w 382"/>
                <a:gd name="T23" fmla="*/ 2 h 383"/>
                <a:gd name="T24" fmla="*/ 6 w 382"/>
                <a:gd name="T25" fmla="*/ 371 h 383"/>
                <a:gd name="T26" fmla="*/ 6 w 382"/>
                <a:gd name="T27" fmla="*/ 3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383">
                  <a:moveTo>
                    <a:pt x="6" y="372"/>
                  </a:moveTo>
                  <a:cubicBezTo>
                    <a:pt x="5" y="372"/>
                    <a:pt x="5" y="372"/>
                    <a:pt x="5" y="372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0" y="378"/>
                    <a:pt x="0" y="380"/>
                    <a:pt x="1" y="382"/>
                  </a:cubicBezTo>
                  <a:cubicBezTo>
                    <a:pt x="2" y="383"/>
                    <a:pt x="3" y="383"/>
                    <a:pt x="4" y="383"/>
                  </a:cubicBezTo>
                  <a:cubicBezTo>
                    <a:pt x="5" y="383"/>
                    <a:pt x="6" y="383"/>
                    <a:pt x="7" y="382"/>
                  </a:cubicBezTo>
                  <a:cubicBezTo>
                    <a:pt x="10" y="378"/>
                    <a:pt x="10" y="378"/>
                    <a:pt x="10" y="378"/>
                  </a:cubicBezTo>
                  <a:cubicBezTo>
                    <a:pt x="11" y="378"/>
                    <a:pt x="11" y="377"/>
                    <a:pt x="11" y="377"/>
                  </a:cubicBezTo>
                  <a:cubicBezTo>
                    <a:pt x="11" y="377"/>
                    <a:pt x="12" y="377"/>
                    <a:pt x="12" y="377"/>
                  </a:cubicBezTo>
                  <a:cubicBezTo>
                    <a:pt x="381" y="8"/>
                    <a:pt x="381" y="8"/>
                    <a:pt x="381" y="8"/>
                  </a:cubicBezTo>
                  <a:cubicBezTo>
                    <a:pt x="382" y="6"/>
                    <a:pt x="382" y="4"/>
                    <a:pt x="381" y="2"/>
                  </a:cubicBezTo>
                  <a:cubicBezTo>
                    <a:pt x="379" y="0"/>
                    <a:pt x="377" y="0"/>
                    <a:pt x="375" y="2"/>
                  </a:cubicBezTo>
                  <a:cubicBezTo>
                    <a:pt x="6" y="371"/>
                    <a:pt x="6" y="371"/>
                    <a:pt x="6" y="371"/>
                  </a:cubicBezTo>
                  <a:cubicBezTo>
                    <a:pt x="6" y="371"/>
                    <a:pt x="6" y="371"/>
                    <a:pt x="6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6" name="Freeform 377">
              <a:extLst>
                <a:ext uri="{FF2B5EF4-FFF2-40B4-BE49-F238E27FC236}">
                  <a16:creationId xmlns:a16="http://schemas.microsoft.com/office/drawing/2014/main" xmlns="" id="{85AF1362-9B95-344C-9302-1D9C5EB0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4" y="3306763"/>
              <a:ext cx="822325" cy="823913"/>
            </a:xfrm>
            <a:custGeom>
              <a:avLst/>
              <a:gdLst>
                <a:gd name="T0" fmla="*/ 4 w 219"/>
                <a:gd name="T1" fmla="*/ 219 h 219"/>
                <a:gd name="T2" fmla="*/ 7 w 219"/>
                <a:gd name="T3" fmla="*/ 218 h 219"/>
                <a:gd name="T4" fmla="*/ 217 w 219"/>
                <a:gd name="T5" fmla="*/ 7 h 219"/>
                <a:gd name="T6" fmla="*/ 217 w 219"/>
                <a:gd name="T7" fmla="*/ 1 h 219"/>
                <a:gd name="T8" fmla="*/ 212 w 219"/>
                <a:gd name="T9" fmla="*/ 1 h 219"/>
                <a:gd name="T10" fmla="*/ 1 w 219"/>
                <a:gd name="T11" fmla="*/ 212 h 219"/>
                <a:gd name="T12" fmla="*/ 1 w 219"/>
                <a:gd name="T13" fmla="*/ 218 h 219"/>
                <a:gd name="T14" fmla="*/ 4 w 219"/>
                <a:gd name="T1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219">
                  <a:moveTo>
                    <a:pt x="4" y="219"/>
                  </a:moveTo>
                  <a:cubicBezTo>
                    <a:pt x="5" y="219"/>
                    <a:pt x="6" y="218"/>
                    <a:pt x="7" y="218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19" y="6"/>
                    <a:pt x="219" y="3"/>
                    <a:pt x="217" y="1"/>
                  </a:cubicBezTo>
                  <a:cubicBezTo>
                    <a:pt x="216" y="0"/>
                    <a:pt x="213" y="0"/>
                    <a:pt x="212" y="1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0" y="214"/>
                    <a:pt x="0" y="216"/>
                    <a:pt x="1" y="218"/>
                  </a:cubicBezTo>
                  <a:cubicBezTo>
                    <a:pt x="2" y="218"/>
                    <a:pt x="3" y="219"/>
                    <a:pt x="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7" name="Freeform 378">
              <a:extLst>
                <a:ext uri="{FF2B5EF4-FFF2-40B4-BE49-F238E27FC236}">
                  <a16:creationId xmlns:a16="http://schemas.microsoft.com/office/drawing/2014/main" xmlns="" id="{9CC22B84-3B77-5044-AEDD-3159A3C92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1" y="1517651"/>
              <a:ext cx="1825625" cy="1827213"/>
            </a:xfrm>
            <a:custGeom>
              <a:avLst/>
              <a:gdLst>
                <a:gd name="T0" fmla="*/ 99 w 486"/>
                <a:gd name="T1" fmla="*/ 384 h 486"/>
                <a:gd name="T2" fmla="*/ 95 w 486"/>
                <a:gd name="T3" fmla="*/ 385 h 486"/>
                <a:gd name="T4" fmla="*/ 2 w 486"/>
                <a:gd name="T5" fmla="*/ 479 h 486"/>
                <a:gd name="T6" fmla="*/ 2 w 486"/>
                <a:gd name="T7" fmla="*/ 484 h 486"/>
                <a:gd name="T8" fmla="*/ 4 w 486"/>
                <a:gd name="T9" fmla="*/ 486 h 486"/>
                <a:gd name="T10" fmla="*/ 7 w 486"/>
                <a:gd name="T11" fmla="*/ 484 h 486"/>
                <a:gd name="T12" fmla="*/ 101 w 486"/>
                <a:gd name="T13" fmla="*/ 391 h 486"/>
                <a:gd name="T14" fmla="*/ 102 w 486"/>
                <a:gd name="T15" fmla="*/ 387 h 486"/>
                <a:gd name="T16" fmla="*/ 103 w 486"/>
                <a:gd name="T17" fmla="*/ 387 h 486"/>
                <a:gd name="T18" fmla="*/ 106 w 486"/>
                <a:gd name="T19" fmla="*/ 386 h 486"/>
                <a:gd name="T20" fmla="*/ 484 w 486"/>
                <a:gd name="T21" fmla="*/ 7 h 486"/>
                <a:gd name="T22" fmla="*/ 484 w 486"/>
                <a:gd name="T23" fmla="*/ 2 h 486"/>
                <a:gd name="T24" fmla="*/ 479 w 486"/>
                <a:gd name="T25" fmla="*/ 2 h 486"/>
                <a:gd name="T26" fmla="*/ 100 w 486"/>
                <a:gd name="T27" fmla="*/ 380 h 486"/>
                <a:gd name="T28" fmla="*/ 99 w 486"/>
                <a:gd name="T29" fmla="*/ 3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486">
                  <a:moveTo>
                    <a:pt x="99" y="384"/>
                  </a:moveTo>
                  <a:cubicBezTo>
                    <a:pt x="98" y="384"/>
                    <a:pt x="96" y="384"/>
                    <a:pt x="95" y="385"/>
                  </a:cubicBezTo>
                  <a:cubicBezTo>
                    <a:pt x="2" y="479"/>
                    <a:pt x="2" y="479"/>
                    <a:pt x="2" y="479"/>
                  </a:cubicBezTo>
                  <a:cubicBezTo>
                    <a:pt x="0" y="480"/>
                    <a:pt x="0" y="483"/>
                    <a:pt x="2" y="484"/>
                  </a:cubicBezTo>
                  <a:cubicBezTo>
                    <a:pt x="2" y="485"/>
                    <a:pt x="3" y="486"/>
                    <a:pt x="4" y="486"/>
                  </a:cubicBezTo>
                  <a:cubicBezTo>
                    <a:pt x="5" y="486"/>
                    <a:pt x="6" y="485"/>
                    <a:pt x="7" y="484"/>
                  </a:cubicBezTo>
                  <a:cubicBezTo>
                    <a:pt x="101" y="391"/>
                    <a:pt x="101" y="391"/>
                    <a:pt x="101" y="391"/>
                  </a:cubicBezTo>
                  <a:cubicBezTo>
                    <a:pt x="102" y="390"/>
                    <a:pt x="102" y="388"/>
                    <a:pt x="102" y="387"/>
                  </a:cubicBezTo>
                  <a:cubicBezTo>
                    <a:pt x="102" y="387"/>
                    <a:pt x="102" y="387"/>
                    <a:pt x="103" y="387"/>
                  </a:cubicBezTo>
                  <a:cubicBezTo>
                    <a:pt x="104" y="387"/>
                    <a:pt x="105" y="387"/>
                    <a:pt x="106" y="386"/>
                  </a:cubicBezTo>
                  <a:cubicBezTo>
                    <a:pt x="484" y="7"/>
                    <a:pt x="484" y="7"/>
                    <a:pt x="484" y="7"/>
                  </a:cubicBezTo>
                  <a:cubicBezTo>
                    <a:pt x="486" y="6"/>
                    <a:pt x="486" y="3"/>
                    <a:pt x="484" y="2"/>
                  </a:cubicBezTo>
                  <a:cubicBezTo>
                    <a:pt x="483" y="0"/>
                    <a:pt x="480" y="0"/>
                    <a:pt x="479" y="2"/>
                  </a:cubicBezTo>
                  <a:cubicBezTo>
                    <a:pt x="100" y="380"/>
                    <a:pt x="100" y="380"/>
                    <a:pt x="100" y="380"/>
                  </a:cubicBezTo>
                  <a:cubicBezTo>
                    <a:pt x="99" y="381"/>
                    <a:pt x="99" y="383"/>
                    <a:pt x="99" y="3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8" name="Freeform 379">
              <a:extLst>
                <a:ext uri="{FF2B5EF4-FFF2-40B4-BE49-F238E27FC236}">
                  <a16:creationId xmlns:a16="http://schemas.microsoft.com/office/drawing/2014/main" xmlns="" id="{2154E724-455D-7D49-986D-7F08C1C2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4" y="3336926"/>
              <a:ext cx="841375" cy="841375"/>
            </a:xfrm>
            <a:custGeom>
              <a:avLst/>
              <a:gdLst>
                <a:gd name="T0" fmla="*/ 4 w 224"/>
                <a:gd name="T1" fmla="*/ 224 h 224"/>
                <a:gd name="T2" fmla="*/ 7 w 224"/>
                <a:gd name="T3" fmla="*/ 223 h 224"/>
                <a:gd name="T4" fmla="*/ 223 w 224"/>
                <a:gd name="T5" fmla="*/ 7 h 224"/>
                <a:gd name="T6" fmla="*/ 223 w 224"/>
                <a:gd name="T7" fmla="*/ 1 h 224"/>
                <a:gd name="T8" fmla="*/ 217 w 224"/>
                <a:gd name="T9" fmla="*/ 1 h 224"/>
                <a:gd name="T10" fmla="*/ 1 w 224"/>
                <a:gd name="T11" fmla="*/ 217 h 224"/>
                <a:gd name="T12" fmla="*/ 1 w 224"/>
                <a:gd name="T13" fmla="*/ 223 h 224"/>
                <a:gd name="T14" fmla="*/ 4 w 224"/>
                <a:gd name="T1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24">
                  <a:moveTo>
                    <a:pt x="4" y="224"/>
                  </a:moveTo>
                  <a:cubicBezTo>
                    <a:pt x="5" y="224"/>
                    <a:pt x="6" y="224"/>
                    <a:pt x="7" y="223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4" y="5"/>
                    <a:pt x="224" y="3"/>
                    <a:pt x="223" y="1"/>
                  </a:cubicBezTo>
                  <a:cubicBezTo>
                    <a:pt x="221" y="0"/>
                    <a:pt x="219" y="0"/>
                    <a:pt x="217" y="1"/>
                  </a:cubicBezTo>
                  <a:cubicBezTo>
                    <a:pt x="1" y="217"/>
                    <a:pt x="1" y="217"/>
                    <a:pt x="1" y="217"/>
                  </a:cubicBezTo>
                  <a:cubicBezTo>
                    <a:pt x="0" y="219"/>
                    <a:pt x="0" y="221"/>
                    <a:pt x="1" y="223"/>
                  </a:cubicBezTo>
                  <a:cubicBezTo>
                    <a:pt x="2" y="224"/>
                    <a:pt x="3" y="224"/>
                    <a:pt x="4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9" name="Freeform 380">
              <a:extLst>
                <a:ext uri="{FF2B5EF4-FFF2-40B4-BE49-F238E27FC236}">
                  <a16:creationId xmlns:a16="http://schemas.microsoft.com/office/drawing/2014/main" xmlns="" id="{3857DF81-AC2C-7E4E-8471-AC397FD7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1" y="3005138"/>
              <a:ext cx="1289050" cy="1290638"/>
            </a:xfrm>
            <a:custGeom>
              <a:avLst/>
              <a:gdLst>
                <a:gd name="T0" fmla="*/ 4 w 343"/>
                <a:gd name="T1" fmla="*/ 343 h 343"/>
                <a:gd name="T2" fmla="*/ 7 w 343"/>
                <a:gd name="T3" fmla="*/ 342 h 343"/>
                <a:gd name="T4" fmla="*/ 244 w 343"/>
                <a:gd name="T5" fmla="*/ 105 h 343"/>
                <a:gd name="T6" fmla="*/ 244 w 343"/>
                <a:gd name="T7" fmla="*/ 104 h 343"/>
                <a:gd name="T8" fmla="*/ 246 w 343"/>
                <a:gd name="T9" fmla="*/ 103 h 343"/>
                <a:gd name="T10" fmla="*/ 342 w 343"/>
                <a:gd name="T11" fmla="*/ 7 h 343"/>
                <a:gd name="T12" fmla="*/ 342 w 343"/>
                <a:gd name="T13" fmla="*/ 1 h 343"/>
                <a:gd name="T14" fmla="*/ 336 w 343"/>
                <a:gd name="T15" fmla="*/ 1 h 343"/>
                <a:gd name="T16" fmla="*/ 240 w 343"/>
                <a:gd name="T17" fmla="*/ 98 h 343"/>
                <a:gd name="T18" fmla="*/ 239 w 343"/>
                <a:gd name="T19" fmla="*/ 99 h 343"/>
                <a:gd name="T20" fmla="*/ 238 w 343"/>
                <a:gd name="T21" fmla="*/ 99 h 343"/>
                <a:gd name="T22" fmla="*/ 1 w 343"/>
                <a:gd name="T23" fmla="*/ 336 h 343"/>
                <a:gd name="T24" fmla="*/ 1 w 343"/>
                <a:gd name="T25" fmla="*/ 342 h 343"/>
                <a:gd name="T26" fmla="*/ 4 w 343"/>
                <a:gd name="T2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343">
                  <a:moveTo>
                    <a:pt x="4" y="343"/>
                  </a:moveTo>
                  <a:cubicBezTo>
                    <a:pt x="5" y="343"/>
                    <a:pt x="6" y="343"/>
                    <a:pt x="7" y="342"/>
                  </a:cubicBezTo>
                  <a:cubicBezTo>
                    <a:pt x="244" y="105"/>
                    <a:pt x="244" y="105"/>
                    <a:pt x="244" y="105"/>
                  </a:cubicBezTo>
                  <a:cubicBezTo>
                    <a:pt x="244" y="105"/>
                    <a:pt x="244" y="104"/>
                    <a:pt x="244" y="104"/>
                  </a:cubicBezTo>
                  <a:cubicBezTo>
                    <a:pt x="245" y="104"/>
                    <a:pt x="245" y="104"/>
                    <a:pt x="246" y="103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43" y="5"/>
                    <a:pt x="343" y="3"/>
                    <a:pt x="342" y="1"/>
                  </a:cubicBezTo>
                  <a:cubicBezTo>
                    <a:pt x="340" y="0"/>
                    <a:pt x="338" y="0"/>
                    <a:pt x="336" y="1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40" y="98"/>
                    <a:pt x="239" y="98"/>
                    <a:pt x="239" y="99"/>
                  </a:cubicBezTo>
                  <a:cubicBezTo>
                    <a:pt x="239" y="99"/>
                    <a:pt x="238" y="99"/>
                    <a:pt x="238" y="99"/>
                  </a:cubicBezTo>
                  <a:cubicBezTo>
                    <a:pt x="1" y="336"/>
                    <a:pt x="1" y="336"/>
                    <a:pt x="1" y="336"/>
                  </a:cubicBezTo>
                  <a:cubicBezTo>
                    <a:pt x="0" y="338"/>
                    <a:pt x="0" y="340"/>
                    <a:pt x="1" y="342"/>
                  </a:cubicBezTo>
                  <a:cubicBezTo>
                    <a:pt x="2" y="343"/>
                    <a:pt x="3" y="343"/>
                    <a:pt x="4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0" name="Freeform 381">
              <a:extLst>
                <a:ext uri="{FF2B5EF4-FFF2-40B4-BE49-F238E27FC236}">
                  <a16:creationId xmlns:a16="http://schemas.microsoft.com/office/drawing/2014/main" xmlns="" id="{5644B797-5F07-BE4C-919C-1C9E14AA9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64" y="1539876"/>
              <a:ext cx="1452563" cy="1450975"/>
            </a:xfrm>
            <a:custGeom>
              <a:avLst/>
              <a:gdLst>
                <a:gd name="T0" fmla="*/ 2 w 387"/>
                <a:gd name="T1" fmla="*/ 385 h 386"/>
                <a:gd name="T2" fmla="*/ 5 w 387"/>
                <a:gd name="T3" fmla="*/ 386 h 386"/>
                <a:gd name="T4" fmla="*/ 8 w 387"/>
                <a:gd name="T5" fmla="*/ 385 h 386"/>
                <a:gd name="T6" fmla="*/ 386 w 387"/>
                <a:gd name="T7" fmla="*/ 7 h 386"/>
                <a:gd name="T8" fmla="*/ 386 w 387"/>
                <a:gd name="T9" fmla="*/ 1 h 386"/>
                <a:gd name="T10" fmla="*/ 380 w 387"/>
                <a:gd name="T11" fmla="*/ 1 h 386"/>
                <a:gd name="T12" fmla="*/ 2 w 387"/>
                <a:gd name="T13" fmla="*/ 379 h 386"/>
                <a:gd name="T14" fmla="*/ 2 w 387"/>
                <a:gd name="T1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7" h="386">
                  <a:moveTo>
                    <a:pt x="2" y="385"/>
                  </a:moveTo>
                  <a:cubicBezTo>
                    <a:pt x="3" y="386"/>
                    <a:pt x="4" y="386"/>
                    <a:pt x="5" y="386"/>
                  </a:cubicBezTo>
                  <a:cubicBezTo>
                    <a:pt x="6" y="386"/>
                    <a:pt x="7" y="386"/>
                    <a:pt x="8" y="385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7" y="5"/>
                    <a:pt x="387" y="3"/>
                    <a:pt x="386" y="1"/>
                  </a:cubicBezTo>
                  <a:cubicBezTo>
                    <a:pt x="384" y="0"/>
                    <a:pt x="382" y="0"/>
                    <a:pt x="380" y="1"/>
                  </a:cubicBezTo>
                  <a:cubicBezTo>
                    <a:pt x="2" y="379"/>
                    <a:pt x="2" y="379"/>
                    <a:pt x="2" y="379"/>
                  </a:cubicBezTo>
                  <a:cubicBezTo>
                    <a:pt x="0" y="381"/>
                    <a:pt x="0" y="384"/>
                    <a:pt x="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1" name="Freeform 382">
              <a:extLst>
                <a:ext uri="{FF2B5EF4-FFF2-40B4-BE49-F238E27FC236}">
                  <a16:creationId xmlns:a16="http://schemas.microsoft.com/office/drawing/2014/main" xmlns="" id="{32BF8A63-875F-BE46-8F15-186E85337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9" y="1554163"/>
              <a:ext cx="1449388" cy="1447800"/>
            </a:xfrm>
            <a:custGeom>
              <a:avLst/>
              <a:gdLst>
                <a:gd name="T0" fmla="*/ 384 w 386"/>
                <a:gd name="T1" fmla="*/ 1 h 385"/>
                <a:gd name="T2" fmla="*/ 378 w 386"/>
                <a:gd name="T3" fmla="*/ 1 h 385"/>
                <a:gd name="T4" fmla="*/ 2 w 386"/>
                <a:gd name="T5" fmla="*/ 378 h 385"/>
                <a:gd name="T6" fmla="*/ 2 w 386"/>
                <a:gd name="T7" fmla="*/ 384 h 385"/>
                <a:gd name="T8" fmla="*/ 4 w 386"/>
                <a:gd name="T9" fmla="*/ 385 h 385"/>
                <a:gd name="T10" fmla="*/ 7 w 386"/>
                <a:gd name="T11" fmla="*/ 384 h 385"/>
                <a:gd name="T12" fmla="*/ 384 w 386"/>
                <a:gd name="T13" fmla="*/ 7 h 385"/>
                <a:gd name="T14" fmla="*/ 384 w 386"/>
                <a:gd name="T15" fmla="*/ 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385">
                  <a:moveTo>
                    <a:pt x="384" y="1"/>
                  </a:moveTo>
                  <a:cubicBezTo>
                    <a:pt x="383" y="0"/>
                    <a:pt x="380" y="0"/>
                    <a:pt x="378" y="1"/>
                  </a:cubicBezTo>
                  <a:cubicBezTo>
                    <a:pt x="2" y="378"/>
                    <a:pt x="2" y="378"/>
                    <a:pt x="2" y="378"/>
                  </a:cubicBezTo>
                  <a:cubicBezTo>
                    <a:pt x="0" y="380"/>
                    <a:pt x="0" y="382"/>
                    <a:pt x="2" y="384"/>
                  </a:cubicBezTo>
                  <a:cubicBezTo>
                    <a:pt x="2" y="384"/>
                    <a:pt x="3" y="385"/>
                    <a:pt x="4" y="385"/>
                  </a:cubicBezTo>
                  <a:cubicBezTo>
                    <a:pt x="5" y="385"/>
                    <a:pt x="6" y="384"/>
                    <a:pt x="7" y="384"/>
                  </a:cubicBezTo>
                  <a:cubicBezTo>
                    <a:pt x="384" y="7"/>
                    <a:pt x="384" y="7"/>
                    <a:pt x="384" y="7"/>
                  </a:cubicBezTo>
                  <a:cubicBezTo>
                    <a:pt x="386" y="5"/>
                    <a:pt x="386" y="3"/>
                    <a:pt x="38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2" name="Freeform 383">
              <a:extLst>
                <a:ext uri="{FF2B5EF4-FFF2-40B4-BE49-F238E27FC236}">
                  <a16:creationId xmlns:a16="http://schemas.microsoft.com/office/drawing/2014/main" xmlns="" id="{D8AFFA13-BFB3-2149-92FD-0C30B667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4" y="3427413"/>
              <a:ext cx="949325" cy="950913"/>
            </a:xfrm>
            <a:custGeom>
              <a:avLst/>
              <a:gdLst>
                <a:gd name="T0" fmla="*/ 85 w 253"/>
                <a:gd name="T1" fmla="*/ 174 h 253"/>
                <a:gd name="T2" fmla="*/ 85 w 253"/>
                <a:gd name="T3" fmla="*/ 174 h 253"/>
                <a:gd name="T4" fmla="*/ 85 w 253"/>
                <a:gd name="T5" fmla="*/ 174 h 253"/>
                <a:gd name="T6" fmla="*/ 251 w 253"/>
                <a:gd name="T7" fmla="*/ 8 h 253"/>
                <a:gd name="T8" fmla="*/ 251 w 253"/>
                <a:gd name="T9" fmla="*/ 2 h 253"/>
                <a:gd name="T10" fmla="*/ 246 w 253"/>
                <a:gd name="T11" fmla="*/ 2 h 253"/>
                <a:gd name="T12" fmla="*/ 80 w 253"/>
                <a:gd name="T13" fmla="*/ 168 h 253"/>
                <a:gd name="T14" fmla="*/ 80 w 253"/>
                <a:gd name="T15" fmla="*/ 168 h 253"/>
                <a:gd name="T16" fmla="*/ 80 w 253"/>
                <a:gd name="T17" fmla="*/ 168 h 253"/>
                <a:gd name="T18" fmla="*/ 1 w 253"/>
                <a:gd name="T19" fmla="*/ 247 h 253"/>
                <a:gd name="T20" fmla="*/ 1 w 253"/>
                <a:gd name="T21" fmla="*/ 252 h 253"/>
                <a:gd name="T22" fmla="*/ 4 w 253"/>
                <a:gd name="T23" fmla="*/ 253 h 253"/>
                <a:gd name="T24" fmla="*/ 7 w 253"/>
                <a:gd name="T25" fmla="*/ 252 h 253"/>
                <a:gd name="T26" fmla="*/ 85 w 253"/>
                <a:gd name="T27" fmla="*/ 17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53">
                  <a:moveTo>
                    <a:pt x="85" y="174"/>
                  </a:moveTo>
                  <a:cubicBezTo>
                    <a:pt x="85" y="174"/>
                    <a:pt x="85" y="174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3" y="6"/>
                    <a:pt x="253" y="4"/>
                    <a:pt x="251" y="2"/>
                  </a:cubicBezTo>
                  <a:cubicBezTo>
                    <a:pt x="250" y="0"/>
                    <a:pt x="247" y="0"/>
                    <a:pt x="246" y="2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1"/>
                    <a:pt x="1" y="252"/>
                  </a:cubicBezTo>
                  <a:cubicBezTo>
                    <a:pt x="2" y="253"/>
                    <a:pt x="3" y="253"/>
                    <a:pt x="4" y="253"/>
                  </a:cubicBezTo>
                  <a:cubicBezTo>
                    <a:pt x="5" y="253"/>
                    <a:pt x="6" y="253"/>
                    <a:pt x="7" y="252"/>
                  </a:cubicBezTo>
                  <a:lnTo>
                    <a:pt x="85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3" name="Freeform 384">
              <a:extLst>
                <a:ext uri="{FF2B5EF4-FFF2-40B4-BE49-F238E27FC236}">
                  <a16:creationId xmlns:a16="http://schemas.microsoft.com/office/drawing/2014/main" xmlns="" id="{19EE9023-2336-374C-9133-ACB46627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1" y="3024188"/>
              <a:ext cx="357188" cy="354013"/>
            </a:xfrm>
            <a:custGeom>
              <a:avLst/>
              <a:gdLst>
                <a:gd name="T0" fmla="*/ 4 w 95"/>
                <a:gd name="T1" fmla="*/ 94 h 94"/>
                <a:gd name="T2" fmla="*/ 7 w 95"/>
                <a:gd name="T3" fmla="*/ 93 h 94"/>
                <a:gd name="T4" fmla="*/ 93 w 95"/>
                <a:gd name="T5" fmla="*/ 7 h 94"/>
                <a:gd name="T6" fmla="*/ 93 w 95"/>
                <a:gd name="T7" fmla="*/ 1 h 94"/>
                <a:gd name="T8" fmla="*/ 87 w 95"/>
                <a:gd name="T9" fmla="*/ 1 h 94"/>
                <a:gd name="T10" fmla="*/ 1 w 95"/>
                <a:gd name="T11" fmla="*/ 87 h 94"/>
                <a:gd name="T12" fmla="*/ 1 w 95"/>
                <a:gd name="T13" fmla="*/ 93 h 94"/>
                <a:gd name="T14" fmla="*/ 4 w 95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94">
                  <a:moveTo>
                    <a:pt x="4" y="94"/>
                  </a:moveTo>
                  <a:cubicBezTo>
                    <a:pt x="5" y="94"/>
                    <a:pt x="6" y="94"/>
                    <a:pt x="7" y="93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5"/>
                    <a:pt x="95" y="3"/>
                    <a:pt x="93" y="1"/>
                  </a:cubicBezTo>
                  <a:cubicBezTo>
                    <a:pt x="91" y="0"/>
                    <a:pt x="89" y="0"/>
                    <a:pt x="87" y="1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0" y="89"/>
                    <a:pt x="0" y="91"/>
                    <a:pt x="1" y="93"/>
                  </a:cubicBezTo>
                  <a:cubicBezTo>
                    <a:pt x="2" y="94"/>
                    <a:pt x="3" y="94"/>
                    <a:pt x="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4" name="Freeform 385">
              <a:extLst>
                <a:ext uri="{FF2B5EF4-FFF2-40B4-BE49-F238E27FC236}">
                  <a16:creationId xmlns:a16="http://schemas.microsoft.com/office/drawing/2014/main" xmlns="" id="{9DEC7EDA-9317-0B40-AC38-544CC484E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4" y="3433763"/>
              <a:ext cx="995363" cy="993775"/>
            </a:xfrm>
            <a:custGeom>
              <a:avLst/>
              <a:gdLst>
                <a:gd name="T0" fmla="*/ 263 w 265"/>
                <a:gd name="T1" fmla="*/ 7 h 264"/>
                <a:gd name="T2" fmla="*/ 263 w 265"/>
                <a:gd name="T3" fmla="*/ 1 h 264"/>
                <a:gd name="T4" fmla="*/ 257 w 265"/>
                <a:gd name="T5" fmla="*/ 1 h 264"/>
                <a:gd name="T6" fmla="*/ 2 w 265"/>
                <a:gd name="T7" fmla="*/ 257 h 264"/>
                <a:gd name="T8" fmla="*/ 2 w 265"/>
                <a:gd name="T9" fmla="*/ 263 h 264"/>
                <a:gd name="T10" fmla="*/ 5 w 265"/>
                <a:gd name="T11" fmla="*/ 264 h 264"/>
                <a:gd name="T12" fmla="*/ 7 w 265"/>
                <a:gd name="T13" fmla="*/ 263 h 264"/>
                <a:gd name="T14" fmla="*/ 263 w 265"/>
                <a:gd name="T15" fmla="*/ 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64">
                  <a:moveTo>
                    <a:pt x="263" y="7"/>
                  </a:moveTo>
                  <a:cubicBezTo>
                    <a:pt x="265" y="5"/>
                    <a:pt x="265" y="3"/>
                    <a:pt x="263" y="1"/>
                  </a:cubicBezTo>
                  <a:cubicBezTo>
                    <a:pt x="261" y="0"/>
                    <a:pt x="259" y="0"/>
                    <a:pt x="257" y="1"/>
                  </a:cubicBezTo>
                  <a:cubicBezTo>
                    <a:pt x="2" y="257"/>
                    <a:pt x="2" y="257"/>
                    <a:pt x="2" y="257"/>
                  </a:cubicBezTo>
                  <a:cubicBezTo>
                    <a:pt x="0" y="259"/>
                    <a:pt x="0" y="261"/>
                    <a:pt x="2" y="263"/>
                  </a:cubicBezTo>
                  <a:cubicBezTo>
                    <a:pt x="3" y="263"/>
                    <a:pt x="4" y="264"/>
                    <a:pt x="5" y="264"/>
                  </a:cubicBezTo>
                  <a:cubicBezTo>
                    <a:pt x="6" y="264"/>
                    <a:pt x="7" y="263"/>
                    <a:pt x="7" y="263"/>
                  </a:cubicBezTo>
                  <a:lnTo>
                    <a:pt x="26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5" name="Freeform 386">
              <a:extLst>
                <a:ext uri="{FF2B5EF4-FFF2-40B4-BE49-F238E27FC236}">
                  <a16:creationId xmlns:a16="http://schemas.microsoft.com/office/drawing/2014/main" xmlns="" id="{CD52940A-B371-B145-B2A5-CCAE3773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6" y="1546226"/>
              <a:ext cx="1449388" cy="1452563"/>
            </a:xfrm>
            <a:custGeom>
              <a:avLst/>
              <a:gdLst>
                <a:gd name="T0" fmla="*/ 94 w 386"/>
                <a:gd name="T1" fmla="*/ 298 h 386"/>
                <a:gd name="T2" fmla="*/ 94 w 386"/>
                <a:gd name="T3" fmla="*/ 298 h 386"/>
                <a:gd name="T4" fmla="*/ 385 w 386"/>
                <a:gd name="T5" fmla="*/ 7 h 386"/>
                <a:gd name="T6" fmla="*/ 385 w 386"/>
                <a:gd name="T7" fmla="*/ 2 h 386"/>
                <a:gd name="T8" fmla="*/ 379 w 386"/>
                <a:gd name="T9" fmla="*/ 2 h 386"/>
                <a:gd name="T10" fmla="*/ 89 w 386"/>
                <a:gd name="T11" fmla="*/ 292 h 386"/>
                <a:gd name="T12" fmla="*/ 89 w 386"/>
                <a:gd name="T13" fmla="*/ 292 h 386"/>
                <a:gd name="T14" fmla="*/ 89 w 386"/>
                <a:gd name="T15" fmla="*/ 292 h 386"/>
                <a:gd name="T16" fmla="*/ 2 w 386"/>
                <a:gd name="T17" fmla="*/ 379 h 386"/>
                <a:gd name="T18" fmla="*/ 2 w 386"/>
                <a:gd name="T19" fmla="*/ 385 h 386"/>
                <a:gd name="T20" fmla="*/ 4 w 386"/>
                <a:gd name="T21" fmla="*/ 386 h 386"/>
                <a:gd name="T22" fmla="*/ 7 w 386"/>
                <a:gd name="T23" fmla="*/ 385 h 386"/>
                <a:gd name="T24" fmla="*/ 94 w 386"/>
                <a:gd name="T25" fmla="*/ 298 h 386"/>
                <a:gd name="T26" fmla="*/ 94 w 386"/>
                <a:gd name="T27" fmla="*/ 29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386">
                  <a:moveTo>
                    <a:pt x="94" y="298"/>
                  </a:moveTo>
                  <a:cubicBezTo>
                    <a:pt x="94" y="298"/>
                    <a:pt x="94" y="298"/>
                    <a:pt x="94" y="29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6"/>
                    <a:pt x="386" y="3"/>
                    <a:pt x="385" y="2"/>
                  </a:cubicBezTo>
                  <a:cubicBezTo>
                    <a:pt x="383" y="0"/>
                    <a:pt x="381" y="0"/>
                    <a:pt x="379" y="2"/>
                  </a:cubicBezTo>
                  <a:cubicBezTo>
                    <a:pt x="89" y="292"/>
                    <a:pt x="89" y="292"/>
                    <a:pt x="89" y="292"/>
                  </a:cubicBezTo>
                  <a:cubicBezTo>
                    <a:pt x="89" y="292"/>
                    <a:pt x="89" y="292"/>
                    <a:pt x="89" y="292"/>
                  </a:cubicBezTo>
                  <a:cubicBezTo>
                    <a:pt x="89" y="292"/>
                    <a:pt x="89" y="292"/>
                    <a:pt x="89" y="292"/>
                  </a:cubicBezTo>
                  <a:cubicBezTo>
                    <a:pt x="2" y="379"/>
                    <a:pt x="2" y="379"/>
                    <a:pt x="2" y="379"/>
                  </a:cubicBezTo>
                  <a:cubicBezTo>
                    <a:pt x="0" y="381"/>
                    <a:pt x="0" y="383"/>
                    <a:pt x="2" y="385"/>
                  </a:cubicBezTo>
                  <a:cubicBezTo>
                    <a:pt x="2" y="386"/>
                    <a:pt x="3" y="386"/>
                    <a:pt x="4" y="386"/>
                  </a:cubicBezTo>
                  <a:cubicBezTo>
                    <a:pt x="5" y="386"/>
                    <a:pt x="6" y="386"/>
                    <a:pt x="7" y="385"/>
                  </a:cubicBezTo>
                  <a:cubicBezTo>
                    <a:pt x="94" y="298"/>
                    <a:pt x="94" y="298"/>
                    <a:pt x="94" y="298"/>
                  </a:cubicBezTo>
                  <a:cubicBezTo>
                    <a:pt x="94" y="298"/>
                    <a:pt x="94" y="298"/>
                    <a:pt x="94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6" name="Freeform 387">
              <a:extLst>
                <a:ext uri="{FF2B5EF4-FFF2-40B4-BE49-F238E27FC236}">
                  <a16:creationId xmlns:a16="http://schemas.microsoft.com/office/drawing/2014/main" xmlns="" id="{3E74C9F3-6B1E-BB41-9F95-72168CF6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9" y="3059113"/>
              <a:ext cx="271463" cy="269875"/>
            </a:xfrm>
            <a:custGeom>
              <a:avLst/>
              <a:gdLst>
                <a:gd name="T0" fmla="*/ 65 w 72"/>
                <a:gd name="T1" fmla="*/ 2 h 72"/>
                <a:gd name="T2" fmla="*/ 18 w 72"/>
                <a:gd name="T3" fmla="*/ 50 h 72"/>
                <a:gd name="T4" fmla="*/ 15 w 72"/>
                <a:gd name="T5" fmla="*/ 53 h 72"/>
                <a:gd name="T6" fmla="*/ 15 w 72"/>
                <a:gd name="T7" fmla="*/ 53 h 72"/>
                <a:gd name="T8" fmla="*/ 2 w 72"/>
                <a:gd name="T9" fmla="*/ 65 h 72"/>
                <a:gd name="T10" fmla="*/ 2 w 72"/>
                <a:gd name="T11" fmla="*/ 71 h 72"/>
                <a:gd name="T12" fmla="*/ 5 w 72"/>
                <a:gd name="T13" fmla="*/ 72 h 72"/>
                <a:gd name="T14" fmla="*/ 7 w 72"/>
                <a:gd name="T15" fmla="*/ 71 h 72"/>
                <a:gd name="T16" fmla="*/ 19 w 72"/>
                <a:gd name="T17" fmla="*/ 59 h 72"/>
                <a:gd name="T18" fmla="*/ 19 w 72"/>
                <a:gd name="T19" fmla="*/ 59 h 72"/>
                <a:gd name="T20" fmla="*/ 23 w 72"/>
                <a:gd name="T21" fmla="*/ 55 h 72"/>
                <a:gd name="T22" fmla="*/ 23 w 72"/>
                <a:gd name="T23" fmla="*/ 55 h 72"/>
                <a:gd name="T24" fmla="*/ 71 w 72"/>
                <a:gd name="T25" fmla="*/ 7 h 72"/>
                <a:gd name="T26" fmla="*/ 71 w 72"/>
                <a:gd name="T27" fmla="*/ 2 h 72"/>
                <a:gd name="T28" fmla="*/ 65 w 72"/>
                <a:gd name="T2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2">
                  <a:moveTo>
                    <a:pt x="65" y="2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7"/>
                    <a:pt x="0" y="69"/>
                    <a:pt x="2" y="71"/>
                  </a:cubicBezTo>
                  <a:cubicBezTo>
                    <a:pt x="3" y="72"/>
                    <a:pt x="4" y="72"/>
                    <a:pt x="5" y="72"/>
                  </a:cubicBezTo>
                  <a:cubicBezTo>
                    <a:pt x="6" y="72"/>
                    <a:pt x="6" y="72"/>
                    <a:pt x="7" y="71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6"/>
                    <a:pt x="72" y="3"/>
                    <a:pt x="71" y="2"/>
                  </a:cubicBezTo>
                  <a:cubicBezTo>
                    <a:pt x="69" y="0"/>
                    <a:pt x="67" y="0"/>
                    <a:pt x="6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7" name="Freeform 388">
              <a:extLst>
                <a:ext uri="{FF2B5EF4-FFF2-40B4-BE49-F238E27FC236}">
                  <a16:creationId xmlns:a16="http://schemas.microsoft.com/office/drawing/2014/main" xmlns="" id="{800911F6-E92A-3B46-87A7-3C4C69B3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9" y="3416301"/>
              <a:ext cx="1055688" cy="1055688"/>
            </a:xfrm>
            <a:custGeom>
              <a:avLst/>
              <a:gdLst>
                <a:gd name="T0" fmla="*/ 280 w 281"/>
                <a:gd name="T1" fmla="*/ 8 h 281"/>
                <a:gd name="T2" fmla="*/ 280 w 281"/>
                <a:gd name="T3" fmla="*/ 2 h 281"/>
                <a:gd name="T4" fmla="*/ 274 w 281"/>
                <a:gd name="T5" fmla="*/ 2 h 281"/>
                <a:gd name="T6" fmla="*/ 2 w 281"/>
                <a:gd name="T7" fmla="*/ 274 h 281"/>
                <a:gd name="T8" fmla="*/ 2 w 281"/>
                <a:gd name="T9" fmla="*/ 280 h 281"/>
                <a:gd name="T10" fmla="*/ 4 w 281"/>
                <a:gd name="T11" fmla="*/ 281 h 281"/>
                <a:gd name="T12" fmla="*/ 7 w 281"/>
                <a:gd name="T13" fmla="*/ 280 h 281"/>
                <a:gd name="T14" fmla="*/ 280 w 281"/>
                <a:gd name="T15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281">
                  <a:moveTo>
                    <a:pt x="280" y="8"/>
                  </a:moveTo>
                  <a:cubicBezTo>
                    <a:pt x="281" y="6"/>
                    <a:pt x="281" y="3"/>
                    <a:pt x="280" y="2"/>
                  </a:cubicBezTo>
                  <a:cubicBezTo>
                    <a:pt x="278" y="0"/>
                    <a:pt x="276" y="0"/>
                    <a:pt x="274" y="2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0" y="276"/>
                    <a:pt x="0" y="278"/>
                    <a:pt x="2" y="280"/>
                  </a:cubicBezTo>
                  <a:cubicBezTo>
                    <a:pt x="2" y="281"/>
                    <a:pt x="3" y="281"/>
                    <a:pt x="4" y="281"/>
                  </a:cubicBezTo>
                  <a:cubicBezTo>
                    <a:pt x="5" y="281"/>
                    <a:pt x="6" y="281"/>
                    <a:pt x="7" y="280"/>
                  </a:cubicBezTo>
                  <a:lnTo>
                    <a:pt x="28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8" name="Freeform 389">
              <a:extLst>
                <a:ext uri="{FF2B5EF4-FFF2-40B4-BE49-F238E27FC236}">
                  <a16:creationId xmlns:a16="http://schemas.microsoft.com/office/drawing/2014/main" xmlns="" id="{08B04108-A56F-1146-9A84-3BC6BF3B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4" y="1554163"/>
              <a:ext cx="1435100" cy="1436688"/>
            </a:xfrm>
            <a:custGeom>
              <a:avLst/>
              <a:gdLst>
                <a:gd name="T0" fmla="*/ 380 w 382"/>
                <a:gd name="T1" fmla="*/ 1 h 382"/>
                <a:gd name="T2" fmla="*/ 375 w 382"/>
                <a:gd name="T3" fmla="*/ 1 h 382"/>
                <a:gd name="T4" fmla="*/ 1 w 382"/>
                <a:gd name="T5" fmla="*/ 375 h 382"/>
                <a:gd name="T6" fmla="*/ 1 w 382"/>
                <a:gd name="T7" fmla="*/ 380 h 382"/>
                <a:gd name="T8" fmla="*/ 4 w 382"/>
                <a:gd name="T9" fmla="*/ 382 h 382"/>
                <a:gd name="T10" fmla="*/ 7 w 382"/>
                <a:gd name="T11" fmla="*/ 380 h 382"/>
                <a:gd name="T12" fmla="*/ 380 w 382"/>
                <a:gd name="T13" fmla="*/ 7 h 382"/>
                <a:gd name="T14" fmla="*/ 380 w 382"/>
                <a:gd name="T15" fmla="*/ 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382">
                  <a:moveTo>
                    <a:pt x="380" y="1"/>
                  </a:moveTo>
                  <a:cubicBezTo>
                    <a:pt x="379" y="0"/>
                    <a:pt x="376" y="0"/>
                    <a:pt x="375" y="1"/>
                  </a:cubicBezTo>
                  <a:cubicBezTo>
                    <a:pt x="1" y="375"/>
                    <a:pt x="1" y="375"/>
                    <a:pt x="1" y="375"/>
                  </a:cubicBezTo>
                  <a:cubicBezTo>
                    <a:pt x="0" y="376"/>
                    <a:pt x="0" y="379"/>
                    <a:pt x="1" y="380"/>
                  </a:cubicBezTo>
                  <a:cubicBezTo>
                    <a:pt x="2" y="381"/>
                    <a:pt x="3" y="382"/>
                    <a:pt x="4" y="382"/>
                  </a:cubicBezTo>
                  <a:cubicBezTo>
                    <a:pt x="5" y="382"/>
                    <a:pt x="6" y="381"/>
                    <a:pt x="7" y="380"/>
                  </a:cubicBezTo>
                  <a:cubicBezTo>
                    <a:pt x="380" y="7"/>
                    <a:pt x="380" y="7"/>
                    <a:pt x="380" y="7"/>
                  </a:cubicBezTo>
                  <a:cubicBezTo>
                    <a:pt x="382" y="5"/>
                    <a:pt x="382" y="3"/>
                    <a:pt x="3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9" name="Freeform 390">
              <a:extLst>
                <a:ext uri="{FF2B5EF4-FFF2-40B4-BE49-F238E27FC236}">
                  <a16:creationId xmlns:a16="http://schemas.microsoft.com/office/drawing/2014/main" xmlns="" id="{10D387AD-D348-914C-AE14-1C8825725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9" y="1570038"/>
              <a:ext cx="1449388" cy="1454150"/>
            </a:xfrm>
            <a:custGeom>
              <a:avLst/>
              <a:gdLst>
                <a:gd name="T0" fmla="*/ 385 w 386"/>
                <a:gd name="T1" fmla="*/ 2 h 387"/>
                <a:gd name="T2" fmla="*/ 379 w 386"/>
                <a:gd name="T3" fmla="*/ 2 h 387"/>
                <a:gd name="T4" fmla="*/ 1 w 386"/>
                <a:gd name="T5" fmla="*/ 380 h 387"/>
                <a:gd name="T6" fmla="*/ 1 w 386"/>
                <a:gd name="T7" fmla="*/ 386 h 387"/>
                <a:gd name="T8" fmla="*/ 4 w 386"/>
                <a:gd name="T9" fmla="*/ 387 h 387"/>
                <a:gd name="T10" fmla="*/ 7 w 386"/>
                <a:gd name="T11" fmla="*/ 386 h 387"/>
                <a:gd name="T12" fmla="*/ 385 w 386"/>
                <a:gd name="T13" fmla="*/ 7 h 387"/>
                <a:gd name="T14" fmla="*/ 385 w 386"/>
                <a:gd name="T15" fmla="*/ 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387">
                  <a:moveTo>
                    <a:pt x="385" y="2"/>
                  </a:moveTo>
                  <a:cubicBezTo>
                    <a:pt x="383" y="0"/>
                    <a:pt x="381" y="0"/>
                    <a:pt x="379" y="2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0" y="381"/>
                    <a:pt x="0" y="384"/>
                    <a:pt x="1" y="386"/>
                  </a:cubicBezTo>
                  <a:cubicBezTo>
                    <a:pt x="2" y="386"/>
                    <a:pt x="3" y="387"/>
                    <a:pt x="4" y="387"/>
                  </a:cubicBezTo>
                  <a:cubicBezTo>
                    <a:pt x="5" y="387"/>
                    <a:pt x="6" y="386"/>
                    <a:pt x="7" y="386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6"/>
                    <a:pt x="386" y="3"/>
                    <a:pt x="38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0" name="Freeform 391">
              <a:extLst>
                <a:ext uri="{FF2B5EF4-FFF2-40B4-BE49-F238E27FC236}">
                  <a16:creationId xmlns:a16="http://schemas.microsoft.com/office/drawing/2014/main" xmlns="" id="{E53A64D6-0DED-BD49-9FC6-D0CE231E8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9" y="3419476"/>
              <a:ext cx="1100138" cy="1101725"/>
            </a:xfrm>
            <a:custGeom>
              <a:avLst/>
              <a:gdLst>
                <a:gd name="T0" fmla="*/ 286 w 293"/>
                <a:gd name="T1" fmla="*/ 2 h 293"/>
                <a:gd name="T2" fmla="*/ 2 w 293"/>
                <a:gd name="T3" fmla="*/ 286 h 293"/>
                <a:gd name="T4" fmla="*/ 2 w 293"/>
                <a:gd name="T5" fmla="*/ 292 h 293"/>
                <a:gd name="T6" fmla="*/ 4 w 293"/>
                <a:gd name="T7" fmla="*/ 293 h 293"/>
                <a:gd name="T8" fmla="*/ 7 w 293"/>
                <a:gd name="T9" fmla="*/ 292 h 293"/>
                <a:gd name="T10" fmla="*/ 292 w 293"/>
                <a:gd name="T11" fmla="*/ 8 h 293"/>
                <a:gd name="T12" fmla="*/ 292 w 293"/>
                <a:gd name="T13" fmla="*/ 2 h 293"/>
                <a:gd name="T14" fmla="*/ 286 w 293"/>
                <a:gd name="T15" fmla="*/ 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293">
                  <a:moveTo>
                    <a:pt x="286" y="2"/>
                  </a:moveTo>
                  <a:cubicBezTo>
                    <a:pt x="2" y="286"/>
                    <a:pt x="2" y="286"/>
                    <a:pt x="2" y="286"/>
                  </a:cubicBezTo>
                  <a:cubicBezTo>
                    <a:pt x="0" y="288"/>
                    <a:pt x="0" y="291"/>
                    <a:pt x="2" y="292"/>
                  </a:cubicBezTo>
                  <a:cubicBezTo>
                    <a:pt x="2" y="293"/>
                    <a:pt x="3" y="293"/>
                    <a:pt x="4" y="293"/>
                  </a:cubicBezTo>
                  <a:cubicBezTo>
                    <a:pt x="5" y="293"/>
                    <a:pt x="6" y="293"/>
                    <a:pt x="7" y="292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3" y="6"/>
                    <a:pt x="293" y="3"/>
                    <a:pt x="292" y="2"/>
                  </a:cubicBezTo>
                  <a:cubicBezTo>
                    <a:pt x="290" y="0"/>
                    <a:pt x="288" y="0"/>
                    <a:pt x="28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1" name="Freeform 392">
              <a:extLst>
                <a:ext uri="{FF2B5EF4-FFF2-40B4-BE49-F238E27FC236}">
                  <a16:creationId xmlns:a16="http://schemas.microsoft.com/office/drawing/2014/main" xmlns="" id="{C6D224A2-191A-A14A-99F6-0D11FA1F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6" y="1589088"/>
              <a:ext cx="1468438" cy="1470025"/>
            </a:xfrm>
            <a:custGeom>
              <a:avLst/>
              <a:gdLst>
                <a:gd name="T0" fmla="*/ 389 w 391"/>
                <a:gd name="T1" fmla="*/ 7 h 391"/>
                <a:gd name="T2" fmla="*/ 389 w 391"/>
                <a:gd name="T3" fmla="*/ 2 h 391"/>
                <a:gd name="T4" fmla="*/ 383 w 391"/>
                <a:gd name="T5" fmla="*/ 2 h 391"/>
                <a:gd name="T6" fmla="*/ 1 w 391"/>
                <a:gd name="T7" fmla="*/ 384 h 391"/>
                <a:gd name="T8" fmla="*/ 1 w 391"/>
                <a:gd name="T9" fmla="*/ 390 h 391"/>
                <a:gd name="T10" fmla="*/ 4 w 391"/>
                <a:gd name="T11" fmla="*/ 391 h 391"/>
                <a:gd name="T12" fmla="*/ 7 w 391"/>
                <a:gd name="T13" fmla="*/ 390 h 391"/>
                <a:gd name="T14" fmla="*/ 389 w 391"/>
                <a:gd name="T15" fmla="*/ 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391">
                  <a:moveTo>
                    <a:pt x="389" y="7"/>
                  </a:moveTo>
                  <a:cubicBezTo>
                    <a:pt x="391" y="6"/>
                    <a:pt x="391" y="3"/>
                    <a:pt x="389" y="2"/>
                  </a:cubicBezTo>
                  <a:cubicBezTo>
                    <a:pt x="388" y="0"/>
                    <a:pt x="385" y="0"/>
                    <a:pt x="383" y="2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0" y="385"/>
                    <a:pt x="0" y="388"/>
                    <a:pt x="1" y="390"/>
                  </a:cubicBezTo>
                  <a:cubicBezTo>
                    <a:pt x="2" y="390"/>
                    <a:pt x="3" y="391"/>
                    <a:pt x="4" y="391"/>
                  </a:cubicBezTo>
                  <a:cubicBezTo>
                    <a:pt x="5" y="391"/>
                    <a:pt x="6" y="390"/>
                    <a:pt x="7" y="390"/>
                  </a:cubicBezTo>
                  <a:lnTo>
                    <a:pt x="38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2" name="Freeform 393">
              <a:extLst>
                <a:ext uri="{FF2B5EF4-FFF2-40B4-BE49-F238E27FC236}">
                  <a16:creationId xmlns:a16="http://schemas.microsoft.com/office/drawing/2014/main" xmlns="" id="{AAE9C7E4-4D82-4043-9DA7-0CEFA307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3517901"/>
              <a:ext cx="1058863" cy="1060450"/>
            </a:xfrm>
            <a:custGeom>
              <a:avLst/>
              <a:gdLst>
                <a:gd name="T0" fmla="*/ 275 w 282"/>
                <a:gd name="T1" fmla="*/ 2 h 282"/>
                <a:gd name="T2" fmla="*/ 1 w 282"/>
                <a:gd name="T3" fmla="*/ 275 h 282"/>
                <a:gd name="T4" fmla="*/ 1 w 282"/>
                <a:gd name="T5" fmla="*/ 281 h 282"/>
                <a:gd name="T6" fmla="*/ 4 w 282"/>
                <a:gd name="T7" fmla="*/ 282 h 282"/>
                <a:gd name="T8" fmla="*/ 7 w 282"/>
                <a:gd name="T9" fmla="*/ 281 h 282"/>
                <a:gd name="T10" fmla="*/ 280 w 282"/>
                <a:gd name="T11" fmla="*/ 7 h 282"/>
                <a:gd name="T12" fmla="*/ 280 w 282"/>
                <a:gd name="T13" fmla="*/ 2 h 282"/>
                <a:gd name="T14" fmla="*/ 275 w 282"/>
                <a:gd name="T15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82">
                  <a:moveTo>
                    <a:pt x="275" y="2"/>
                  </a:moveTo>
                  <a:cubicBezTo>
                    <a:pt x="1" y="275"/>
                    <a:pt x="1" y="275"/>
                    <a:pt x="1" y="275"/>
                  </a:cubicBezTo>
                  <a:cubicBezTo>
                    <a:pt x="0" y="277"/>
                    <a:pt x="0" y="279"/>
                    <a:pt x="1" y="281"/>
                  </a:cubicBezTo>
                  <a:cubicBezTo>
                    <a:pt x="2" y="281"/>
                    <a:pt x="3" y="282"/>
                    <a:pt x="4" y="282"/>
                  </a:cubicBezTo>
                  <a:cubicBezTo>
                    <a:pt x="5" y="282"/>
                    <a:pt x="6" y="281"/>
                    <a:pt x="7" y="281"/>
                  </a:cubicBezTo>
                  <a:cubicBezTo>
                    <a:pt x="280" y="7"/>
                    <a:pt x="280" y="7"/>
                    <a:pt x="280" y="7"/>
                  </a:cubicBezTo>
                  <a:cubicBezTo>
                    <a:pt x="282" y="6"/>
                    <a:pt x="282" y="3"/>
                    <a:pt x="280" y="2"/>
                  </a:cubicBezTo>
                  <a:cubicBezTo>
                    <a:pt x="279" y="0"/>
                    <a:pt x="276" y="0"/>
                    <a:pt x="27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3" name="Freeform 394">
              <a:extLst>
                <a:ext uri="{FF2B5EF4-FFF2-40B4-BE49-F238E27FC236}">
                  <a16:creationId xmlns:a16="http://schemas.microsoft.com/office/drawing/2014/main" xmlns="" id="{4B925EE0-3806-F146-B883-C5BC9BC8A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1" y="1589088"/>
              <a:ext cx="1512888" cy="1511300"/>
            </a:xfrm>
            <a:custGeom>
              <a:avLst/>
              <a:gdLst>
                <a:gd name="T0" fmla="*/ 23 w 403"/>
                <a:gd name="T1" fmla="*/ 386 h 402"/>
                <a:gd name="T2" fmla="*/ 402 w 403"/>
                <a:gd name="T3" fmla="*/ 7 h 402"/>
                <a:gd name="T4" fmla="*/ 402 w 403"/>
                <a:gd name="T5" fmla="*/ 1 h 402"/>
                <a:gd name="T6" fmla="*/ 396 w 403"/>
                <a:gd name="T7" fmla="*/ 1 h 402"/>
                <a:gd name="T8" fmla="*/ 9 w 403"/>
                <a:gd name="T9" fmla="*/ 389 h 402"/>
                <a:gd name="T10" fmla="*/ 9 w 403"/>
                <a:gd name="T11" fmla="*/ 389 h 402"/>
                <a:gd name="T12" fmla="*/ 2 w 403"/>
                <a:gd name="T13" fmla="*/ 396 h 402"/>
                <a:gd name="T14" fmla="*/ 2 w 403"/>
                <a:gd name="T15" fmla="*/ 401 h 402"/>
                <a:gd name="T16" fmla="*/ 5 w 403"/>
                <a:gd name="T17" fmla="*/ 402 h 402"/>
                <a:gd name="T18" fmla="*/ 7 w 403"/>
                <a:gd name="T19" fmla="*/ 401 h 402"/>
                <a:gd name="T20" fmla="*/ 23 w 403"/>
                <a:gd name="T21" fmla="*/ 38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402">
                  <a:moveTo>
                    <a:pt x="23" y="386"/>
                  </a:moveTo>
                  <a:cubicBezTo>
                    <a:pt x="402" y="7"/>
                    <a:pt x="402" y="7"/>
                    <a:pt x="402" y="7"/>
                  </a:cubicBezTo>
                  <a:cubicBezTo>
                    <a:pt x="403" y="5"/>
                    <a:pt x="403" y="3"/>
                    <a:pt x="402" y="1"/>
                  </a:cubicBezTo>
                  <a:cubicBezTo>
                    <a:pt x="400" y="0"/>
                    <a:pt x="398" y="0"/>
                    <a:pt x="396" y="1"/>
                  </a:cubicBezTo>
                  <a:cubicBezTo>
                    <a:pt x="9" y="389"/>
                    <a:pt x="9" y="389"/>
                    <a:pt x="9" y="389"/>
                  </a:cubicBezTo>
                  <a:cubicBezTo>
                    <a:pt x="9" y="389"/>
                    <a:pt x="9" y="389"/>
                    <a:pt x="9" y="389"/>
                  </a:cubicBezTo>
                  <a:cubicBezTo>
                    <a:pt x="2" y="396"/>
                    <a:pt x="2" y="396"/>
                    <a:pt x="2" y="396"/>
                  </a:cubicBezTo>
                  <a:cubicBezTo>
                    <a:pt x="0" y="397"/>
                    <a:pt x="0" y="400"/>
                    <a:pt x="2" y="401"/>
                  </a:cubicBezTo>
                  <a:cubicBezTo>
                    <a:pt x="2" y="402"/>
                    <a:pt x="3" y="402"/>
                    <a:pt x="5" y="402"/>
                  </a:cubicBezTo>
                  <a:cubicBezTo>
                    <a:pt x="6" y="402"/>
                    <a:pt x="7" y="402"/>
                    <a:pt x="7" y="401"/>
                  </a:cubicBezTo>
                  <a:cubicBezTo>
                    <a:pt x="23" y="386"/>
                    <a:pt x="23" y="386"/>
                    <a:pt x="23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4" name="Freeform 395">
              <a:extLst>
                <a:ext uri="{FF2B5EF4-FFF2-40B4-BE49-F238E27FC236}">
                  <a16:creationId xmlns:a16="http://schemas.microsoft.com/office/drawing/2014/main" xmlns="" id="{1448F20A-B1E6-C443-9BB1-855E29EA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4" y="3641726"/>
              <a:ext cx="995363" cy="995363"/>
            </a:xfrm>
            <a:custGeom>
              <a:avLst/>
              <a:gdLst>
                <a:gd name="T0" fmla="*/ 7 w 265"/>
                <a:gd name="T1" fmla="*/ 264 h 265"/>
                <a:gd name="T2" fmla="*/ 227 w 265"/>
                <a:gd name="T3" fmla="*/ 43 h 265"/>
                <a:gd name="T4" fmla="*/ 227 w 265"/>
                <a:gd name="T5" fmla="*/ 43 h 265"/>
                <a:gd name="T6" fmla="*/ 227 w 265"/>
                <a:gd name="T7" fmla="*/ 43 h 265"/>
                <a:gd name="T8" fmla="*/ 228 w 265"/>
                <a:gd name="T9" fmla="*/ 42 h 265"/>
                <a:gd name="T10" fmla="*/ 228 w 265"/>
                <a:gd name="T11" fmla="*/ 42 h 265"/>
                <a:gd name="T12" fmla="*/ 229 w 265"/>
                <a:gd name="T13" fmla="*/ 42 h 265"/>
                <a:gd name="T14" fmla="*/ 231 w 265"/>
                <a:gd name="T15" fmla="*/ 39 h 265"/>
                <a:gd name="T16" fmla="*/ 232 w 265"/>
                <a:gd name="T17" fmla="*/ 39 h 265"/>
                <a:gd name="T18" fmla="*/ 232 w 265"/>
                <a:gd name="T19" fmla="*/ 38 h 265"/>
                <a:gd name="T20" fmla="*/ 233 w 265"/>
                <a:gd name="T21" fmla="*/ 37 h 265"/>
                <a:gd name="T22" fmla="*/ 233 w 265"/>
                <a:gd name="T23" fmla="*/ 37 h 265"/>
                <a:gd name="T24" fmla="*/ 233 w 265"/>
                <a:gd name="T25" fmla="*/ 36 h 265"/>
                <a:gd name="T26" fmla="*/ 233 w 265"/>
                <a:gd name="T27" fmla="*/ 35 h 265"/>
                <a:gd name="T28" fmla="*/ 233 w 265"/>
                <a:gd name="T29" fmla="*/ 34 h 265"/>
                <a:gd name="T30" fmla="*/ 234 w 265"/>
                <a:gd name="T31" fmla="*/ 35 h 265"/>
                <a:gd name="T32" fmla="*/ 237 w 265"/>
                <a:gd name="T33" fmla="*/ 34 h 265"/>
                <a:gd name="T34" fmla="*/ 263 w 265"/>
                <a:gd name="T35" fmla="*/ 7 h 265"/>
                <a:gd name="T36" fmla="*/ 263 w 265"/>
                <a:gd name="T37" fmla="*/ 1 h 265"/>
                <a:gd name="T38" fmla="*/ 258 w 265"/>
                <a:gd name="T39" fmla="*/ 1 h 265"/>
                <a:gd name="T40" fmla="*/ 231 w 265"/>
                <a:gd name="T41" fmla="*/ 28 h 265"/>
                <a:gd name="T42" fmla="*/ 230 w 265"/>
                <a:gd name="T43" fmla="*/ 32 h 265"/>
                <a:gd name="T44" fmla="*/ 230 w 265"/>
                <a:gd name="T45" fmla="*/ 32 h 265"/>
                <a:gd name="T46" fmla="*/ 229 w 265"/>
                <a:gd name="T47" fmla="*/ 32 h 265"/>
                <a:gd name="T48" fmla="*/ 229 w 265"/>
                <a:gd name="T49" fmla="*/ 32 h 265"/>
                <a:gd name="T50" fmla="*/ 228 w 265"/>
                <a:gd name="T51" fmla="*/ 32 h 265"/>
                <a:gd name="T52" fmla="*/ 227 w 265"/>
                <a:gd name="T53" fmla="*/ 32 h 265"/>
                <a:gd name="T54" fmla="*/ 227 w 265"/>
                <a:gd name="T55" fmla="*/ 33 h 265"/>
                <a:gd name="T56" fmla="*/ 226 w 265"/>
                <a:gd name="T57" fmla="*/ 33 h 265"/>
                <a:gd name="T58" fmla="*/ 223 w 265"/>
                <a:gd name="T59" fmla="*/ 37 h 265"/>
                <a:gd name="T60" fmla="*/ 223 w 265"/>
                <a:gd name="T61" fmla="*/ 37 h 265"/>
                <a:gd name="T62" fmla="*/ 222 w 265"/>
                <a:gd name="T63" fmla="*/ 38 h 265"/>
                <a:gd name="T64" fmla="*/ 221 w 265"/>
                <a:gd name="T65" fmla="*/ 38 h 265"/>
                <a:gd name="T66" fmla="*/ 1 w 265"/>
                <a:gd name="T67" fmla="*/ 258 h 265"/>
                <a:gd name="T68" fmla="*/ 1 w 265"/>
                <a:gd name="T69" fmla="*/ 264 h 265"/>
                <a:gd name="T70" fmla="*/ 4 w 265"/>
                <a:gd name="T71" fmla="*/ 265 h 265"/>
                <a:gd name="T72" fmla="*/ 7 w 265"/>
                <a:gd name="T73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265">
                  <a:moveTo>
                    <a:pt x="7" y="264"/>
                  </a:moveTo>
                  <a:cubicBezTo>
                    <a:pt x="227" y="43"/>
                    <a:pt x="227" y="43"/>
                    <a:pt x="227" y="43"/>
                  </a:cubicBezTo>
                  <a:cubicBezTo>
                    <a:pt x="227" y="43"/>
                    <a:pt x="227" y="43"/>
                    <a:pt x="227" y="43"/>
                  </a:cubicBezTo>
                  <a:cubicBezTo>
                    <a:pt x="227" y="43"/>
                    <a:pt x="227" y="43"/>
                    <a:pt x="227" y="43"/>
                  </a:cubicBezTo>
                  <a:cubicBezTo>
                    <a:pt x="228" y="43"/>
                    <a:pt x="228" y="43"/>
                    <a:pt x="228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30" y="41"/>
                    <a:pt x="230" y="40"/>
                    <a:pt x="231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2" y="38"/>
                    <a:pt x="233" y="38"/>
                    <a:pt x="233" y="37"/>
                  </a:cubicBezTo>
                  <a:cubicBezTo>
                    <a:pt x="233" y="37"/>
                    <a:pt x="233" y="37"/>
                    <a:pt x="233" y="37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3" y="36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4"/>
                  </a:cubicBezTo>
                  <a:cubicBezTo>
                    <a:pt x="233" y="35"/>
                    <a:pt x="234" y="35"/>
                    <a:pt x="234" y="35"/>
                  </a:cubicBezTo>
                  <a:cubicBezTo>
                    <a:pt x="235" y="35"/>
                    <a:pt x="236" y="34"/>
                    <a:pt x="237" y="34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5" y="6"/>
                    <a:pt x="265" y="3"/>
                    <a:pt x="263" y="1"/>
                  </a:cubicBezTo>
                  <a:cubicBezTo>
                    <a:pt x="262" y="0"/>
                    <a:pt x="259" y="0"/>
                    <a:pt x="258" y="1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30" y="29"/>
                    <a:pt x="230" y="31"/>
                    <a:pt x="230" y="32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2"/>
                    <a:pt x="230" y="32"/>
                    <a:pt x="229" y="32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7" y="32"/>
                  </a:cubicBezTo>
                  <a:cubicBezTo>
                    <a:pt x="227" y="32"/>
                    <a:pt x="227" y="33"/>
                    <a:pt x="227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23" y="37"/>
                    <a:pt x="223" y="37"/>
                    <a:pt x="223" y="37"/>
                  </a:cubicBezTo>
                  <a:cubicBezTo>
                    <a:pt x="223" y="37"/>
                    <a:pt x="223" y="37"/>
                    <a:pt x="223" y="37"/>
                  </a:cubicBezTo>
                  <a:cubicBezTo>
                    <a:pt x="222" y="37"/>
                    <a:pt x="222" y="37"/>
                    <a:pt x="222" y="38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60"/>
                    <a:pt x="0" y="262"/>
                    <a:pt x="1" y="264"/>
                  </a:cubicBezTo>
                  <a:cubicBezTo>
                    <a:pt x="2" y="265"/>
                    <a:pt x="3" y="265"/>
                    <a:pt x="4" y="265"/>
                  </a:cubicBezTo>
                  <a:cubicBezTo>
                    <a:pt x="5" y="265"/>
                    <a:pt x="6" y="265"/>
                    <a:pt x="7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5" name="Freeform 396">
              <a:extLst>
                <a:ext uri="{FF2B5EF4-FFF2-40B4-BE49-F238E27FC236}">
                  <a16:creationId xmlns:a16="http://schemas.microsoft.com/office/drawing/2014/main" xmlns="" id="{72FCB95A-ED35-A448-90E7-86E53179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6" y="3941763"/>
              <a:ext cx="750888" cy="752475"/>
            </a:xfrm>
            <a:custGeom>
              <a:avLst/>
              <a:gdLst>
                <a:gd name="T0" fmla="*/ 199 w 200"/>
                <a:gd name="T1" fmla="*/ 7 h 200"/>
                <a:gd name="T2" fmla="*/ 199 w 200"/>
                <a:gd name="T3" fmla="*/ 2 h 200"/>
                <a:gd name="T4" fmla="*/ 193 w 200"/>
                <a:gd name="T5" fmla="*/ 2 h 200"/>
                <a:gd name="T6" fmla="*/ 1 w 200"/>
                <a:gd name="T7" fmla="*/ 193 h 200"/>
                <a:gd name="T8" fmla="*/ 1 w 200"/>
                <a:gd name="T9" fmla="*/ 199 h 200"/>
                <a:gd name="T10" fmla="*/ 4 w 200"/>
                <a:gd name="T11" fmla="*/ 200 h 200"/>
                <a:gd name="T12" fmla="*/ 7 w 200"/>
                <a:gd name="T13" fmla="*/ 199 h 200"/>
                <a:gd name="T14" fmla="*/ 199 w 200"/>
                <a:gd name="T15" fmla="*/ 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00">
                  <a:moveTo>
                    <a:pt x="199" y="7"/>
                  </a:moveTo>
                  <a:cubicBezTo>
                    <a:pt x="200" y="6"/>
                    <a:pt x="200" y="3"/>
                    <a:pt x="199" y="2"/>
                  </a:cubicBezTo>
                  <a:cubicBezTo>
                    <a:pt x="197" y="0"/>
                    <a:pt x="194" y="0"/>
                    <a:pt x="193" y="2"/>
                  </a:cubicBezTo>
                  <a:cubicBezTo>
                    <a:pt x="1" y="193"/>
                    <a:pt x="1" y="193"/>
                    <a:pt x="1" y="193"/>
                  </a:cubicBezTo>
                  <a:cubicBezTo>
                    <a:pt x="0" y="195"/>
                    <a:pt x="0" y="197"/>
                    <a:pt x="1" y="199"/>
                  </a:cubicBezTo>
                  <a:cubicBezTo>
                    <a:pt x="2" y="200"/>
                    <a:pt x="3" y="200"/>
                    <a:pt x="4" y="200"/>
                  </a:cubicBezTo>
                  <a:cubicBezTo>
                    <a:pt x="5" y="200"/>
                    <a:pt x="6" y="200"/>
                    <a:pt x="7" y="199"/>
                  </a:cubicBezTo>
                  <a:lnTo>
                    <a:pt x="19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6" name="Freeform 397">
              <a:extLst>
                <a:ext uri="{FF2B5EF4-FFF2-40B4-BE49-F238E27FC236}">
                  <a16:creationId xmlns:a16="http://schemas.microsoft.com/office/drawing/2014/main" xmlns="" id="{77E35DD9-8FFC-9744-9E8F-FBE5F4742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589088"/>
              <a:ext cx="1546225" cy="1544638"/>
            </a:xfrm>
            <a:custGeom>
              <a:avLst/>
              <a:gdLst>
                <a:gd name="T0" fmla="*/ 410 w 412"/>
                <a:gd name="T1" fmla="*/ 1 h 411"/>
                <a:gd name="T2" fmla="*/ 404 w 412"/>
                <a:gd name="T3" fmla="*/ 1 h 411"/>
                <a:gd name="T4" fmla="*/ 1 w 412"/>
                <a:gd name="T5" fmla="*/ 404 h 411"/>
                <a:gd name="T6" fmla="*/ 1 w 412"/>
                <a:gd name="T7" fmla="*/ 410 h 411"/>
                <a:gd name="T8" fmla="*/ 4 w 412"/>
                <a:gd name="T9" fmla="*/ 411 h 411"/>
                <a:gd name="T10" fmla="*/ 7 w 412"/>
                <a:gd name="T11" fmla="*/ 410 h 411"/>
                <a:gd name="T12" fmla="*/ 410 w 412"/>
                <a:gd name="T13" fmla="*/ 7 h 411"/>
                <a:gd name="T14" fmla="*/ 410 w 412"/>
                <a:gd name="T15" fmla="*/ 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411">
                  <a:moveTo>
                    <a:pt x="410" y="1"/>
                  </a:moveTo>
                  <a:cubicBezTo>
                    <a:pt x="408" y="0"/>
                    <a:pt x="406" y="0"/>
                    <a:pt x="404" y="1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0" y="406"/>
                    <a:pt x="0" y="408"/>
                    <a:pt x="1" y="410"/>
                  </a:cubicBezTo>
                  <a:cubicBezTo>
                    <a:pt x="2" y="411"/>
                    <a:pt x="3" y="411"/>
                    <a:pt x="4" y="411"/>
                  </a:cubicBezTo>
                  <a:cubicBezTo>
                    <a:pt x="5" y="411"/>
                    <a:pt x="6" y="411"/>
                    <a:pt x="7" y="410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2" y="5"/>
                    <a:pt x="412" y="3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7" name="Freeform 398">
              <a:extLst>
                <a:ext uri="{FF2B5EF4-FFF2-40B4-BE49-F238E27FC236}">
                  <a16:creationId xmlns:a16="http://schemas.microsoft.com/office/drawing/2014/main" xmlns="" id="{A281836B-402B-7245-9089-C1F655B4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776" y="1581151"/>
              <a:ext cx="1550988" cy="1552575"/>
            </a:xfrm>
            <a:custGeom>
              <a:avLst/>
              <a:gdLst>
                <a:gd name="T0" fmla="*/ 7 w 413"/>
                <a:gd name="T1" fmla="*/ 412 h 413"/>
                <a:gd name="T2" fmla="*/ 405 w 413"/>
                <a:gd name="T3" fmla="*/ 13 h 413"/>
                <a:gd name="T4" fmla="*/ 412 w 413"/>
                <a:gd name="T5" fmla="*/ 7 h 413"/>
                <a:gd name="T6" fmla="*/ 412 w 413"/>
                <a:gd name="T7" fmla="*/ 2 h 413"/>
                <a:gd name="T8" fmla="*/ 406 w 413"/>
                <a:gd name="T9" fmla="*/ 2 h 413"/>
                <a:gd name="T10" fmla="*/ 395 w 413"/>
                <a:gd name="T11" fmla="*/ 12 h 413"/>
                <a:gd name="T12" fmla="*/ 395 w 413"/>
                <a:gd name="T13" fmla="*/ 12 h 413"/>
                <a:gd name="T14" fmla="*/ 2 w 413"/>
                <a:gd name="T15" fmla="*/ 406 h 413"/>
                <a:gd name="T16" fmla="*/ 2 w 413"/>
                <a:gd name="T17" fmla="*/ 412 h 413"/>
                <a:gd name="T18" fmla="*/ 4 w 413"/>
                <a:gd name="T19" fmla="*/ 413 h 413"/>
                <a:gd name="T20" fmla="*/ 7 w 413"/>
                <a:gd name="T21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3" h="413">
                  <a:moveTo>
                    <a:pt x="7" y="412"/>
                  </a:moveTo>
                  <a:cubicBezTo>
                    <a:pt x="405" y="13"/>
                    <a:pt x="405" y="13"/>
                    <a:pt x="405" y="13"/>
                  </a:cubicBezTo>
                  <a:cubicBezTo>
                    <a:pt x="412" y="7"/>
                    <a:pt x="412" y="7"/>
                    <a:pt x="412" y="7"/>
                  </a:cubicBezTo>
                  <a:cubicBezTo>
                    <a:pt x="413" y="6"/>
                    <a:pt x="413" y="3"/>
                    <a:pt x="412" y="2"/>
                  </a:cubicBezTo>
                  <a:cubicBezTo>
                    <a:pt x="410" y="0"/>
                    <a:pt x="407" y="0"/>
                    <a:pt x="406" y="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2" y="406"/>
                    <a:pt x="2" y="406"/>
                    <a:pt x="2" y="406"/>
                  </a:cubicBezTo>
                  <a:cubicBezTo>
                    <a:pt x="0" y="408"/>
                    <a:pt x="0" y="410"/>
                    <a:pt x="2" y="412"/>
                  </a:cubicBezTo>
                  <a:cubicBezTo>
                    <a:pt x="2" y="412"/>
                    <a:pt x="3" y="413"/>
                    <a:pt x="4" y="413"/>
                  </a:cubicBezTo>
                  <a:cubicBezTo>
                    <a:pt x="5" y="413"/>
                    <a:pt x="6" y="412"/>
                    <a:pt x="7" y="4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8" name="Freeform 399">
              <a:extLst>
                <a:ext uri="{FF2B5EF4-FFF2-40B4-BE49-F238E27FC236}">
                  <a16:creationId xmlns:a16="http://schemas.microsoft.com/office/drawing/2014/main" xmlns="" id="{986707D1-4667-3742-8D26-CD98E2CAB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6" y="4032251"/>
              <a:ext cx="712788" cy="711200"/>
            </a:xfrm>
            <a:custGeom>
              <a:avLst/>
              <a:gdLst>
                <a:gd name="T0" fmla="*/ 188 w 190"/>
                <a:gd name="T1" fmla="*/ 7 h 189"/>
                <a:gd name="T2" fmla="*/ 188 w 190"/>
                <a:gd name="T3" fmla="*/ 1 h 189"/>
                <a:gd name="T4" fmla="*/ 182 w 190"/>
                <a:gd name="T5" fmla="*/ 1 h 189"/>
                <a:gd name="T6" fmla="*/ 2 w 190"/>
                <a:gd name="T7" fmla="*/ 182 h 189"/>
                <a:gd name="T8" fmla="*/ 2 w 190"/>
                <a:gd name="T9" fmla="*/ 187 h 189"/>
                <a:gd name="T10" fmla="*/ 5 w 190"/>
                <a:gd name="T11" fmla="*/ 189 h 189"/>
                <a:gd name="T12" fmla="*/ 7 w 190"/>
                <a:gd name="T13" fmla="*/ 187 h 189"/>
                <a:gd name="T14" fmla="*/ 188 w 190"/>
                <a:gd name="T15" fmla="*/ 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9">
                  <a:moveTo>
                    <a:pt x="188" y="7"/>
                  </a:moveTo>
                  <a:cubicBezTo>
                    <a:pt x="190" y="5"/>
                    <a:pt x="190" y="3"/>
                    <a:pt x="188" y="1"/>
                  </a:cubicBezTo>
                  <a:cubicBezTo>
                    <a:pt x="187" y="0"/>
                    <a:pt x="184" y="0"/>
                    <a:pt x="182" y="1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0" y="183"/>
                    <a:pt x="0" y="186"/>
                    <a:pt x="2" y="187"/>
                  </a:cubicBezTo>
                  <a:cubicBezTo>
                    <a:pt x="3" y="188"/>
                    <a:pt x="4" y="189"/>
                    <a:pt x="5" y="189"/>
                  </a:cubicBezTo>
                  <a:cubicBezTo>
                    <a:pt x="6" y="189"/>
                    <a:pt x="7" y="188"/>
                    <a:pt x="7" y="187"/>
                  </a:cubicBezTo>
                  <a:lnTo>
                    <a:pt x="18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9" name="Freeform 400">
              <a:extLst>
                <a:ext uri="{FF2B5EF4-FFF2-40B4-BE49-F238E27FC236}">
                  <a16:creationId xmlns:a16="http://schemas.microsoft.com/office/drawing/2014/main" xmlns="" id="{79E75C0E-459A-5640-803A-DAA73D85F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9" y="1919288"/>
              <a:ext cx="1276350" cy="1277938"/>
            </a:xfrm>
            <a:custGeom>
              <a:avLst/>
              <a:gdLst>
                <a:gd name="T0" fmla="*/ 339 w 340"/>
                <a:gd name="T1" fmla="*/ 7 h 340"/>
                <a:gd name="T2" fmla="*/ 339 w 340"/>
                <a:gd name="T3" fmla="*/ 2 h 340"/>
                <a:gd name="T4" fmla="*/ 333 w 340"/>
                <a:gd name="T5" fmla="*/ 2 h 340"/>
                <a:gd name="T6" fmla="*/ 2 w 340"/>
                <a:gd name="T7" fmla="*/ 333 h 340"/>
                <a:gd name="T8" fmla="*/ 2 w 340"/>
                <a:gd name="T9" fmla="*/ 338 h 340"/>
                <a:gd name="T10" fmla="*/ 5 w 340"/>
                <a:gd name="T11" fmla="*/ 340 h 340"/>
                <a:gd name="T12" fmla="*/ 8 w 340"/>
                <a:gd name="T13" fmla="*/ 338 h 340"/>
                <a:gd name="T14" fmla="*/ 339 w 340"/>
                <a:gd name="T15" fmla="*/ 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40">
                  <a:moveTo>
                    <a:pt x="339" y="7"/>
                  </a:moveTo>
                  <a:cubicBezTo>
                    <a:pt x="340" y="6"/>
                    <a:pt x="340" y="3"/>
                    <a:pt x="339" y="2"/>
                  </a:cubicBezTo>
                  <a:cubicBezTo>
                    <a:pt x="337" y="0"/>
                    <a:pt x="335" y="0"/>
                    <a:pt x="333" y="2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0" y="334"/>
                    <a:pt x="0" y="337"/>
                    <a:pt x="2" y="338"/>
                  </a:cubicBezTo>
                  <a:cubicBezTo>
                    <a:pt x="3" y="339"/>
                    <a:pt x="4" y="340"/>
                    <a:pt x="5" y="340"/>
                  </a:cubicBezTo>
                  <a:cubicBezTo>
                    <a:pt x="6" y="340"/>
                    <a:pt x="7" y="339"/>
                    <a:pt x="8" y="338"/>
                  </a:cubicBezTo>
                  <a:lnTo>
                    <a:pt x="33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0" name="Freeform 401">
              <a:extLst>
                <a:ext uri="{FF2B5EF4-FFF2-40B4-BE49-F238E27FC236}">
                  <a16:creationId xmlns:a16="http://schemas.microsoft.com/office/drawing/2014/main" xmlns="" id="{987A98EB-84D8-714F-8B71-61C2FC88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4" y="1581151"/>
              <a:ext cx="334963" cy="334963"/>
            </a:xfrm>
            <a:custGeom>
              <a:avLst/>
              <a:gdLst>
                <a:gd name="T0" fmla="*/ 2 w 89"/>
                <a:gd name="T1" fmla="*/ 88 h 89"/>
                <a:gd name="T2" fmla="*/ 4 w 89"/>
                <a:gd name="T3" fmla="*/ 89 h 89"/>
                <a:gd name="T4" fmla="*/ 7 w 89"/>
                <a:gd name="T5" fmla="*/ 88 h 89"/>
                <a:gd name="T6" fmla="*/ 88 w 89"/>
                <a:gd name="T7" fmla="*/ 7 h 89"/>
                <a:gd name="T8" fmla="*/ 88 w 89"/>
                <a:gd name="T9" fmla="*/ 2 h 89"/>
                <a:gd name="T10" fmla="*/ 82 w 89"/>
                <a:gd name="T11" fmla="*/ 2 h 89"/>
                <a:gd name="T12" fmla="*/ 2 w 89"/>
                <a:gd name="T13" fmla="*/ 82 h 89"/>
                <a:gd name="T14" fmla="*/ 2 w 89"/>
                <a:gd name="T1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9">
                  <a:moveTo>
                    <a:pt x="2" y="88"/>
                  </a:moveTo>
                  <a:cubicBezTo>
                    <a:pt x="2" y="88"/>
                    <a:pt x="3" y="89"/>
                    <a:pt x="4" y="89"/>
                  </a:cubicBezTo>
                  <a:cubicBezTo>
                    <a:pt x="5" y="89"/>
                    <a:pt x="7" y="88"/>
                    <a:pt x="7" y="8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6"/>
                    <a:pt x="89" y="3"/>
                    <a:pt x="88" y="2"/>
                  </a:cubicBezTo>
                  <a:cubicBezTo>
                    <a:pt x="86" y="0"/>
                    <a:pt x="84" y="0"/>
                    <a:pt x="82" y="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0" y="84"/>
                    <a:pt x="0" y="86"/>
                    <a:pt x="2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1" name="Freeform 402">
              <a:extLst>
                <a:ext uri="{FF2B5EF4-FFF2-40B4-BE49-F238E27FC236}">
                  <a16:creationId xmlns:a16="http://schemas.microsoft.com/office/drawing/2014/main" xmlns="" id="{0D4E53E7-C0D8-3B45-BA74-3B839AAC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4089401"/>
              <a:ext cx="698500" cy="695325"/>
            </a:xfrm>
            <a:custGeom>
              <a:avLst/>
              <a:gdLst>
                <a:gd name="T0" fmla="*/ 184 w 186"/>
                <a:gd name="T1" fmla="*/ 8 h 185"/>
                <a:gd name="T2" fmla="*/ 184 w 186"/>
                <a:gd name="T3" fmla="*/ 2 h 185"/>
                <a:gd name="T4" fmla="*/ 179 w 186"/>
                <a:gd name="T5" fmla="*/ 2 h 185"/>
                <a:gd name="T6" fmla="*/ 2 w 186"/>
                <a:gd name="T7" fmla="*/ 179 h 185"/>
                <a:gd name="T8" fmla="*/ 2 w 186"/>
                <a:gd name="T9" fmla="*/ 184 h 185"/>
                <a:gd name="T10" fmla="*/ 5 w 186"/>
                <a:gd name="T11" fmla="*/ 185 h 185"/>
                <a:gd name="T12" fmla="*/ 8 w 186"/>
                <a:gd name="T13" fmla="*/ 184 h 185"/>
                <a:gd name="T14" fmla="*/ 184 w 186"/>
                <a:gd name="T15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85">
                  <a:moveTo>
                    <a:pt x="184" y="8"/>
                  </a:moveTo>
                  <a:cubicBezTo>
                    <a:pt x="186" y="6"/>
                    <a:pt x="186" y="3"/>
                    <a:pt x="184" y="2"/>
                  </a:cubicBezTo>
                  <a:cubicBezTo>
                    <a:pt x="183" y="0"/>
                    <a:pt x="180" y="0"/>
                    <a:pt x="179" y="2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0" y="180"/>
                    <a:pt x="0" y="183"/>
                    <a:pt x="2" y="184"/>
                  </a:cubicBezTo>
                  <a:cubicBezTo>
                    <a:pt x="3" y="185"/>
                    <a:pt x="4" y="185"/>
                    <a:pt x="5" y="185"/>
                  </a:cubicBezTo>
                  <a:cubicBezTo>
                    <a:pt x="6" y="185"/>
                    <a:pt x="7" y="185"/>
                    <a:pt x="8" y="184"/>
                  </a:cubicBezTo>
                  <a:lnTo>
                    <a:pt x="18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2" name="Freeform 403">
              <a:extLst>
                <a:ext uri="{FF2B5EF4-FFF2-40B4-BE49-F238E27FC236}">
                  <a16:creationId xmlns:a16="http://schemas.microsoft.com/office/drawing/2014/main" xmlns="" id="{446C0C9A-07EA-424D-B724-E3C5E9ABE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326" y="1592263"/>
              <a:ext cx="322263" cy="323850"/>
            </a:xfrm>
            <a:custGeom>
              <a:avLst/>
              <a:gdLst>
                <a:gd name="T0" fmla="*/ 1 w 86"/>
                <a:gd name="T1" fmla="*/ 85 h 86"/>
                <a:gd name="T2" fmla="*/ 4 w 86"/>
                <a:gd name="T3" fmla="*/ 86 h 86"/>
                <a:gd name="T4" fmla="*/ 7 w 86"/>
                <a:gd name="T5" fmla="*/ 85 h 86"/>
                <a:gd name="T6" fmla="*/ 84 w 86"/>
                <a:gd name="T7" fmla="*/ 8 h 86"/>
                <a:gd name="T8" fmla="*/ 84 w 86"/>
                <a:gd name="T9" fmla="*/ 2 h 86"/>
                <a:gd name="T10" fmla="*/ 79 w 86"/>
                <a:gd name="T11" fmla="*/ 2 h 86"/>
                <a:gd name="T12" fmla="*/ 1 w 86"/>
                <a:gd name="T13" fmla="*/ 80 h 86"/>
                <a:gd name="T14" fmla="*/ 1 w 86"/>
                <a:gd name="T15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86">
                  <a:moveTo>
                    <a:pt x="1" y="85"/>
                  </a:moveTo>
                  <a:cubicBezTo>
                    <a:pt x="2" y="86"/>
                    <a:pt x="3" y="86"/>
                    <a:pt x="4" y="86"/>
                  </a:cubicBezTo>
                  <a:cubicBezTo>
                    <a:pt x="5" y="86"/>
                    <a:pt x="6" y="86"/>
                    <a:pt x="7" y="85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6"/>
                    <a:pt x="86" y="4"/>
                    <a:pt x="84" y="2"/>
                  </a:cubicBezTo>
                  <a:cubicBezTo>
                    <a:pt x="83" y="0"/>
                    <a:pt x="80" y="0"/>
                    <a:pt x="79" y="2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1"/>
                    <a:pt x="0" y="84"/>
                    <a:pt x="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3" name="Freeform 404">
              <a:extLst>
                <a:ext uri="{FF2B5EF4-FFF2-40B4-BE49-F238E27FC236}">
                  <a16:creationId xmlns:a16="http://schemas.microsoft.com/office/drawing/2014/main" xmlns="" id="{25E7CA00-38DD-EE48-BB5E-033117CB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1" y="2017713"/>
              <a:ext cx="1228725" cy="1228725"/>
            </a:xfrm>
            <a:custGeom>
              <a:avLst/>
              <a:gdLst>
                <a:gd name="T0" fmla="*/ 326 w 327"/>
                <a:gd name="T1" fmla="*/ 7 h 327"/>
                <a:gd name="T2" fmla="*/ 326 w 327"/>
                <a:gd name="T3" fmla="*/ 2 h 327"/>
                <a:gd name="T4" fmla="*/ 320 w 327"/>
                <a:gd name="T5" fmla="*/ 2 h 327"/>
                <a:gd name="T6" fmla="*/ 2 w 327"/>
                <a:gd name="T7" fmla="*/ 320 h 327"/>
                <a:gd name="T8" fmla="*/ 2 w 327"/>
                <a:gd name="T9" fmla="*/ 326 h 327"/>
                <a:gd name="T10" fmla="*/ 4 w 327"/>
                <a:gd name="T11" fmla="*/ 327 h 327"/>
                <a:gd name="T12" fmla="*/ 7 w 327"/>
                <a:gd name="T13" fmla="*/ 326 h 327"/>
                <a:gd name="T14" fmla="*/ 326 w 327"/>
                <a:gd name="T15" fmla="*/ 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27">
                  <a:moveTo>
                    <a:pt x="326" y="7"/>
                  </a:moveTo>
                  <a:cubicBezTo>
                    <a:pt x="327" y="6"/>
                    <a:pt x="327" y="3"/>
                    <a:pt x="326" y="2"/>
                  </a:cubicBezTo>
                  <a:cubicBezTo>
                    <a:pt x="324" y="0"/>
                    <a:pt x="322" y="0"/>
                    <a:pt x="320" y="2"/>
                  </a:cubicBezTo>
                  <a:cubicBezTo>
                    <a:pt x="2" y="320"/>
                    <a:pt x="2" y="320"/>
                    <a:pt x="2" y="320"/>
                  </a:cubicBezTo>
                  <a:cubicBezTo>
                    <a:pt x="0" y="322"/>
                    <a:pt x="0" y="324"/>
                    <a:pt x="2" y="326"/>
                  </a:cubicBezTo>
                  <a:cubicBezTo>
                    <a:pt x="2" y="327"/>
                    <a:pt x="3" y="327"/>
                    <a:pt x="4" y="327"/>
                  </a:cubicBezTo>
                  <a:cubicBezTo>
                    <a:pt x="5" y="327"/>
                    <a:pt x="6" y="327"/>
                    <a:pt x="7" y="326"/>
                  </a:cubicBezTo>
                  <a:lnTo>
                    <a:pt x="32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4" name="Freeform 405">
              <a:extLst>
                <a:ext uri="{FF2B5EF4-FFF2-40B4-BE49-F238E27FC236}">
                  <a16:creationId xmlns:a16="http://schemas.microsoft.com/office/drawing/2014/main" xmlns="" id="{78D3EF8A-F6B5-2F4B-918B-58626C91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4130676"/>
              <a:ext cx="703263" cy="703263"/>
            </a:xfrm>
            <a:custGeom>
              <a:avLst/>
              <a:gdLst>
                <a:gd name="T0" fmla="*/ 180 w 187"/>
                <a:gd name="T1" fmla="*/ 2 h 187"/>
                <a:gd name="T2" fmla="*/ 2 w 187"/>
                <a:gd name="T3" fmla="*/ 180 h 187"/>
                <a:gd name="T4" fmla="*/ 2 w 187"/>
                <a:gd name="T5" fmla="*/ 186 h 187"/>
                <a:gd name="T6" fmla="*/ 4 w 187"/>
                <a:gd name="T7" fmla="*/ 187 h 187"/>
                <a:gd name="T8" fmla="*/ 7 w 187"/>
                <a:gd name="T9" fmla="*/ 186 h 187"/>
                <a:gd name="T10" fmla="*/ 186 w 187"/>
                <a:gd name="T11" fmla="*/ 7 h 187"/>
                <a:gd name="T12" fmla="*/ 186 w 187"/>
                <a:gd name="T13" fmla="*/ 2 h 187"/>
                <a:gd name="T14" fmla="*/ 180 w 187"/>
                <a:gd name="T15" fmla="*/ 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7">
                  <a:moveTo>
                    <a:pt x="180" y="2"/>
                  </a:moveTo>
                  <a:cubicBezTo>
                    <a:pt x="2" y="180"/>
                    <a:pt x="2" y="180"/>
                    <a:pt x="2" y="180"/>
                  </a:cubicBezTo>
                  <a:cubicBezTo>
                    <a:pt x="0" y="182"/>
                    <a:pt x="0" y="184"/>
                    <a:pt x="2" y="186"/>
                  </a:cubicBezTo>
                  <a:cubicBezTo>
                    <a:pt x="2" y="187"/>
                    <a:pt x="3" y="187"/>
                    <a:pt x="4" y="187"/>
                  </a:cubicBezTo>
                  <a:cubicBezTo>
                    <a:pt x="5" y="187"/>
                    <a:pt x="6" y="187"/>
                    <a:pt x="7" y="186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7" y="6"/>
                    <a:pt x="187" y="3"/>
                    <a:pt x="186" y="2"/>
                  </a:cubicBezTo>
                  <a:cubicBezTo>
                    <a:pt x="184" y="0"/>
                    <a:pt x="182" y="0"/>
                    <a:pt x="1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5" name="Freeform 407">
              <a:extLst>
                <a:ext uri="{FF2B5EF4-FFF2-40B4-BE49-F238E27FC236}">
                  <a16:creationId xmlns:a16="http://schemas.microsoft.com/office/drawing/2014/main" xmlns="" id="{4A7E7155-CEED-D64B-877F-DDB2D2D8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4" y="1600201"/>
              <a:ext cx="311150" cy="311150"/>
            </a:xfrm>
            <a:custGeom>
              <a:avLst/>
              <a:gdLst>
                <a:gd name="T0" fmla="*/ 2 w 83"/>
                <a:gd name="T1" fmla="*/ 82 h 83"/>
                <a:gd name="T2" fmla="*/ 4 w 83"/>
                <a:gd name="T3" fmla="*/ 83 h 83"/>
                <a:gd name="T4" fmla="*/ 7 w 83"/>
                <a:gd name="T5" fmla="*/ 82 h 83"/>
                <a:gd name="T6" fmla="*/ 82 w 83"/>
                <a:gd name="T7" fmla="*/ 7 h 83"/>
                <a:gd name="T8" fmla="*/ 82 w 83"/>
                <a:gd name="T9" fmla="*/ 2 h 83"/>
                <a:gd name="T10" fmla="*/ 76 w 83"/>
                <a:gd name="T11" fmla="*/ 2 h 83"/>
                <a:gd name="T12" fmla="*/ 2 w 83"/>
                <a:gd name="T13" fmla="*/ 76 h 83"/>
                <a:gd name="T14" fmla="*/ 2 w 83"/>
                <a:gd name="T15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3">
                  <a:moveTo>
                    <a:pt x="2" y="82"/>
                  </a:moveTo>
                  <a:cubicBezTo>
                    <a:pt x="2" y="83"/>
                    <a:pt x="3" y="83"/>
                    <a:pt x="4" y="83"/>
                  </a:cubicBezTo>
                  <a:cubicBezTo>
                    <a:pt x="5" y="83"/>
                    <a:pt x="6" y="83"/>
                    <a:pt x="7" y="8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3" y="3"/>
                    <a:pt x="82" y="2"/>
                  </a:cubicBezTo>
                  <a:cubicBezTo>
                    <a:pt x="80" y="0"/>
                    <a:pt x="78" y="0"/>
                    <a:pt x="76" y="2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8"/>
                    <a:pt x="0" y="80"/>
                    <a:pt x="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6" name="Freeform 408">
              <a:extLst>
                <a:ext uri="{FF2B5EF4-FFF2-40B4-BE49-F238E27FC236}">
                  <a16:creationId xmlns:a16="http://schemas.microsoft.com/office/drawing/2014/main" xmlns="" id="{8E24A29A-A521-F94C-9F9C-A71564A5F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6" y="2032001"/>
              <a:ext cx="1265238" cy="1266825"/>
            </a:xfrm>
            <a:custGeom>
              <a:avLst/>
              <a:gdLst>
                <a:gd name="T0" fmla="*/ 336 w 337"/>
                <a:gd name="T1" fmla="*/ 7 h 337"/>
                <a:gd name="T2" fmla="*/ 336 w 337"/>
                <a:gd name="T3" fmla="*/ 2 h 337"/>
                <a:gd name="T4" fmla="*/ 330 w 337"/>
                <a:gd name="T5" fmla="*/ 2 h 337"/>
                <a:gd name="T6" fmla="*/ 2 w 337"/>
                <a:gd name="T7" fmla="*/ 330 h 337"/>
                <a:gd name="T8" fmla="*/ 2 w 337"/>
                <a:gd name="T9" fmla="*/ 336 h 337"/>
                <a:gd name="T10" fmla="*/ 5 w 337"/>
                <a:gd name="T11" fmla="*/ 337 h 337"/>
                <a:gd name="T12" fmla="*/ 8 w 337"/>
                <a:gd name="T13" fmla="*/ 336 h 337"/>
                <a:gd name="T14" fmla="*/ 336 w 337"/>
                <a:gd name="T15" fmla="*/ 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37">
                  <a:moveTo>
                    <a:pt x="336" y="7"/>
                  </a:moveTo>
                  <a:cubicBezTo>
                    <a:pt x="337" y="6"/>
                    <a:pt x="337" y="3"/>
                    <a:pt x="336" y="2"/>
                  </a:cubicBezTo>
                  <a:cubicBezTo>
                    <a:pt x="334" y="0"/>
                    <a:pt x="332" y="0"/>
                    <a:pt x="330" y="2"/>
                  </a:cubicBezTo>
                  <a:cubicBezTo>
                    <a:pt x="2" y="330"/>
                    <a:pt x="2" y="330"/>
                    <a:pt x="2" y="330"/>
                  </a:cubicBezTo>
                  <a:cubicBezTo>
                    <a:pt x="0" y="331"/>
                    <a:pt x="0" y="334"/>
                    <a:pt x="2" y="336"/>
                  </a:cubicBezTo>
                  <a:cubicBezTo>
                    <a:pt x="3" y="336"/>
                    <a:pt x="4" y="337"/>
                    <a:pt x="5" y="337"/>
                  </a:cubicBezTo>
                  <a:cubicBezTo>
                    <a:pt x="6" y="337"/>
                    <a:pt x="7" y="336"/>
                    <a:pt x="8" y="336"/>
                  </a:cubicBezTo>
                  <a:lnTo>
                    <a:pt x="33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7" name="Freeform 409">
              <a:extLst>
                <a:ext uri="{FF2B5EF4-FFF2-40B4-BE49-F238E27FC236}">
                  <a16:creationId xmlns:a16="http://schemas.microsoft.com/office/drawing/2014/main" xmlns="" id="{353E8EEA-574A-C44F-8DBF-EC25C0D7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4197351"/>
              <a:ext cx="703263" cy="703263"/>
            </a:xfrm>
            <a:custGeom>
              <a:avLst/>
              <a:gdLst>
                <a:gd name="T0" fmla="*/ 180 w 187"/>
                <a:gd name="T1" fmla="*/ 2 h 187"/>
                <a:gd name="T2" fmla="*/ 2 w 187"/>
                <a:gd name="T3" fmla="*/ 180 h 187"/>
                <a:gd name="T4" fmla="*/ 2 w 187"/>
                <a:gd name="T5" fmla="*/ 186 h 187"/>
                <a:gd name="T6" fmla="*/ 5 w 187"/>
                <a:gd name="T7" fmla="*/ 187 h 187"/>
                <a:gd name="T8" fmla="*/ 7 w 187"/>
                <a:gd name="T9" fmla="*/ 186 h 187"/>
                <a:gd name="T10" fmla="*/ 186 w 187"/>
                <a:gd name="T11" fmla="*/ 7 h 187"/>
                <a:gd name="T12" fmla="*/ 186 w 187"/>
                <a:gd name="T13" fmla="*/ 2 h 187"/>
                <a:gd name="T14" fmla="*/ 180 w 187"/>
                <a:gd name="T15" fmla="*/ 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7">
                  <a:moveTo>
                    <a:pt x="180" y="2"/>
                  </a:moveTo>
                  <a:cubicBezTo>
                    <a:pt x="2" y="180"/>
                    <a:pt x="2" y="180"/>
                    <a:pt x="2" y="180"/>
                  </a:cubicBezTo>
                  <a:cubicBezTo>
                    <a:pt x="0" y="182"/>
                    <a:pt x="0" y="184"/>
                    <a:pt x="2" y="186"/>
                  </a:cubicBezTo>
                  <a:cubicBezTo>
                    <a:pt x="3" y="187"/>
                    <a:pt x="4" y="187"/>
                    <a:pt x="5" y="187"/>
                  </a:cubicBezTo>
                  <a:cubicBezTo>
                    <a:pt x="6" y="187"/>
                    <a:pt x="7" y="187"/>
                    <a:pt x="7" y="186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7" y="6"/>
                    <a:pt x="187" y="3"/>
                    <a:pt x="186" y="2"/>
                  </a:cubicBezTo>
                  <a:cubicBezTo>
                    <a:pt x="184" y="0"/>
                    <a:pt x="182" y="0"/>
                    <a:pt x="1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8" name="Freeform 410">
              <a:extLst>
                <a:ext uri="{FF2B5EF4-FFF2-40B4-BE49-F238E27FC236}">
                  <a16:creationId xmlns:a16="http://schemas.microsoft.com/office/drawing/2014/main" xmlns="" id="{731308AA-38EC-0548-9F4B-773B89C06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976" y="1870076"/>
              <a:ext cx="63500" cy="60325"/>
            </a:xfrm>
            <a:custGeom>
              <a:avLst/>
              <a:gdLst>
                <a:gd name="T0" fmla="*/ 15 w 17"/>
                <a:gd name="T1" fmla="*/ 2 h 16"/>
                <a:gd name="T2" fmla="*/ 9 w 17"/>
                <a:gd name="T3" fmla="*/ 2 h 16"/>
                <a:gd name="T4" fmla="*/ 2 w 17"/>
                <a:gd name="T5" fmla="*/ 9 h 16"/>
                <a:gd name="T6" fmla="*/ 2 w 17"/>
                <a:gd name="T7" fmla="*/ 15 h 16"/>
                <a:gd name="T8" fmla="*/ 5 w 17"/>
                <a:gd name="T9" fmla="*/ 16 h 16"/>
                <a:gd name="T10" fmla="*/ 7 w 17"/>
                <a:gd name="T11" fmla="*/ 15 h 16"/>
                <a:gd name="T12" fmla="*/ 15 w 17"/>
                <a:gd name="T13" fmla="*/ 7 h 16"/>
                <a:gd name="T14" fmla="*/ 15 w 17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5" y="2"/>
                  </a:moveTo>
                  <a:cubicBezTo>
                    <a:pt x="14" y="0"/>
                    <a:pt x="11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3"/>
                    <a:pt x="2" y="15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9" name="Freeform 411">
              <a:extLst>
                <a:ext uri="{FF2B5EF4-FFF2-40B4-BE49-F238E27FC236}">
                  <a16:creationId xmlns:a16="http://schemas.microsoft.com/office/drawing/2014/main" xmlns="" id="{F2A4FEBC-F814-7F48-93BD-D3910280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1" y="4452939"/>
              <a:ext cx="484188" cy="482600"/>
            </a:xfrm>
            <a:custGeom>
              <a:avLst/>
              <a:gdLst>
                <a:gd name="T0" fmla="*/ 128 w 129"/>
                <a:gd name="T1" fmla="*/ 1 h 128"/>
                <a:gd name="T2" fmla="*/ 122 w 129"/>
                <a:gd name="T3" fmla="*/ 1 h 128"/>
                <a:gd name="T4" fmla="*/ 1 w 129"/>
                <a:gd name="T5" fmla="*/ 122 h 128"/>
                <a:gd name="T6" fmla="*/ 1 w 129"/>
                <a:gd name="T7" fmla="*/ 127 h 128"/>
                <a:gd name="T8" fmla="*/ 4 w 129"/>
                <a:gd name="T9" fmla="*/ 128 h 128"/>
                <a:gd name="T10" fmla="*/ 7 w 129"/>
                <a:gd name="T11" fmla="*/ 127 h 128"/>
                <a:gd name="T12" fmla="*/ 128 w 129"/>
                <a:gd name="T13" fmla="*/ 7 h 128"/>
                <a:gd name="T14" fmla="*/ 128 w 129"/>
                <a:gd name="T1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8">
                  <a:moveTo>
                    <a:pt x="128" y="1"/>
                  </a:moveTo>
                  <a:cubicBezTo>
                    <a:pt x="126" y="0"/>
                    <a:pt x="123" y="0"/>
                    <a:pt x="122" y="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0" y="123"/>
                    <a:pt x="0" y="126"/>
                    <a:pt x="1" y="127"/>
                  </a:cubicBezTo>
                  <a:cubicBezTo>
                    <a:pt x="2" y="128"/>
                    <a:pt x="3" y="128"/>
                    <a:pt x="4" y="128"/>
                  </a:cubicBezTo>
                  <a:cubicBezTo>
                    <a:pt x="5" y="128"/>
                    <a:pt x="6" y="128"/>
                    <a:pt x="7" y="12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9" y="5"/>
                    <a:pt x="129" y="3"/>
                    <a:pt x="1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0" name="Freeform 412">
              <a:extLst>
                <a:ext uri="{FF2B5EF4-FFF2-40B4-BE49-F238E27FC236}">
                  <a16:creationId xmlns:a16="http://schemas.microsoft.com/office/drawing/2014/main" xmlns="" id="{E6A9BE25-0344-D74B-803F-23CFC965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1" y="4416426"/>
              <a:ext cx="44450" cy="41275"/>
            </a:xfrm>
            <a:custGeom>
              <a:avLst/>
              <a:gdLst>
                <a:gd name="T0" fmla="*/ 5 w 12"/>
                <a:gd name="T1" fmla="*/ 2 h 11"/>
                <a:gd name="T2" fmla="*/ 2 w 12"/>
                <a:gd name="T3" fmla="*/ 4 h 11"/>
                <a:gd name="T4" fmla="*/ 2 w 12"/>
                <a:gd name="T5" fmla="*/ 10 h 11"/>
                <a:gd name="T6" fmla="*/ 5 w 12"/>
                <a:gd name="T7" fmla="*/ 11 h 11"/>
                <a:gd name="T8" fmla="*/ 7 w 12"/>
                <a:gd name="T9" fmla="*/ 10 h 11"/>
                <a:gd name="T10" fmla="*/ 10 w 12"/>
                <a:gd name="T11" fmla="*/ 7 h 11"/>
                <a:gd name="T12" fmla="*/ 10 w 12"/>
                <a:gd name="T13" fmla="*/ 2 h 11"/>
                <a:gd name="T14" fmla="*/ 5 w 12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6"/>
                    <a:pt x="12" y="3"/>
                    <a:pt x="10" y="2"/>
                  </a:cubicBezTo>
                  <a:cubicBezTo>
                    <a:pt x="9" y="0"/>
                    <a:pt x="6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1" name="Freeform 413">
              <a:extLst>
                <a:ext uri="{FF2B5EF4-FFF2-40B4-BE49-F238E27FC236}">
                  <a16:creationId xmlns:a16="http://schemas.microsoft.com/office/drawing/2014/main" xmlns="" id="{F78E4F5C-CB24-6249-9A97-6827C7D7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76" y="2035176"/>
              <a:ext cx="1303338" cy="1304925"/>
            </a:xfrm>
            <a:custGeom>
              <a:avLst/>
              <a:gdLst>
                <a:gd name="T0" fmla="*/ 346 w 347"/>
                <a:gd name="T1" fmla="*/ 8 h 347"/>
                <a:gd name="T2" fmla="*/ 346 w 347"/>
                <a:gd name="T3" fmla="*/ 2 h 347"/>
                <a:gd name="T4" fmla="*/ 340 w 347"/>
                <a:gd name="T5" fmla="*/ 2 h 347"/>
                <a:gd name="T6" fmla="*/ 1 w 347"/>
                <a:gd name="T7" fmla="*/ 341 h 347"/>
                <a:gd name="T8" fmla="*/ 1 w 347"/>
                <a:gd name="T9" fmla="*/ 346 h 347"/>
                <a:gd name="T10" fmla="*/ 4 w 347"/>
                <a:gd name="T11" fmla="*/ 347 h 347"/>
                <a:gd name="T12" fmla="*/ 7 w 347"/>
                <a:gd name="T13" fmla="*/ 346 h 347"/>
                <a:gd name="T14" fmla="*/ 346 w 347"/>
                <a:gd name="T15" fmla="*/ 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47">
                  <a:moveTo>
                    <a:pt x="346" y="8"/>
                  </a:moveTo>
                  <a:cubicBezTo>
                    <a:pt x="347" y="6"/>
                    <a:pt x="347" y="3"/>
                    <a:pt x="346" y="2"/>
                  </a:cubicBezTo>
                  <a:cubicBezTo>
                    <a:pt x="344" y="0"/>
                    <a:pt x="342" y="0"/>
                    <a:pt x="340" y="2"/>
                  </a:cubicBezTo>
                  <a:cubicBezTo>
                    <a:pt x="1" y="341"/>
                    <a:pt x="1" y="341"/>
                    <a:pt x="1" y="341"/>
                  </a:cubicBezTo>
                  <a:cubicBezTo>
                    <a:pt x="0" y="342"/>
                    <a:pt x="0" y="345"/>
                    <a:pt x="1" y="346"/>
                  </a:cubicBezTo>
                  <a:cubicBezTo>
                    <a:pt x="2" y="347"/>
                    <a:pt x="3" y="347"/>
                    <a:pt x="4" y="347"/>
                  </a:cubicBezTo>
                  <a:cubicBezTo>
                    <a:pt x="5" y="347"/>
                    <a:pt x="6" y="347"/>
                    <a:pt x="7" y="346"/>
                  </a:cubicBezTo>
                  <a:lnTo>
                    <a:pt x="34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2" name="Freeform 414">
              <a:extLst>
                <a:ext uri="{FF2B5EF4-FFF2-40B4-BE49-F238E27FC236}">
                  <a16:creationId xmlns:a16="http://schemas.microsoft.com/office/drawing/2014/main" xmlns="" id="{09F8002D-EFD9-1E40-9B3E-F59687535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226" y="4268789"/>
              <a:ext cx="112713" cy="112713"/>
            </a:xfrm>
            <a:custGeom>
              <a:avLst/>
              <a:gdLst>
                <a:gd name="T0" fmla="*/ 22 w 30"/>
                <a:gd name="T1" fmla="*/ 2 h 30"/>
                <a:gd name="T2" fmla="*/ 1 w 30"/>
                <a:gd name="T3" fmla="*/ 23 h 30"/>
                <a:gd name="T4" fmla="*/ 1 w 30"/>
                <a:gd name="T5" fmla="*/ 28 h 30"/>
                <a:gd name="T6" fmla="*/ 4 w 30"/>
                <a:gd name="T7" fmla="*/ 30 h 30"/>
                <a:gd name="T8" fmla="*/ 7 w 30"/>
                <a:gd name="T9" fmla="*/ 28 h 30"/>
                <a:gd name="T10" fmla="*/ 28 w 30"/>
                <a:gd name="T11" fmla="*/ 7 h 30"/>
                <a:gd name="T12" fmla="*/ 28 w 30"/>
                <a:gd name="T13" fmla="*/ 2 h 30"/>
                <a:gd name="T14" fmla="*/ 22 w 30"/>
                <a:gd name="T1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2" y="2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7"/>
                    <a:pt x="1" y="28"/>
                  </a:cubicBezTo>
                  <a:cubicBezTo>
                    <a:pt x="2" y="29"/>
                    <a:pt x="3" y="30"/>
                    <a:pt x="4" y="30"/>
                  </a:cubicBezTo>
                  <a:cubicBezTo>
                    <a:pt x="5" y="30"/>
                    <a:pt x="6" y="29"/>
                    <a:pt x="7" y="2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6"/>
                    <a:pt x="30" y="3"/>
                    <a:pt x="28" y="2"/>
                  </a:cubicBezTo>
                  <a:cubicBezTo>
                    <a:pt x="26" y="0"/>
                    <a:pt x="24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3" name="Freeform 415">
              <a:extLst>
                <a:ext uri="{FF2B5EF4-FFF2-40B4-BE49-F238E27FC236}">
                  <a16:creationId xmlns:a16="http://schemas.microsoft.com/office/drawing/2014/main" xmlns="" id="{0DFF279B-35B0-2947-AA47-FD92FCF04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1625601"/>
              <a:ext cx="217488" cy="214313"/>
            </a:xfrm>
            <a:custGeom>
              <a:avLst/>
              <a:gdLst>
                <a:gd name="T0" fmla="*/ 2 w 58"/>
                <a:gd name="T1" fmla="*/ 56 h 57"/>
                <a:gd name="T2" fmla="*/ 4 w 58"/>
                <a:gd name="T3" fmla="*/ 57 h 57"/>
                <a:gd name="T4" fmla="*/ 7 w 58"/>
                <a:gd name="T5" fmla="*/ 56 h 57"/>
                <a:gd name="T6" fmla="*/ 56 w 58"/>
                <a:gd name="T7" fmla="*/ 7 h 57"/>
                <a:gd name="T8" fmla="*/ 56 w 58"/>
                <a:gd name="T9" fmla="*/ 2 h 57"/>
                <a:gd name="T10" fmla="*/ 50 w 58"/>
                <a:gd name="T11" fmla="*/ 2 h 57"/>
                <a:gd name="T12" fmla="*/ 2 w 58"/>
                <a:gd name="T13" fmla="*/ 50 h 57"/>
                <a:gd name="T14" fmla="*/ 2 w 58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7">
                  <a:moveTo>
                    <a:pt x="2" y="56"/>
                  </a:moveTo>
                  <a:cubicBezTo>
                    <a:pt x="2" y="57"/>
                    <a:pt x="3" y="57"/>
                    <a:pt x="4" y="57"/>
                  </a:cubicBezTo>
                  <a:cubicBezTo>
                    <a:pt x="6" y="57"/>
                    <a:pt x="7" y="57"/>
                    <a:pt x="7" y="5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6"/>
                    <a:pt x="58" y="3"/>
                    <a:pt x="56" y="2"/>
                  </a:cubicBezTo>
                  <a:cubicBezTo>
                    <a:pt x="54" y="0"/>
                    <a:pt x="52" y="0"/>
                    <a:pt x="50" y="2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2"/>
                    <a:pt x="0" y="55"/>
                    <a:pt x="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4" name="Freeform 416">
              <a:extLst>
                <a:ext uri="{FF2B5EF4-FFF2-40B4-BE49-F238E27FC236}">
                  <a16:creationId xmlns:a16="http://schemas.microsoft.com/office/drawing/2014/main" xmlns="" id="{84D0EBB1-B6E4-F84E-8F0D-4BDC3190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4506914"/>
              <a:ext cx="415925" cy="415925"/>
            </a:xfrm>
            <a:custGeom>
              <a:avLst/>
              <a:gdLst>
                <a:gd name="T0" fmla="*/ 104 w 111"/>
                <a:gd name="T1" fmla="*/ 1 h 111"/>
                <a:gd name="T2" fmla="*/ 1 w 111"/>
                <a:gd name="T3" fmla="*/ 104 h 111"/>
                <a:gd name="T4" fmla="*/ 1 w 111"/>
                <a:gd name="T5" fmla="*/ 110 h 111"/>
                <a:gd name="T6" fmla="*/ 4 w 111"/>
                <a:gd name="T7" fmla="*/ 111 h 111"/>
                <a:gd name="T8" fmla="*/ 7 w 111"/>
                <a:gd name="T9" fmla="*/ 110 h 111"/>
                <a:gd name="T10" fmla="*/ 110 w 111"/>
                <a:gd name="T11" fmla="*/ 7 h 111"/>
                <a:gd name="T12" fmla="*/ 110 w 111"/>
                <a:gd name="T13" fmla="*/ 1 h 111"/>
                <a:gd name="T14" fmla="*/ 104 w 111"/>
                <a:gd name="T15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11">
                  <a:moveTo>
                    <a:pt x="104" y="1"/>
                  </a:moveTo>
                  <a:cubicBezTo>
                    <a:pt x="1" y="104"/>
                    <a:pt x="1" y="104"/>
                    <a:pt x="1" y="104"/>
                  </a:cubicBezTo>
                  <a:cubicBezTo>
                    <a:pt x="0" y="105"/>
                    <a:pt x="0" y="108"/>
                    <a:pt x="1" y="110"/>
                  </a:cubicBezTo>
                  <a:cubicBezTo>
                    <a:pt x="2" y="110"/>
                    <a:pt x="3" y="111"/>
                    <a:pt x="4" y="111"/>
                  </a:cubicBezTo>
                  <a:cubicBezTo>
                    <a:pt x="5" y="111"/>
                    <a:pt x="6" y="110"/>
                    <a:pt x="7" y="11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1" y="5"/>
                    <a:pt x="111" y="3"/>
                    <a:pt x="110" y="1"/>
                  </a:cubicBezTo>
                  <a:cubicBezTo>
                    <a:pt x="108" y="0"/>
                    <a:pt x="106" y="0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5" name="Freeform 417">
              <a:extLst>
                <a:ext uri="{FF2B5EF4-FFF2-40B4-BE49-F238E27FC236}">
                  <a16:creationId xmlns:a16="http://schemas.microsoft.com/office/drawing/2014/main" xmlns="" id="{4159EC33-FE22-F048-8540-68D7573E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6" y="2035176"/>
              <a:ext cx="1355725" cy="1357313"/>
            </a:xfrm>
            <a:custGeom>
              <a:avLst/>
              <a:gdLst>
                <a:gd name="T0" fmla="*/ 354 w 361"/>
                <a:gd name="T1" fmla="*/ 13 h 361"/>
                <a:gd name="T2" fmla="*/ 360 w 361"/>
                <a:gd name="T3" fmla="*/ 7 h 361"/>
                <a:gd name="T4" fmla="*/ 360 w 361"/>
                <a:gd name="T5" fmla="*/ 1 h 361"/>
                <a:gd name="T6" fmla="*/ 354 w 361"/>
                <a:gd name="T7" fmla="*/ 1 h 361"/>
                <a:gd name="T8" fmla="*/ 345 w 361"/>
                <a:gd name="T9" fmla="*/ 10 h 361"/>
                <a:gd name="T10" fmla="*/ 345 w 361"/>
                <a:gd name="T11" fmla="*/ 10 h 361"/>
                <a:gd name="T12" fmla="*/ 1 w 361"/>
                <a:gd name="T13" fmla="*/ 354 h 361"/>
                <a:gd name="T14" fmla="*/ 1 w 361"/>
                <a:gd name="T15" fmla="*/ 360 h 361"/>
                <a:gd name="T16" fmla="*/ 4 w 361"/>
                <a:gd name="T17" fmla="*/ 361 h 361"/>
                <a:gd name="T18" fmla="*/ 7 w 361"/>
                <a:gd name="T19" fmla="*/ 360 h 361"/>
                <a:gd name="T20" fmla="*/ 354 w 361"/>
                <a:gd name="T21" fmla="*/ 1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361">
                  <a:moveTo>
                    <a:pt x="354" y="13"/>
                  </a:moveTo>
                  <a:cubicBezTo>
                    <a:pt x="360" y="7"/>
                    <a:pt x="360" y="7"/>
                    <a:pt x="360" y="7"/>
                  </a:cubicBezTo>
                  <a:cubicBezTo>
                    <a:pt x="361" y="5"/>
                    <a:pt x="361" y="3"/>
                    <a:pt x="360" y="1"/>
                  </a:cubicBezTo>
                  <a:cubicBezTo>
                    <a:pt x="358" y="0"/>
                    <a:pt x="356" y="0"/>
                    <a:pt x="354" y="1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1" y="354"/>
                    <a:pt x="1" y="354"/>
                    <a:pt x="1" y="354"/>
                  </a:cubicBezTo>
                  <a:cubicBezTo>
                    <a:pt x="0" y="355"/>
                    <a:pt x="0" y="358"/>
                    <a:pt x="1" y="360"/>
                  </a:cubicBezTo>
                  <a:cubicBezTo>
                    <a:pt x="2" y="360"/>
                    <a:pt x="3" y="361"/>
                    <a:pt x="4" y="361"/>
                  </a:cubicBezTo>
                  <a:cubicBezTo>
                    <a:pt x="5" y="361"/>
                    <a:pt x="6" y="360"/>
                    <a:pt x="7" y="360"/>
                  </a:cubicBezTo>
                  <a:lnTo>
                    <a:pt x="35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6" name="Freeform 418">
              <a:extLst>
                <a:ext uri="{FF2B5EF4-FFF2-40B4-BE49-F238E27FC236}">
                  <a16:creationId xmlns:a16="http://schemas.microsoft.com/office/drawing/2014/main" xmlns="" id="{09828390-6DC4-204F-9BCE-44155F98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2151" y="1652589"/>
              <a:ext cx="217488" cy="214313"/>
            </a:xfrm>
            <a:custGeom>
              <a:avLst/>
              <a:gdLst>
                <a:gd name="T0" fmla="*/ 2 w 58"/>
                <a:gd name="T1" fmla="*/ 51 h 57"/>
                <a:gd name="T2" fmla="*/ 2 w 58"/>
                <a:gd name="T3" fmla="*/ 56 h 57"/>
                <a:gd name="T4" fmla="*/ 4 w 58"/>
                <a:gd name="T5" fmla="*/ 57 h 57"/>
                <a:gd name="T6" fmla="*/ 7 w 58"/>
                <a:gd name="T7" fmla="*/ 56 h 57"/>
                <a:gd name="T8" fmla="*/ 15 w 58"/>
                <a:gd name="T9" fmla="*/ 48 h 57"/>
                <a:gd name="T10" fmla="*/ 15 w 58"/>
                <a:gd name="T11" fmla="*/ 48 h 57"/>
                <a:gd name="T12" fmla="*/ 56 w 58"/>
                <a:gd name="T13" fmla="*/ 7 h 57"/>
                <a:gd name="T14" fmla="*/ 56 w 58"/>
                <a:gd name="T15" fmla="*/ 2 h 57"/>
                <a:gd name="T16" fmla="*/ 50 w 58"/>
                <a:gd name="T17" fmla="*/ 2 h 57"/>
                <a:gd name="T18" fmla="*/ 6 w 58"/>
                <a:gd name="T19" fmla="*/ 46 h 57"/>
                <a:gd name="T20" fmla="*/ 2 w 58"/>
                <a:gd name="T21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7">
                  <a:moveTo>
                    <a:pt x="2" y="51"/>
                  </a:moveTo>
                  <a:cubicBezTo>
                    <a:pt x="0" y="52"/>
                    <a:pt x="0" y="55"/>
                    <a:pt x="2" y="56"/>
                  </a:cubicBezTo>
                  <a:cubicBezTo>
                    <a:pt x="2" y="57"/>
                    <a:pt x="3" y="57"/>
                    <a:pt x="4" y="57"/>
                  </a:cubicBezTo>
                  <a:cubicBezTo>
                    <a:pt x="5" y="57"/>
                    <a:pt x="7" y="57"/>
                    <a:pt x="7" y="5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6"/>
                    <a:pt x="58" y="3"/>
                    <a:pt x="56" y="2"/>
                  </a:cubicBezTo>
                  <a:cubicBezTo>
                    <a:pt x="55" y="0"/>
                    <a:pt x="52" y="0"/>
                    <a:pt x="50" y="2"/>
                  </a:cubicBezTo>
                  <a:cubicBezTo>
                    <a:pt x="6" y="46"/>
                    <a:pt x="6" y="46"/>
                    <a:pt x="6" y="46"/>
                  </a:cubicBezTo>
                  <a:lnTo>
                    <a:pt x="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7" name="Freeform 419">
              <a:extLst>
                <a:ext uri="{FF2B5EF4-FFF2-40B4-BE49-F238E27FC236}">
                  <a16:creationId xmlns:a16="http://schemas.microsoft.com/office/drawing/2014/main" xmlns="" id="{DE2EEA39-8730-B848-85A7-ACCAB000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401" y="2065339"/>
              <a:ext cx="1047750" cy="1049338"/>
            </a:xfrm>
            <a:custGeom>
              <a:avLst/>
              <a:gdLst>
                <a:gd name="T0" fmla="*/ 278 w 279"/>
                <a:gd name="T1" fmla="*/ 7 h 279"/>
                <a:gd name="T2" fmla="*/ 278 w 279"/>
                <a:gd name="T3" fmla="*/ 1 h 279"/>
                <a:gd name="T4" fmla="*/ 272 w 279"/>
                <a:gd name="T5" fmla="*/ 1 h 279"/>
                <a:gd name="T6" fmla="*/ 260 w 279"/>
                <a:gd name="T7" fmla="*/ 14 h 279"/>
                <a:gd name="T8" fmla="*/ 260 w 279"/>
                <a:gd name="T9" fmla="*/ 14 h 279"/>
                <a:gd name="T10" fmla="*/ 1 w 279"/>
                <a:gd name="T11" fmla="*/ 272 h 279"/>
                <a:gd name="T12" fmla="*/ 1 w 279"/>
                <a:gd name="T13" fmla="*/ 278 h 279"/>
                <a:gd name="T14" fmla="*/ 4 w 279"/>
                <a:gd name="T15" fmla="*/ 279 h 279"/>
                <a:gd name="T16" fmla="*/ 7 w 279"/>
                <a:gd name="T17" fmla="*/ 278 h 279"/>
                <a:gd name="T18" fmla="*/ 270 w 279"/>
                <a:gd name="T19" fmla="*/ 15 h 279"/>
                <a:gd name="T20" fmla="*/ 278 w 279"/>
                <a:gd name="T21" fmla="*/ 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279">
                  <a:moveTo>
                    <a:pt x="278" y="7"/>
                  </a:moveTo>
                  <a:cubicBezTo>
                    <a:pt x="279" y="5"/>
                    <a:pt x="279" y="3"/>
                    <a:pt x="278" y="1"/>
                  </a:cubicBezTo>
                  <a:cubicBezTo>
                    <a:pt x="276" y="0"/>
                    <a:pt x="274" y="0"/>
                    <a:pt x="272" y="1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1" y="272"/>
                    <a:pt x="1" y="272"/>
                    <a:pt x="1" y="272"/>
                  </a:cubicBezTo>
                  <a:cubicBezTo>
                    <a:pt x="0" y="274"/>
                    <a:pt x="0" y="276"/>
                    <a:pt x="1" y="278"/>
                  </a:cubicBezTo>
                  <a:cubicBezTo>
                    <a:pt x="2" y="279"/>
                    <a:pt x="3" y="279"/>
                    <a:pt x="4" y="279"/>
                  </a:cubicBezTo>
                  <a:cubicBezTo>
                    <a:pt x="5" y="279"/>
                    <a:pt x="6" y="279"/>
                    <a:pt x="7" y="278"/>
                  </a:cubicBezTo>
                  <a:cubicBezTo>
                    <a:pt x="270" y="15"/>
                    <a:pt x="270" y="15"/>
                    <a:pt x="270" y="15"/>
                  </a:cubicBezTo>
                  <a:lnTo>
                    <a:pt x="2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8" name="Freeform 420">
              <a:extLst>
                <a:ext uri="{FF2B5EF4-FFF2-40B4-BE49-F238E27FC236}">
                  <a16:creationId xmlns:a16="http://schemas.microsoft.com/office/drawing/2014/main" xmlns="" id="{AD2650FE-E0BC-6943-8F72-75474E63E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1" y="4652964"/>
              <a:ext cx="273050" cy="269875"/>
            </a:xfrm>
            <a:custGeom>
              <a:avLst/>
              <a:gdLst>
                <a:gd name="T0" fmla="*/ 66 w 73"/>
                <a:gd name="T1" fmla="*/ 1 h 72"/>
                <a:gd name="T2" fmla="*/ 2 w 73"/>
                <a:gd name="T3" fmla="*/ 65 h 72"/>
                <a:gd name="T4" fmla="*/ 2 w 73"/>
                <a:gd name="T5" fmla="*/ 71 h 72"/>
                <a:gd name="T6" fmla="*/ 5 w 73"/>
                <a:gd name="T7" fmla="*/ 72 h 72"/>
                <a:gd name="T8" fmla="*/ 8 w 73"/>
                <a:gd name="T9" fmla="*/ 71 h 72"/>
                <a:gd name="T10" fmla="*/ 72 w 73"/>
                <a:gd name="T11" fmla="*/ 7 h 72"/>
                <a:gd name="T12" fmla="*/ 72 w 73"/>
                <a:gd name="T13" fmla="*/ 1 h 72"/>
                <a:gd name="T14" fmla="*/ 66 w 73"/>
                <a:gd name="T15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2">
                  <a:moveTo>
                    <a:pt x="66" y="1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0" y="67"/>
                    <a:pt x="0" y="70"/>
                    <a:pt x="2" y="71"/>
                  </a:cubicBezTo>
                  <a:cubicBezTo>
                    <a:pt x="3" y="72"/>
                    <a:pt x="4" y="72"/>
                    <a:pt x="5" y="72"/>
                  </a:cubicBezTo>
                  <a:cubicBezTo>
                    <a:pt x="6" y="72"/>
                    <a:pt x="7" y="72"/>
                    <a:pt x="8" y="71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3"/>
                    <a:pt x="72" y="1"/>
                  </a:cubicBezTo>
                  <a:cubicBezTo>
                    <a:pt x="70" y="0"/>
                    <a:pt x="68" y="0"/>
                    <a:pt x="6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9" name="Freeform 421">
              <a:extLst>
                <a:ext uri="{FF2B5EF4-FFF2-40B4-BE49-F238E27FC236}">
                  <a16:creationId xmlns:a16="http://schemas.microsoft.com/office/drawing/2014/main" xmlns="" id="{85B8FEA8-97B3-8B46-90B0-D01D8955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1" y="3111501"/>
              <a:ext cx="327025" cy="327025"/>
            </a:xfrm>
            <a:custGeom>
              <a:avLst/>
              <a:gdLst>
                <a:gd name="T0" fmla="*/ 79 w 87"/>
                <a:gd name="T1" fmla="*/ 2 h 87"/>
                <a:gd name="T2" fmla="*/ 2 w 87"/>
                <a:gd name="T3" fmla="*/ 80 h 87"/>
                <a:gd name="T4" fmla="*/ 2 w 87"/>
                <a:gd name="T5" fmla="*/ 85 h 87"/>
                <a:gd name="T6" fmla="*/ 4 w 87"/>
                <a:gd name="T7" fmla="*/ 87 h 87"/>
                <a:gd name="T8" fmla="*/ 7 w 87"/>
                <a:gd name="T9" fmla="*/ 85 h 87"/>
                <a:gd name="T10" fmla="*/ 85 w 87"/>
                <a:gd name="T11" fmla="*/ 8 h 87"/>
                <a:gd name="T12" fmla="*/ 85 w 87"/>
                <a:gd name="T13" fmla="*/ 2 h 87"/>
                <a:gd name="T14" fmla="*/ 79 w 87"/>
                <a:gd name="T15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7">
                  <a:moveTo>
                    <a:pt x="79" y="2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0" y="81"/>
                    <a:pt x="0" y="84"/>
                    <a:pt x="2" y="85"/>
                  </a:cubicBezTo>
                  <a:cubicBezTo>
                    <a:pt x="2" y="86"/>
                    <a:pt x="3" y="87"/>
                    <a:pt x="4" y="87"/>
                  </a:cubicBezTo>
                  <a:cubicBezTo>
                    <a:pt x="5" y="87"/>
                    <a:pt x="6" y="86"/>
                    <a:pt x="7" y="85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6"/>
                    <a:pt x="87" y="4"/>
                    <a:pt x="85" y="2"/>
                  </a:cubicBezTo>
                  <a:cubicBezTo>
                    <a:pt x="83" y="0"/>
                    <a:pt x="81" y="0"/>
                    <a:pt x="7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0" name="Freeform 422">
              <a:extLst>
                <a:ext uri="{FF2B5EF4-FFF2-40B4-BE49-F238E27FC236}">
                  <a16:creationId xmlns:a16="http://schemas.microsoft.com/office/drawing/2014/main" xmlns="" id="{2DEDA88B-B591-E646-AB7D-ABDC5884E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9" y="1677989"/>
              <a:ext cx="188913" cy="188913"/>
            </a:xfrm>
            <a:custGeom>
              <a:avLst/>
              <a:gdLst>
                <a:gd name="T0" fmla="*/ 2 w 50"/>
                <a:gd name="T1" fmla="*/ 48 h 50"/>
                <a:gd name="T2" fmla="*/ 4 w 50"/>
                <a:gd name="T3" fmla="*/ 50 h 50"/>
                <a:gd name="T4" fmla="*/ 7 w 50"/>
                <a:gd name="T5" fmla="*/ 48 h 50"/>
                <a:gd name="T6" fmla="*/ 48 w 50"/>
                <a:gd name="T7" fmla="*/ 8 h 50"/>
                <a:gd name="T8" fmla="*/ 48 w 50"/>
                <a:gd name="T9" fmla="*/ 2 h 50"/>
                <a:gd name="T10" fmla="*/ 42 w 50"/>
                <a:gd name="T11" fmla="*/ 2 h 50"/>
                <a:gd name="T12" fmla="*/ 2 w 50"/>
                <a:gd name="T13" fmla="*/ 43 h 50"/>
                <a:gd name="T14" fmla="*/ 2 w 50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0">
                  <a:moveTo>
                    <a:pt x="2" y="48"/>
                  </a:move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49"/>
                    <a:pt x="7" y="4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50" y="6"/>
                    <a:pt x="50" y="4"/>
                    <a:pt x="48" y="2"/>
                  </a:cubicBezTo>
                  <a:cubicBezTo>
                    <a:pt x="46" y="0"/>
                    <a:pt x="44" y="0"/>
                    <a:pt x="42" y="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4"/>
                    <a:pt x="0" y="47"/>
                    <a:pt x="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1" name="Freeform 423">
              <a:extLst>
                <a:ext uri="{FF2B5EF4-FFF2-40B4-BE49-F238E27FC236}">
                  <a16:creationId xmlns:a16="http://schemas.microsoft.com/office/drawing/2014/main" xmlns="" id="{FC04EED0-ACE1-5548-AA70-F9B3B6E5E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4" y="4208464"/>
              <a:ext cx="214313" cy="214313"/>
            </a:xfrm>
            <a:custGeom>
              <a:avLst/>
              <a:gdLst>
                <a:gd name="T0" fmla="*/ 2 w 57"/>
                <a:gd name="T1" fmla="*/ 56 h 57"/>
                <a:gd name="T2" fmla="*/ 4 w 57"/>
                <a:gd name="T3" fmla="*/ 57 h 57"/>
                <a:gd name="T4" fmla="*/ 7 w 57"/>
                <a:gd name="T5" fmla="*/ 56 h 57"/>
                <a:gd name="T6" fmla="*/ 55 w 57"/>
                <a:gd name="T7" fmla="*/ 7 h 57"/>
                <a:gd name="T8" fmla="*/ 55 w 57"/>
                <a:gd name="T9" fmla="*/ 2 h 57"/>
                <a:gd name="T10" fmla="*/ 50 w 57"/>
                <a:gd name="T11" fmla="*/ 2 h 57"/>
                <a:gd name="T12" fmla="*/ 2 w 57"/>
                <a:gd name="T13" fmla="*/ 50 h 57"/>
                <a:gd name="T14" fmla="*/ 2 w 57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7">
                  <a:moveTo>
                    <a:pt x="2" y="56"/>
                  </a:moveTo>
                  <a:cubicBezTo>
                    <a:pt x="2" y="56"/>
                    <a:pt x="3" y="57"/>
                    <a:pt x="4" y="57"/>
                  </a:cubicBezTo>
                  <a:cubicBezTo>
                    <a:pt x="5" y="57"/>
                    <a:pt x="6" y="56"/>
                    <a:pt x="7" y="5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7" y="6"/>
                    <a:pt x="57" y="3"/>
                    <a:pt x="55" y="2"/>
                  </a:cubicBezTo>
                  <a:cubicBezTo>
                    <a:pt x="54" y="0"/>
                    <a:pt x="51" y="0"/>
                    <a:pt x="50" y="2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1"/>
                    <a:pt x="0" y="54"/>
                    <a:pt x="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2" name="Freeform 424">
              <a:extLst>
                <a:ext uri="{FF2B5EF4-FFF2-40B4-BE49-F238E27FC236}">
                  <a16:creationId xmlns:a16="http://schemas.microsoft.com/office/drawing/2014/main" xmlns="" id="{56CB93D0-A8F6-EA46-B55B-DB6334159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1" y="1708151"/>
              <a:ext cx="258763" cy="260350"/>
            </a:xfrm>
            <a:custGeom>
              <a:avLst/>
              <a:gdLst>
                <a:gd name="T0" fmla="*/ 1 w 69"/>
                <a:gd name="T1" fmla="*/ 68 h 69"/>
                <a:gd name="T2" fmla="*/ 4 w 69"/>
                <a:gd name="T3" fmla="*/ 69 h 69"/>
                <a:gd name="T4" fmla="*/ 7 w 69"/>
                <a:gd name="T5" fmla="*/ 68 h 69"/>
                <a:gd name="T6" fmla="*/ 68 w 69"/>
                <a:gd name="T7" fmla="*/ 7 h 69"/>
                <a:gd name="T8" fmla="*/ 68 w 69"/>
                <a:gd name="T9" fmla="*/ 1 h 69"/>
                <a:gd name="T10" fmla="*/ 62 w 69"/>
                <a:gd name="T11" fmla="*/ 1 h 69"/>
                <a:gd name="T12" fmla="*/ 1 w 69"/>
                <a:gd name="T13" fmla="*/ 62 h 69"/>
                <a:gd name="T14" fmla="*/ 1 w 69"/>
                <a:gd name="T1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9">
                  <a:moveTo>
                    <a:pt x="1" y="68"/>
                  </a:moveTo>
                  <a:cubicBezTo>
                    <a:pt x="2" y="69"/>
                    <a:pt x="3" y="69"/>
                    <a:pt x="4" y="69"/>
                  </a:cubicBezTo>
                  <a:cubicBezTo>
                    <a:pt x="5" y="69"/>
                    <a:pt x="6" y="69"/>
                    <a:pt x="7" y="6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5"/>
                    <a:pt x="69" y="3"/>
                    <a:pt x="68" y="1"/>
                  </a:cubicBezTo>
                  <a:cubicBezTo>
                    <a:pt x="66" y="0"/>
                    <a:pt x="64" y="0"/>
                    <a:pt x="62" y="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4"/>
                    <a:pt x="0" y="66"/>
                    <a:pt x="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3" name="Freeform 425">
              <a:extLst>
                <a:ext uri="{FF2B5EF4-FFF2-40B4-BE49-F238E27FC236}">
                  <a16:creationId xmlns:a16="http://schemas.microsoft.com/office/drawing/2014/main" xmlns="" id="{6D90BB80-AC29-7946-8CD4-8E34FE5E3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1" y="3348039"/>
              <a:ext cx="139700" cy="134938"/>
            </a:xfrm>
            <a:custGeom>
              <a:avLst/>
              <a:gdLst>
                <a:gd name="T0" fmla="*/ 36 w 37"/>
                <a:gd name="T1" fmla="*/ 7 h 36"/>
                <a:gd name="T2" fmla="*/ 36 w 37"/>
                <a:gd name="T3" fmla="*/ 2 h 36"/>
                <a:gd name="T4" fmla="*/ 30 w 37"/>
                <a:gd name="T5" fmla="*/ 2 h 36"/>
                <a:gd name="T6" fmla="*/ 2 w 37"/>
                <a:gd name="T7" fmla="*/ 30 h 36"/>
                <a:gd name="T8" fmla="*/ 2 w 37"/>
                <a:gd name="T9" fmla="*/ 35 h 36"/>
                <a:gd name="T10" fmla="*/ 5 w 37"/>
                <a:gd name="T11" fmla="*/ 36 h 36"/>
                <a:gd name="T12" fmla="*/ 8 w 37"/>
                <a:gd name="T13" fmla="*/ 35 h 36"/>
                <a:gd name="T14" fmla="*/ 36 w 37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6" y="7"/>
                  </a:moveTo>
                  <a:cubicBezTo>
                    <a:pt x="37" y="6"/>
                    <a:pt x="37" y="3"/>
                    <a:pt x="36" y="2"/>
                  </a:cubicBezTo>
                  <a:cubicBezTo>
                    <a:pt x="34" y="0"/>
                    <a:pt x="31" y="0"/>
                    <a:pt x="30" y="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1"/>
                    <a:pt x="0" y="34"/>
                    <a:pt x="2" y="35"/>
                  </a:cubicBezTo>
                  <a:cubicBezTo>
                    <a:pt x="3" y="36"/>
                    <a:pt x="4" y="36"/>
                    <a:pt x="5" y="36"/>
                  </a:cubicBezTo>
                  <a:cubicBezTo>
                    <a:pt x="6" y="36"/>
                    <a:pt x="7" y="36"/>
                    <a:pt x="8" y="35"/>
                  </a:cubicBezTo>
                  <a:lnTo>
                    <a:pt x="3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4" name="Freeform 426">
              <a:extLst>
                <a:ext uri="{FF2B5EF4-FFF2-40B4-BE49-F238E27FC236}">
                  <a16:creationId xmlns:a16="http://schemas.microsoft.com/office/drawing/2014/main" xmlns="" id="{EDF899FA-BC03-984E-91E3-8A3C642A2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064" y="2103439"/>
              <a:ext cx="984250" cy="985838"/>
            </a:xfrm>
            <a:custGeom>
              <a:avLst/>
              <a:gdLst>
                <a:gd name="T0" fmla="*/ 7 w 262"/>
                <a:gd name="T1" fmla="*/ 260 h 262"/>
                <a:gd name="T2" fmla="*/ 251 w 262"/>
                <a:gd name="T3" fmla="*/ 16 h 262"/>
                <a:gd name="T4" fmla="*/ 261 w 262"/>
                <a:gd name="T5" fmla="*/ 7 h 262"/>
                <a:gd name="T6" fmla="*/ 261 w 262"/>
                <a:gd name="T7" fmla="*/ 1 h 262"/>
                <a:gd name="T8" fmla="*/ 255 w 262"/>
                <a:gd name="T9" fmla="*/ 1 h 262"/>
                <a:gd name="T10" fmla="*/ 244 w 262"/>
                <a:gd name="T11" fmla="*/ 13 h 262"/>
                <a:gd name="T12" fmla="*/ 244 w 262"/>
                <a:gd name="T13" fmla="*/ 13 h 262"/>
                <a:gd name="T14" fmla="*/ 2 w 262"/>
                <a:gd name="T15" fmla="*/ 255 h 262"/>
                <a:gd name="T16" fmla="*/ 2 w 262"/>
                <a:gd name="T17" fmla="*/ 260 h 262"/>
                <a:gd name="T18" fmla="*/ 5 w 262"/>
                <a:gd name="T19" fmla="*/ 262 h 262"/>
                <a:gd name="T20" fmla="*/ 7 w 262"/>
                <a:gd name="T21" fmla="*/ 2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2">
                  <a:moveTo>
                    <a:pt x="7" y="260"/>
                  </a:moveTo>
                  <a:cubicBezTo>
                    <a:pt x="251" y="16"/>
                    <a:pt x="251" y="16"/>
                    <a:pt x="251" y="16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2" y="6"/>
                    <a:pt x="262" y="3"/>
                    <a:pt x="261" y="1"/>
                  </a:cubicBezTo>
                  <a:cubicBezTo>
                    <a:pt x="259" y="0"/>
                    <a:pt x="257" y="0"/>
                    <a:pt x="255" y="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" y="255"/>
                    <a:pt x="2" y="255"/>
                    <a:pt x="2" y="255"/>
                  </a:cubicBezTo>
                  <a:cubicBezTo>
                    <a:pt x="0" y="256"/>
                    <a:pt x="0" y="259"/>
                    <a:pt x="2" y="260"/>
                  </a:cubicBezTo>
                  <a:cubicBezTo>
                    <a:pt x="3" y="261"/>
                    <a:pt x="4" y="262"/>
                    <a:pt x="5" y="262"/>
                  </a:cubicBezTo>
                  <a:cubicBezTo>
                    <a:pt x="6" y="262"/>
                    <a:pt x="7" y="261"/>
                    <a:pt x="7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5" name="Freeform 427">
              <a:extLst>
                <a:ext uri="{FF2B5EF4-FFF2-40B4-BE49-F238E27FC236}">
                  <a16:creationId xmlns:a16="http://schemas.microsoft.com/office/drawing/2014/main" xmlns="" id="{BB8868C2-0CE6-5A44-A0D5-25CADFB2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176" y="2540001"/>
              <a:ext cx="604838" cy="604838"/>
            </a:xfrm>
            <a:custGeom>
              <a:avLst/>
              <a:gdLst>
                <a:gd name="T0" fmla="*/ 160 w 161"/>
                <a:gd name="T1" fmla="*/ 2 h 161"/>
                <a:gd name="T2" fmla="*/ 154 w 161"/>
                <a:gd name="T3" fmla="*/ 2 h 161"/>
                <a:gd name="T4" fmla="*/ 1 w 161"/>
                <a:gd name="T5" fmla="*/ 154 h 161"/>
                <a:gd name="T6" fmla="*/ 1 w 161"/>
                <a:gd name="T7" fmla="*/ 160 h 161"/>
                <a:gd name="T8" fmla="*/ 4 w 161"/>
                <a:gd name="T9" fmla="*/ 161 h 161"/>
                <a:gd name="T10" fmla="*/ 7 w 161"/>
                <a:gd name="T11" fmla="*/ 160 h 161"/>
                <a:gd name="T12" fmla="*/ 160 w 161"/>
                <a:gd name="T13" fmla="*/ 7 h 161"/>
                <a:gd name="T14" fmla="*/ 160 w 161"/>
                <a:gd name="T15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61">
                  <a:moveTo>
                    <a:pt x="160" y="2"/>
                  </a:moveTo>
                  <a:cubicBezTo>
                    <a:pt x="158" y="0"/>
                    <a:pt x="155" y="0"/>
                    <a:pt x="154" y="2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0" y="156"/>
                    <a:pt x="0" y="158"/>
                    <a:pt x="1" y="160"/>
                  </a:cubicBezTo>
                  <a:cubicBezTo>
                    <a:pt x="2" y="161"/>
                    <a:pt x="3" y="161"/>
                    <a:pt x="4" y="161"/>
                  </a:cubicBezTo>
                  <a:cubicBezTo>
                    <a:pt x="5" y="161"/>
                    <a:pt x="6" y="161"/>
                    <a:pt x="7" y="160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1" y="6"/>
                    <a:pt x="161" y="3"/>
                    <a:pt x="1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6" name="Freeform 428">
              <a:extLst>
                <a:ext uri="{FF2B5EF4-FFF2-40B4-BE49-F238E27FC236}">
                  <a16:creationId xmlns:a16="http://schemas.microsoft.com/office/drawing/2014/main" xmlns="" id="{AA5048BB-1E68-FA4E-B123-32D01E54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3419476"/>
              <a:ext cx="115888" cy="115888"/>
            </a:xfrm>
            <a:custGeom>
              <a:avLst/>
              <a:gdLst>
                <a:gd name="T0" fmla="*/ 29 w 31"/>
                <a:gd name="T1" fmla="*/ 2 h 31"/>
                <a:gd name="T2" fmla="*/ 24 w 31"/>
                <a:gd name="T3" fmla="*/ 2 h 31"/>
                <a:gd name="T4" fmla="*/ 2 w 31"/>
                <a:gd name="T5" fmla="*/ 24 h 31"/>
                <a:gd name="T6" fmla="*/ 2 w 31"/>
                <a:gd name="T7" fmla="*/ 29 h 31"/>
                <a:gd name="T8" fmla="*/ 5 w 31"/>
                <a:gd name="T9" fmla="*/ 31 h 31"/>
                <a:gd name="T10" fmla="*/ 7 w 31"/>
                <a:gd name="T11" fmla="*/ 29 h 31"/>
                <a:gd name="T12" fmla="*/ 29 w 31"/>
                <a:gd name="T13" fmla="*/ 8 h 31"/>
                <a:gd name="T14" fmla="*/ 29 w 31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9" y="2"/>
                  </a:moveTo>
                  <a:cubicBezTo>
                    <a:pt x="28" y="0"/>
                    <a:pt x="25" y="0"/>
                    <a:pt x="24" y="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8"/>
                    <a:pt x="2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6"/>
                    <a:pt x="31" y="4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7" name="Freeform 429">
              <a:extLst>
                <a:ext uri="{FF2B5EF4-FFF2-40B4-BE49-F238E27FC236}">
                  <a16:creationId xmlns:a16="http://schemas.microsoft.com/office/drawing/2014/main" xmlns="" id="{99AE0E8E-6FC1-2D40-AD38-F1C56EA5D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4" y="1735139"/>
              <a:ext cx="142875" cy="142875"/>
            </a:xfrm>
            <a:custGeom>
              <a:avLst/>
              <a:gdLst>
                <a:gd name="T0" fmla="*/ 2 w 38"/>
                <a:gd name="T1" fmla="*/ 36 h 38"/>
                <a:gd name="T2" fmla="*/ 5 w 38"/>
                <a:gd name="T3" fmla="*/ 38 h 38"/>
                <a:gd name="T4" fmla="*/ 8 w 38"/>
                <a:gd name="T5" fmla="*/ 36 h 38"/>
                <a:gd name="T6" fmla="*/ 36 w 38"/>
                <a:gd name="T7" fmla="*/ 7 h 38"/>
                <a:gd name="T8" fmla="*/ 36 w 38"/>
                <a:gd name="T9" fmla="*/ 2 h 38"/>
                <a:gd name="T10" fmla="*/ 31 w 38"/>
                <a:gd name="T11" fmla="*/ 2 h 38"/>
                <a:gd name="T12" fmla="*/ 2 w 38"/>
                <a:gd name="T13" fmla="*/ 31 h 38"/>
                <a:gd name="T14" fmla="*/ 2 w 38"/>
                <a:gd name="T1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" y="36"/>
                  </a:moveTo>
                  <a:cubicBezTo>
                    <a:pt x="3" y="37"/>
                    <a:pt x="4" y="38"/>
                    <a:pt x="5" y="38"/>
                  </a:cubicBezTo>
                  <a:cubicBezTo>
                    <a:pt x="6" y="38"/>
                    <a:pt x="7" y="37"/>
                    <a:pt x="8" y="3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8" y="6"/>
                    <a:pt x="38" y="3"/>
                    <a:pt x="36" y="2"/>
                  </a:cubicBezTo>
                  <a:cubicBezTo>
                    <a:pt x="35" y="0"/>
                    <a:pt x="32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2"/>
                    <a:pt x="0" y="35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8" name="Freeform 430">
              <a:extLst>
                <a:ext uri="{FF2B5EF4-FFF2-40B4-BE49-F238E27FC236}">
                  <a16:creationId xmlns:a16="http://schemas.microsoft.com/office/drawing/2014/main" xmlns="" id="{5B650DBB-7940-C949-ADFB-5C6FF557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214" y="4268789"/>
              <a:ext cx="228600" cy="225425"/>
            </a:xfrm>
            <a:custGeom>
              <a:avLst/>
              <a:gdLst>
                <a:gd name="T0" fmla="*/ 54 w 61"/>
                <a:gd name="T1" fmla="*/ 1 h 60"/>
                <a:gd name="T2" fmla="*/ 2 w 61"/>
                <a:gd name="T3" fmla="*/ 54 h 60"/>
                <a:gd name="T4" fmla="*/ 2 w 61"/>
                <a:gd name="T5" fmla="*/ 59 h 60"/>
                <a:gd name="T6" fmla="*/ 5 w 61"/>
                <a:gd name="T7" fmla="*/ 60 h 60"/>
                <a:gd name="T8" fmla="*/ 8 w 61"/>
                <a:gd name="T9" fmla="*/ 59 h 60"/>
                <a:gd name="T10" fmla="*/ 60 w 61"/>
                <a:gd name="T11" fmla="*/ 7 h 60"/>
                <a:gd name="T12" fmla="*/ 60 w 61"/>
                <a:gd name="T13" fmla="*/ 1 h 60"/>
                <a:gd name="T14" fmla="*/ 54 w 61"/>
                <a:gd name="T1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0">
                  <a:moveTo>
                    <a:pt x="54" y="1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0" y="55"/>
                    <a:pt x="0" y="58"/>
                    <a:pt x="2" y="59"/>
                  </a:cubicBezTo>
                  <a:cubicBezTo>
                    <a:pt x="3" y="60"/>
                    <a:pt x="4" y="60"/>
                    <a:pt x="5" y="60"/>
                  </a:cubicBezTo>
                  <a:cubicBezTo>
                    <a:pt x="6" y="60"/>
                    <a:pt x="7" y="60"/>
                    <a:pt x="8" y="59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1" y="5"/>
                    <a:pt x="61" y="3"/>
                    <a:pt x="60" y="1"/>
                  </a:cubicBezTo>
                  <a:cubicBezTo>
                    <a:pt x="58" y="0"/>
                    <a:pt x="56" y="0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9" name="Freeform 431">
              <a:extLst>
                <a:ext uri="{FF2B5EF4-FFF2-40B4-BE49-F238E27FC236}">
                  <a16:creationId xmlns:a16="http://schemas.microsoft.com/office/drawing/2014/main" xmlns="" id="{2E561EE0-B19E-8845-B2D4-6BF67D8E4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1" y="1911351"/>
              <a:ext cx="107950" cy="106363"/>
            </a:xfrm>
            <a:custGeom>
              <a:avLst/>
              <a:gdLst>
                <a:gd name="T0" fmla="*/ 21 w 29"/>
                <a:gd name="T1" fmla="*/ 1 h 28"/>
                <a:gd name="T2" fmla="*/ 2 w 29"/>
                <a:gd name="T3" fmla="*/ 21 h 28"/>
                <a:gd name="T4" fmla="*/ 2 w 29"/>
                <a:gd name="T5" fmla="*/ 27 h 28"/>
                <a:gd name="T6" fmla="*/ 5 w 29"/>
                <a:gd name="T7" fmla="*/ 28 h 28"/>
                <a:gd name="T8" fmla="*/ 7 w 29"/>
                <a:gd name="T9" fmla="*/ 27 h 28"/>
                <a:gd name="T10" fmla="*/ 27 w 29"/>
                <a:gd name="T11" fmla="*/ 7 h 28"/>
                <a:gd name="T12" fmla="*/ 27 w 29"/>
                <a:gd name="T13" fmla="*/ 1 h 28"/>
                <a:gd name="T14" fmla="*/ 21 w 29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21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5"/>
                    <a:pt x="2" y="27"/>
                  </a:cubicBezTo>
                  <a:cubicBezTo>
                    <a:pt x="2" y="27"/>
                    <a:pt x="4" y="28"/>
                    <a:pt x="5" y="28"/>
                  </a:cubicBezTo>
                  <a:cubicBezTo>
                    <a:pt x="6" y="28"/>
                    <a:pt x="7" y="27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5"/>
                    <a:pt x="29" y="3"/>
                    <a:pt x="27" y="1"/>
                  </a:cubicBezTo>
                  <a:cubicBezTo>
                    <a:pt x="25" y="0"/>
                    <a:pt x="23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0" name="Freeform 432">
              <a:extLst>
                <a:ext uri="{FF2B5EF4-FFF2-40B4-BE49-F238E27FC236}">
                  <a16:creationId xmlns:a16="http://schemas.microsoft.com/office/drawing/2014/main" xmlns="" id="{1B223A0D-418F-774F-B44F-955551713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9" y="2133601"/>
              <a:ext cx="363538" cy="360363"/>
            </a:xfrm>
            <a:custGeom>
              <a:avLst/>
              <a:gdLst>
                <a:gd name="T0" fmla="*/ 2 w 97"/>
                <a:gd name="T1" fmla="*/ 90 h 96"/>
                <a:gd name="T2" fmla="*/ 2 w 97"/>
                <a:gd name="T3" fmla="*/ 95 h 96"/>
                <a:gd name="T4" fmla="*/ 5 w 97"/>
                <a:gd name="T5" fmla="*/ 96 h 96"/>
                <a:gd name="T6" fmla="*/ 8 w 97"/>
                <a:gd name="T7" fmla="*/ 95 h 96"/>
                <a:gd name="T8" fmla="*/ 84 w 97"/>
                <a:gd name="T9" fmla="*/ 19 h 96"/>
                <a:gd name="T10" fmla="*/ 96 w 97"/>
                <a:gd name="T11" fmla="*/ 7 h 96"/>
                <a:gd name="T12" fmla="*/ 96 w 97"/>
                <a:gd name="T13" fmla="*/ 1 h 96"/>
                <a:gd name="T14" fmla="*/ 90 w 97"/>
                <a:gd name="T15" fmla="*/ 1 h 96"/>
                <a:gd name="T16" fmla="*/ 78 w 97"/>
                <a:gd name="T17" fmla="*/ 13 h 96"/>
                <a:gd name="T18" fmla="*/ 2 w 97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6">
                  <a:moveTo>
                    <a:pt x="2" y="90"/>
                  </a:moveTo>
                  <a:cubicBezTo>
                    <a:pt x="0" y="91"/>
                    <a:pt x="0" y="94"/>
                    <a:pt x="2" y="95"/>
                  </a:cubicBezTo>
                  <a:cubicBezTo>
                    <a:pt x="3" y="96"/>
                    <a:pt x="4" y="96"/>
                    <a:pt x="5" y="96"/>
                  </a:cubicBezTo>
                  <a:cubicBezTo>
                    <a:pt x="6" y="96"/>
                    <a:pt x="7" y="96"/>
                    <a:pt x="8" y="9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5"/>
                    <a:pt x="97" y="3"/>
                    <a:pt x="96" y="1"/>
                  </a:cubicBezTo>
                  <a:cubicBezTo>
                    <a:pt x="94" y="0"/>
                    <a:pt x="92" y="0"/>
                    <a:pt x="90" y="1"/>
                  </a:cubicBezTo>
                  <a:cubicBezTo>
                    <a:pt x="78" y="13"/>
                    <a:pt x="78" y="13"/>
                    <a:pt x="78" y="13"/>
                  </a:cubicBezTo>
                  <a:lnTo>
                    <a:pt x="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1" name="Freeform 433">
              <a:extLst>
                <a:ext uri="{FF2B5EF4-FFF2-40B4-BE49-F238E27FC236}">
                  <a16:creationId xmlns:a16="http://schemas.microsoft.com/office/drawing/2014/main" xmlns="" id="{47759B83-AACC-3045-A0AF-5981F8A0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4" y="2570164"/>
              <a:ext cx="600075" cy="596900"/>
            </a:xfrm>
            <a:custGeom>
              <a:avLst/>
              <a:gdLst>
                <a:gd name="T0" fmla="*/ 4 w 160"/>
                <a:gd name="T1" fmla="*/ 159 h 159"/>
                <a:gd name="T2" fmla="*/ 7 w 160"/>
                <a:gd name="T3" fmla="*/ 158 h 159"/>
                <a:gd name="T4" fmla="*/ 158 w 160"/>
                <a:gd name="T5" fmla="*/ 7 h 159"/>
                <a:gd name="T6" fmla="*/ 158 w 160"/>
                <a:gd name="T7" fmla="*/ 1 h 159"/>
                <a:gd name="T8" fmla="*/ 152 w 160"/>
                <a:gd name="T9" fmla="*/ 1 h 159"/>
                <a:gd name="T10" fmla="*/ 2 w 160"/>
                <a:gd name="T11" fmla="*/ 152 h 159"/>
                <a:gd name="T12" fmla="*/ 2 w 160"/>
                <a:gd name="T13" fmla="*/ 158 h 159"/>
                <a:gd name="T14" fmla="*/ 4 w 160"/>
                <a:gd name="T1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59">
                  <a:moveTo>
                    <a:pt x="4" y="159"/>
                  </a:moveTo>
                  <a:cubicBezTo>
                    <a:pt x="6" y="159"/>
                    <a:pt x="7" y="159"/>
                    <a:pt x="7" y="158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60" y="5"/>
                    <a:pt x="160" y="3"/>
                    <a:pt x="158" y="1"/>
                  </a:cubicBezTo>
                  <a:cubicBezTo>
                    <a:pt x="156" y="0"/>
                    <a:pt x="154" y="0"/>
                    <a:pt x="152" y="1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6"/>
                    <a:pt x="2" y="158"/>
                  </a:cubicBezTo>
                  <a:cubicBezTo>
                    <a:pt x="2" y="159"/>
                    <a:pt x="3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2" name="Freeform 434">
              <a:extLst>
                <a:ext uri="{FF2B5EF4-FFF2-40B4-BE49-F238E27FC236}">
                  <a16:creationId xmlns:a16="http://schemas.microsoft.com/office/drawing/2014/main" xmlns="" id="{548E0457-F9B3-664E-9BCC-5DBD56487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6" y="2166939"/>
              <a:ext cx="60325" cy="60325"/>
            </a:xfrm>
            <a:custGeom>
              <a:avLst/>
              <a:gdLst>
                <a:gd name="T0" fmla="*/ 9 w 16"/>
                <a:gd name="T1" fmla="*/ 2 h 16"/>
                <a:gd name="T2" fmla="*/ 1 w 16"/>
                <a:gd name="T3" fmla="*/ 10 h 16"/>
                <a:gd name="T4" fmla="*/ 1 w 16"/>
                <a:gd name="T5" fmla="*/ 15 h 16"/>
                <a:gd name="T6" fmla="*/ 4 w 16"/>
                <a:gd name="T7" fmla="*/ 16 h 16"/>
                <a:gd name="T8" fmla="*/ 7 w 16"/>
                <a:gd name="T9" fmla="*/ 15 h 16"/>
                <a:gd name="T10" fmla="*/ 15 w 16"/>
                <a:gd name="T11" fmla="*/ 7 h 16"/>
                <a:gd name="T12" fmla="*/ 15 w 16"/>
                <a:gd name="T13" fmla="*/ 2 h 16"/>
                <a:gd name="T14" fmla="*/ 9 w 16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9" y="2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4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3"/>
                    <a:pt x="15" y="2"/>
                  </a:cubicBezTo>
                  <a:cubicBezTo>
                    <a:pt x="13" y="0"/>
                    <a:pt x="11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3" name="Freeform 435">
              <a:extLst>
                <a:ext uri="{FF2B5EF4-FFF2-40B4-BE49-F238E27FC236}">
                  <a16:creationId xmlns:a16="http://schemas.microsoft.com/office/drawing/2014/main" xmlns="" id="{EE1CF151-070C-0D45-A72A-A8DE9A3EE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4" y="2235201"/>
              <a:ext cx="327025" cy="327025"/>
            </a:xfrm>
            <a:custGeom>
              <a:avLst/>
              <a:gdLst>
                <a:gd name="T0" fmla="*/ 86 w 87"/>
                <a:gd name="T1" fmla="*/ 7 h 87"/>
                <a:gd name="T2" fmla="*/ 86 w 87"/>
                <a:gd name="T3" fmla="*/ 2 h 87"/>
                <a:gd name="T4" fmla="*/ 80 w 87"/>
                <a:gd name="T5" fmla="*/ 2 h 87"/>
                <a:gd name="T6" fmla="*/ 14 w 87"/>
                <a:gd name="T7" fmla="*/ 68 h 87"/>
                <a:gd name="T8" fmla="*/ 14 w 87"/>
                <a:gd name="T9" fmla="*/ 68 h 87"/>
                <a:gd name="T10" fmla="*/ 12 w 87"/>
                <a:gd name="T11" fmla="*/ 69 h 87"/>
                <a:gd name="T12" fmla="*/ 9 w 87"/>
                <a:gd name="T13" fmla="*/ 73 h 87"/>
                <a:gd name="T14" fmla="*/ 9 w 87"/>
                <a:gd name="T15" fmla="*/ 73 h 87"/>
                <a:gd name="T16" fmla="*/ 2 w 87"/>
                <a:gd name="T17" fmla="*/ 80 h 87"/>
                <a:gd name="T18" fmla="*/ 2 w 87"/>
                <a:gd name="T19" fmla="*/ 85 h 87"/>
                <a:gd name="T20" fmla="*/ 5 w 87"/>
                <a:gd name="T21" fmla="*/ 87 h 87"/>
                <a:gd name="T22" fmla="*/ 8 w 87"/>
                <a:gd name="T23" fmla="*/ 85 h 87"/>
                <a:gd name="T24" fmla="*/ 18 w 87"/>
                <a:gd name="T25" fmla="*/ 75 h 87"/>
                <a:gd name="T26" fmla="*/ 86 w 87"/>
                <a:gd name="T2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7">
                  <a:moveTo>
                    <a:pt x="86" y="7"/>
                  </a:moveTo>
                  <a:cubicBezTo>
                    <a:pt x="87" y="6"/>
                    <a:pt x="87" y="3"/>
                    <a:pt x="86" y="2"/>
                  </a:cubicBezTo>
                  <a:cubicBezTo>
                    <a:pt x="84" y="0"/>
                    <a:pt x="82" y="0"/>
                    <a:pt x="80" y="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0" y="81"/>
                    <a:pt x="0" y="84"/>
                    <a:pt x="2" y="85"/>
                  </a:cubicBezTo>
                  <a:cubicBezTo>
                    <a:pt x="3" y="86"/>
                    <a:pt x="4" y="87"/>
                    <a:pt x="5" y="87"/>
                  </a:cubicBezTo>
                  <a:cubicBezTo>
                    <a:pt x="6" y="87"/>
                    <a:pt x="7" y="86"/>
                    <a:pt x="8" y="85"/>
                  </a:cubicBezTo>
                  <a:cubicBezTo>
                    <a:pt x="18" y="75"/>
                    <a:pt x="18" y="75"/>
                    <a:pt x="18" y="75"/>
                  </a:cubicBezTo>
                  <a:lnTo>
                    <a:pt x="8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4" name="Freeform 436">
              <a:extLst>
                <a:ext uri="{FF2B5EF4-FFF2-40B4-BE49-F238E27FC236}">
                  <a16:creationId xmlns:a16="http://schemas.microsoft.com/office/drawing/2014/main" xmlns="" id="{9BEB1B6F-7ADE-4E4D-A37F-FB6EE813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39" y="1765301"/>
              <a:ext cx="57150" cy="55563"/>
            </a:xfrm>
            <a:custGeom>
              <a:avLst/>
              <a:gdLst>
                <a:gd name="T0" fmla="*/ 2 w 15"/>
                <a:gd name="T1" fmla="*/ 14 h 15"/>
                <a:gd name="T2" fmla="*/ 4 w 15"/>
                <a:gd name="T3" fmla="*/ 15 h 15"/>
                <a:gd name="T4" fmla="*/ 7 w 15"/>
                <a:gd name="T5" fmla="*/ 14 h 15"/>
                <a:gd name="T6" fmla="*/ 14 w 15"/>
                <a:gd name="T7" fmla="*/ 7 h 15"/>
                <a:gd name="T8" fmla="*/ 14 w 15"/>
                <a:gd name="T9" fmla="*/ 1 h 15"/>
                <a:gd name="T10" fmla="*/ 8 w 15"/>
                <a:gd name="T11" fmla="*/ 1 h 15"/>
                <a:gd name="T12" fmla="*/ 2 w 15"/>
                <a:gd name="T13" fmla="*/ 8 h 15"/>
                <a:gd name="T14" fmla="*/ 2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2" y="14"/>
                  </a:move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7" y="15"/>
                    <a:pt x="7" y="1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3"/>
                    <a:pt x="14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5" name="Freeform 437">
              <a:extLst>
                <a:ext uri="{FF2B5EF4-FFF2-40B4-BE49-F238E27FC236}">
                  <a16:creationId xmlns:a16="http://schemas.microsoft.com/office/drawing/2014/main" xmlns="" id="{8465A76D-A5CF-2640-A4F1-C8DA64C9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4" y="4375151"/>
              <a:ext cx="207963" cy="203200"/>
            </a:xfrm>
            <a:custGeom>
              <a:avLst/>
              <a:gdLst>
                <a:gd name="T0" fmla="*/ 47 w 55"/>
                <a:gd name="T1" fmla="*/ 1 h 54"/>
                <a:gd name="T2" fmla="*/ 1 w 55"/>
                <a:gd name="T3" fmla="*/ 48 h 54"/>
                <a:gd name="T4" fmla="*/ 1 w 55"/>
                <a:gd name="T5" fmla="*/ 53 h 54"/>
                <a:gd name="T6" fmla="*/ 4 w 55"/>
                <a:gd name="T7" fmla="*/ 54 h 54"/>
                <a:gd name="T8" fmla="*/ 7 w 55"/>
                <a:gd name="T9" fmla="*/ 53 h 54"/>
                <a:gd name="T10" fmla="*/ 53 w 55"/>
                <a:gd name="T11" fmla="*/ 7 h 54"/>
                <a:gd name="T12" fmla="*/ 53 w 55"/>
                <a:gd name="T13" fmla="*/ 1 h 54"/>
                <a:gd name="T14" fmla="*/ 47 w 55"/>
                <a:gd name="T15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4">
                  <a:moveTo>
                    <a:pt x="47" y="1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1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5" y="5"/>
                    <a:pt x="55" y="3"/>
                    <a:pt x="53" y="1"/>
                  </a:cubicBezTo>
                  <a:cubicBezTo>
                    <a:pt x="51" y="0"/>
                    <a:pt x="49" y="0"/>
                    <a:pt x="4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6" name="Freeform 438">
              <a:extLst>
                <a:ext uri="{FF2B5EF4-FFF2-40B4-BE49-F238E27FC236}">
                  <a16:creationId xmlns:a16="http://schemas.microsoft.com/office/drawing/2014/main" xmlns="" id="{0F7E0565-8D13-1F46-8918-A1D796A3A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2639" y="1930401"/>
              <a:ext cx="120650" cy="120650"/>
            </a:xfrm>
            <a:custGeom>
              <a:avLst/>
              <a:gdLst>
                <a:gd name="T0" fmla="*/ 25 w 32"/>
                <a:gd name="T1" fmla="*/ 2 h 32"/>
                <a:gd name="T2" fmla="*/ 2 w 32"/>
                <a:gd name="T3" fmla="*/ 25 h 32"/>
                <a:gd name="T4" fmla="*/ 2 w 32"/>
                <a:gd name="T5" fmla="*/ 31 h 32"/>
                <a:gd name="T6" fmla="*/ 5 w 32"/>
                <a:gd name="T7" fmla="*/ 32 h 32"/>
                <a:gd name="T8" fmla="*/ 8 w 32"/>
                <a:gd name="T9" fmla="*/ 31 h 32"/>
                <a:gd name="T10" fmla="*/ 31 w 32"/>
                <a:gd name="T11" fmla="*/ 7 h 32"/>
                <a:gd name="T12" fmla="*/ 31 w 32"/>
                <a:gd name="T13" fmla="*/ 2 h 32"/>
                <a:gd name="T14" fmla="*/ 25 w 32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2">
                  <a:moveTo>
                    <a:pt x="25" y="2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3"/>
                    <a:pt x="31" y="2"/>
                  </a:cubicBezTo>
                  <a:cubicBezTo>
                    <a:pt x="29" y="0"/>
                    <a:pt x="27" y="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7" name="Freeform 439">
              <a:extLst>
                <a:ext uri="{FF2B5EF4-FFF2-40B4-BE49-F238E27FC236}">
                  <a16:creationId xmlns:a16="http://schemas.microsoft.com/office/drawing/2014/main" xmlns="" id="{EE938664-DE75-5F43-9DB9-47DCF300E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139" y="3468689"/>
              <a:ext cx="44450" cy="44450"/>
            </a:xfrm>
            <a:custGeom>
              <a:avLst/>
              <a:gdLst>
                <a:gd name="T0" fmla="*/ 2 w 12"/>
                <a:gd name="T1" fmla="*/ 5 h 12"/>
                <a:gd name="T2" fmla="*/ 2 w 12"/>
                <a:gd name="T3" fmla="*/ 11 h 12"/>
                <a:gd name="T4" fmla="*/ 5 w 12"/>
                <a:gd name="T5" fmla="*/ 12 h 12"/>
                <a:gd name="T6" fmla="*/ 7 w 12"/>
                <a:gd name="T7" fmla="*/ 11 h 12"/>
                <a:gd name="T8" fmla="*/ 11 w 12"/>
                <a:gd name="T9" fmla="*/ 7 h 12"/>
                <a:gd name="T10" fmla="*/ 11 w 12"/>
                <a:gd name="T11" fmla="*/ 2 h 12"/>
                <a:gd name="T12" fmla="*/ 5 w 12"/>
                <a:gd name="T13" fmla="*/ 2 h 12"/>
                <a:gd name="T14" fmla="*/ 2 w 1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5"/>
                  </a:moveTo>
                  <a:cubicBezTo>
                    <a:pt x="0" y="7"/>
                    <a:pt x="0" y="9"/>
                    <a:pt x="2" y="11"/>
                  </a:cubicBezTo>
                  <a:cubicBezTo>
                    <a:pt x="2" y="12"/>
                    <a:pt x="3" y="12"/>
                    <a:pt x="5" y="12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3"/>
                    <a:pt x="11" y="2"/>
                  </a:cubicBezTo>
                  <a:cubicBezTo>
                    <a:pt x="9" y="0"/>
                    <a:pt x="7" y="0"/>
                    <a:pt x="5" y="2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8" name="Freeform 440">
              <a:extLst>
                <a:ext uri="{FF2B5EF4-FFF2-40B4-BE49-F238E27FC236}">
                  <a16:creationId xmlns:a16="http://schemas.microsoft.com/office/drawing/2014/main" xmlns="" id="{A35FD8FA-6CC0-C74C-A4C5-078AA575E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26" y="1851026"/>
              <a:ext cx="49213" cy="46038"/>
            </a:xfrm>
            <a:custGeom>
              <a:avLst/>
              <a:gdLst>
                <a:gd name="T0" fmla="*/ 11 w 13"/>
                <a:gd name="T1" fmla="*/ 7 h 12"/>
                <a:gd name="T2" fmla="*/ 11 w 13"/>
                <a:gd name="T3" fmla="*/ 1 h 12"/>
                <a:gd name="T4" fmla="*/ 6 w 13"/>
                <a:gd name="T5" fmla="*/ 1 h 12"/>
                <a:gd name="T6" fmla="*/ 2 w 13"/>
                <a:gd name="T7" fmla="*/ 5 h 12"/>
                <a:gd name="T8" fmla="*/ 2 w 13"/>
                <a:gd name="T9" fmla="*/ 10 h 12"/>
                <a:gd name="T10" fmla="*/ 5 w 13"/>
                <a:gd name="T11" fmla="*/ 12 h 12"/>
                <a:gd name="T12" fmla="*/ 8 w 13"/>
                <a:gd name="T13" fmla="*/ 10 h 12"/>
                <a:gd name="T14" fmla="*/ 11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1" y="7"/>
                  </a:moveTo>
                  <a:cubicBezTo>
                    <a:pt x="13" y="5"/>
                    <a:pt x="13" y="3"/>
                    <a:pt x="11" y="1"/>
                  </a:cubicBezTo>
                  <a:cubicBezTo>
                    <a:pt x="10" y="0"/>
                    <a:pt x="7" y="0"/>
                    <a:pt x="6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2"/>
                    <a:pt x="7" y="11"/>
                    <a:pt x="8" y="10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9" name="Freeform 441">
              <a:extLst>
                <a:ext uri="{FF2B5EF4-FFF2-40B4-BE49-F238E27FC236}">
                  <a16:creationId xmlns:a16="http://schemas.microsoft.com/office/drawing/2014/main" xmlns="" id="{389E5E71-8947-3B43-9A39-F9A957932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1" y="2303464"/>
              <a:ext cx="120650" cy="115888"/>
            </a:xfrm>
            <a:custGeom>
              <a:avLst/>
              <a:gdLst>
                <a:gd name="T0" fmla="*/ 25 w 32"/>
                <a:gd name="T1" fmla="*/ 1 h 31"/>
                <a:gd name="T2" fmla="*/ 2 w 32"/>
                <a:gd name="T3" fmla="*/ 24 h 31"/>
                <a:gd name="T4" fmla="*/ 2 w 32"/>
                <a:gd name="T5" fmla="*/ 30 h 31"/>
                <a:gd name="T6" fmla="*/ 5 w 32"/>
                <a:gd name="T7" fmla="*/ 31 h 31"/>
                <a:gd name="T8" fmla="*/ 7 w 32"/>
                <a:gd name="T9" fmla="*/ 30 h 31"/>
                <a:gd name="T10" fmla="*/ 30 w 32"/>
                <a:gd name="T11" fmla="*/ 7 h 31"/>
                <a:gd name="T12" fmla="*/ 30 w 32"/>
                <a:gd name="T13" fmla="*/ 1 h 31"/>
                <a:gd name="T14" fmla="*/ 25 w 32"/>
                <a:gd name="T1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5" y="1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6"/>
                    <a:pt x="0" y="28"/>
                    <a:pt x="2" y="30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6" y="31"/>
                    <a:pt x="7" y="30"/>
                    <a:pt x="7" y="3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5"/>
                    <a:pt x="32" y="3"/>
                    <a:pt x="30" y="1"/>
                  </a:cubicBezTo>
                  <a:cubicBezTo>
                    <a:pt x="29" y="0"/>
                    <a:pt x="2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0" name="Freeform 442">
              <a:extLst>
                <a:ext uri="{FF2B5EF4-FFF2-40B4-BE49-F238E27FC236}">
                  <a16:creationId xmlns:a16="http://schemas.microsoft.com/office/drawing/2014/main" xmlns="" id="{9E5F3A48-7BD5-FB4C-B133-E73C67E2A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0739" y="1960564"/>
              <a:ext cx="119063" cy="120650"/>
            </a:xfrm>
            <a:custGeom>
              <a:avLst/>
              <a:gdLst>
                <a:gd name="T0" fmla="*/ 25 w 32"/>
                <a:gd name="T1" fmla="*/ 2 h 32"/>
                <a:gd name="T2" fmla="*/ 2 w 32"/>
                <a:gd name="T3" fmla="*/ 25 h 32"/>
                <a:gd name="T4" fmla="*/ 2 w 32"/>
                <a:gd name="T5" fmla="*/ 31 h 32"/>
                <a:gd name="T6" fmla="*/ 5 w 32"/>
                <a:gd name="T7" fmla="*/ 32 h 32"/>
                <a:gd name="T8" fmla="*/ 7 w 32"/>
                <a:gd name="T9" fmla="*/ 31 h 32"/>
                <a:gd name="T10" fmla="*/ 31 w 32"/>
                <a:gd name="T11" fmla="*/ 7 h 32"/>
                <a:gd name="T12" fmla="*/ 31 w 32"/>
                <a:gd name="T13" fmla="*/ 2 h 32"/>
                <a:gd name="T14" fmla="*/ 25 w 32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2">
                  <a:moveTo>
                    <a:pt x="25" y="2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0" y="29"/>
                    <a:pt x="2" y="31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6" y="32"/>
                    <a:pt x="7" y="32"/>
                    <a:pt x="7" y="3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3"/>
                    <a:pt x="31" y="2"/>
                  </a:cubicBezTo>
                  <a:cubicBezTo>
                    <a:pt x="29" y="0"/>
                    <a:pt x="27" y="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1" name="Freeform 443">
              <a:extLst>
                <a:ext uri="{FF2B5EF4-FFF2-40B4-BE49-F238E27FC236}">
                  <a16:creationId xmlns:a16="http://schemas.microsoft.com/office/drawing/2014/main" xmlns="" id="{F702DCCB-4D38-2641-BFA4-A26322289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4" y="3513139"/>
              <a:ext cx="69850" cy="71438"/>
            </a:xfrm>
            <a:custGeom>
              <a:avLst/>
              <a:gdLst>
                <a:gd name="T0" fmla="*/ 18 w 19"/>
                <a:gd name="T1" fmla="*/ 2 h 19"/>
                <a:gd name="T2" fmla="*/ 12 w 19"/>
                <a:gd name="T3" fmla="*/ 2 h 19"/>
                <a:gd name="T4" fmla="*/ 2 w 19"/>
                <a:gd name="T5" fmla="*/ 12 h 19"/>
                <a:gd name="T6" fmla="*/ 2 w 19"/>
                <a:gd name="T7" fmla="*/ 18 h 19"/>
                <a:gd name="T8" fmla="*/ 5 w 19"/>
                <a:gd name="T9" fmla="*/ 19 h 19"/>
                <a:gd name="T10" fmla="*/ 8 w 19"/>
                <a:gd name="T11" fmla="*/ 18 h 19"/>
                <a:gd name="T12" fmla="*/ 18 w 19"/>
                <a:gd name="T13" fmla="*/ 7 h 19"/>
                <a:gd name="T14" fmla="*/ 18 w 19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8" y="2"/>
                  </a:moveTo>
                  <a:cubicBezTo>
                    <a:pt x="16" y="0"/>
                    <a:pt x="14" y="0"/>
                    <a:pt x="12" y="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8"/>
                    <a:pt x="8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19" y="3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2" name="Freeform 444">
              <a:extLst>
                <a:ext uri="{FF2B5EF4-FFF2-40B4-BE49-F238E27FC236}">
                  <a16:creationId xmlns:a16="http://schemas.microsoft.com/office/drawing/2014/main" xmlns="" id="{1A1CC0A1-0941-AD4B-9E57-00438CDA0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4" y="2570164"/>
              <a:ext cx="642938" cy="638175"/>
            </a:xfrm>
            <a:custGeom>
              <a:avLst/>
              <a:gdLst>
                <a:gd name="T0" fmla="*/ 169 w 171"/>
                <a:gd name="T1" fmla="*/ 1 h 170"/>
                <a:gd name="T2" fmla="*/ 164 w 171"/>
                <a:gd name="T3" fmla="*/ 1 h 170"/>
                <a:gd name="T4" fmla="*/ 2 w 171"/>
                <a:gd name="T5" fmla="*/ 163 h 170"/>
                <a:gd name="T6" fmla="*/ 2 w 171"/>
                <a:gd name="T7" fmla="*/ 169 h 170"/>
                <a:gd name="T8" fmla="*/ 5 w 171"/>
                <a:gd name="T9" fmla="*/ 170 h 170"/>
                <a:gd name="T10" fmla="*/ 8 w 171"/>
                <a:gd name="T11" fmla="*/ 169 h 170"/>
                <a:gd name="T12" fmla="*/ 169 w 171"/>
                <a:gd name="T13" fmla="*/ 7 h 170"/>
                <a:gd name="T14" fmla="*/ 169 w 171"/>
                <a:gd name="T15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70">
                  <a:moveTo>
                    <a:pt x="169" y="1"/>
                  </a:moveTo>
                  <a:cubicBezTo>
                    <a:pt x="168" y="0"/>
                    <a:pt x="165" y="0"/>
                    <a:pt x="164" y="1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0" y="164"/>
                    <a:pt x="0" y="167"/>
                    <a:pt x="2" y="169"/>
                  </a:cubicBezTo>
                  <a:cubicBezTo>
                    <a:pt x="3" y="169"/>
                    <a:pt x="4" y="170"/>
                    <a:pt x="5" y="170"/>
                  </a:cubicBezTo>
                  <a:cubicBezTo>
                    <a:pt x="6" y="170"/>
                    <a:pt x="7" y="169"/>
                    <a:pt x="8" y="169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71" y="5"/>
                    <a:pt x="171" y="3"/>
                    <a:pt x="1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3" name="Freeform 445">
              <a:extLst>
                <a:ext uri="{FF2B5EF4-FFF2-40B4-BE49-F238E27FC236}">
                  <a16:creationId xmlns:a16="http://schemas.microsoft.com/office/drawing/2014/main" xmlns="" id="{31E11FDF-8872-FA4B-B6F6-FA456DB45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6" y="2197101"/>
              <a:ext cx="76200" cy="71438"/>
            </a:xfrm>
            <a:custGeom>
              <a:avLst/>
              <a:gdLst>
                <a:gd name="T0" fmla="*/ 12 w 20"/>
                <a:gd name="T1" fmla="*/ 2 h 19"/>
                <a:gd name="T2" fmla="*/ 11 w 20"/>
                <a:gd name="T3" fmla="*/ 3 h 19"/>
                <a:gd name="T4" fmla="*/ 11 w 20"/>
                <a:gd name="T5" fmla="*/ 4 h 19"/>
                <a:gd name="T6" fmla="*/ 2 w 20"/>
                <a:gd name="T7" fmla="*/ 12 h 19"/>
                <a:gd name="T8" fmla="*/ 2 w 20"/>
                <a:gd name="T9" fmla="*/ 18 h 19"/>
                <a:gd name="T10" fmla="*/ 5 w 20"/>
                <a:gd name="T11" fmla="*/ 19 h 19"/>
                <a:gd name="T12" fmla="*/ 8 w 20"/>
                <a:gd name="T13" fmla="*/ 18 h 19"/>
                <a:gd name="T14" fmla="*/ 16 w 20"/>
                <a:gd name="T15" fmla="*/ 9 h 19"/>
                <a:gd name="T16" fmla="*/ 16 w 20"/>
                <a:gd name="T17" fmla="*/ 9 h 19"/>
                <a:gd name="T18" fmla="*/ 18 w 20"/>
                <a:gd name="T19" fmla="*/ 7 h 19"/>
                <a:gd name="T20" fmla="*/ 18 w 20"/>
                <a:gd name="T21" fmla="*/ 2 h 19"/>
                <a:gd name="T22" fmla="*/ 12 w 20"/>
                <a:gd name="T2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9">
                  <a:moveTo>
                    <a:pt x="12" y="2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4"/>
                    <a:pt x="0" y="16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8"/>
                    <a:pt x="8" y="1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20" y="3"/>
                    <a:pt x="18" y="2"/>
                  </a:cubicBezTo>
                  <a:cubicBezTo>
                    <a:pt x="16" y="0"/>
                    <a:pt x="14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4" name="Freeform 446">
              <a:extLst>
                <a:ext uri="{FF2B5EF4-FFF2-40B4-BE49-F238E27FC236}">
                  <a16:creationId xmlns:a16="http://schemas.microsoft.com/office/drawing/2014/main" xmlns="" id="{08422CC7-6BC2-EA44-8A25-33DA8CE7B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214" y="4479926"/>
              <a:ext cx="157163" cy="153988"/>
            </a:xfrm>
            <a:custGeom>
              <a:avLst/>
              <a:gdLst>
                <a:gd name="T0" fmla="*/ 34 w 42"/>
                <a:gd name="T1" fmla="*/ 1 h 41"/>
                <a:gd name="T2" fmla="*/ 2 w 42"/>
                <a:gd name="T3" fmla="*/ 34 h 41"/>
                <a:gd name="T4" fmla="*/ 2 w 42"/>
                <a:gd name="T5" fmla="*/ 40 h 41"/>
                <a:gd name="T6" fmla="*/ 5 w 42"/>
                <a:gd name="T7" fmla="*/ 41 h 41"/>
                <a:gd name="T8" fmla="*/ 8 w 42"/>
                <a:gd name="T9" fmla="*/ 40 h 41"/>
                <a:gd name="T10" fmla="*/ 40 w 42"/>
                <a:gd name="T11" fmla="*/ 7 h 41"/>
                <a:gd name="T12" fmla="*/ 40 w 42"/>
                <a:gd name="T13" fmla="*/ 1 h 41"/>
                <a:gd name="T14" fmla="*/ 34 w 42"/>
                <a:gd name="T1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1">
                  <a:moveTo>
                    <a:pt x="34" y="1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0" y="35"/>
                    <a:pt x="0" y="38"/>
                    <a:pt x="2" y="40"/>
                  </a:cubicBezTo>
                  <a:cubicBezTo>
                    <a:pt x="3" y="40"/>
                    <a:pt x="4" y="41"/>
                    <a:pt x="5" y="41"/>
                  </a:cubicBezTo>
                  <a:cubicBezTo>
                    <a:pt x="6" y="41"/>
                    <a:pt x="7" y="40"/>
                    <a:pt x="8" y="4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6"/>
                    <a:pt x="42" y="3"/>
                    <a:pt x="40" y="1"/>
                  </a:cubicBezTo>
                  <a:cubicBezTo>
                    <a:pt x="39" y="0"/>
                    <a:pt x="36" y="0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5" name="Freeform 447">
              <a:extLst>
                <a:ext uri="{FF2B5EF4-FFF2-40B4-BE49-F238E27FC236}">
                  <a16:creationId xmlns:a16="http://schemas.microsoft.com/office/drawing/2014/main" xmlns="" id="{A97C5778-5BD7-134D-A6D2-F5C958E2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9" y="2427289"/>
              <a:ext cx="107950" cy="104775"/>
            </a:xfrm>
            <a:custGeom>
              <a:avLst/>
              <a:gdLst>
                <a:gd name="T0" fmla="*/ 22 w 29"/>
                <a:gd name="T1" fmla="*/ 1 h 28"/>
                <a:gd name="T2" fmla="*/ 1 w 29"/>
                <a:gd name="T3" fmla="*/ 21 h 28"/>
                <a:gd name="T4" fmla="*/ 1 w 29"/>
                <a:gd name="T5" fmla="*/ 27 h 28"/>
                <a:gd name="T6" fmla="*/ 4 w 29"/>
                <a:gd name="T7" fmla="*/ 28 h 28"/>
                <a:gd name="T8" fmla="*/ 7 w 29"/>
                <a:gd name="T9" fmla="*/ 27 h 28"/>
                <a:gd name="T10" fmla="*/ 27 w 29"/>
                <a:gd name="T11" fmla="*/ 7 h 28"/>
                <a:gd name="T12" fmla="*/ 27 w 29"/>
                <a:gd name="T13" fmla="*/ 1 h 28"/>
                <a:gd name="T14" fmla="*/ 22 w 29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22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1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5" y="28"/>
                    <a:pt x="6" y="28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5"/>
                    <a:pt x="29" y="3"/>
                    <a:pt x="27" y="1"/>
                  </a:cubicBezTo>
                  <a:cubicBezTo>
                    <a:pt x="26" y="0"/>
                    <a:pt x="23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6" name="Freeform 448">
              <a:extLst>
                <a:ext uri="{FF2B5EF4-FFF2-40B4-BE49-F238E27FC236}">
                  <a16:creationId xmlns:a16="http://schemas.microsoft.com/office/drawing/2014/main" xmlns="" id="{E32DAFF3-356E-AA4D-A476-9D56DED2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1" y="2012951"/>
              <a:ext cx="101600" cy="101600"/>
            </a:xfrm>
            <a:custGeom>
              <a:avLst/>
              <a:gdLst>
                <a:gd name="T0" fmla="*/ 25 w 27"/>
                <a:gd name="T1" fmla="*/ 1 h 27"/>
                <a:gd name="T2" fmla="*/ 20 w 27"/>
                <a:gd name="T3" fmla="*/ 1 h 27"/>
                <a:gd name="T4" fmla="*/ 1 w 27"/>
                <a:gd name="T5" fmla="*/ 20 h 27"/>
                <a:gd name="T6" fmla="*/ 1 w 27"/>
                <a:gd name="T7" fmla="*/ 25 h 27"/>
                <a:gd name="T8" fmla="*/ 4 w 27"/>
                <a:gd name="T9" fmla="*/ 27 h 27"/>
                <a:gd name="T10" fmla="*/ 7 w 27"/>
                <a:gd name="T11" fmla="*/ 25 h 27"/>
                <a:gd name="T12" fmla="*/ 25 w 27"/>
                <a:gd name="T13" fmla="*/ 7 h 27"/>
                <a:gd name="T14" fmla="*/ 25 w 27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7">
                  <a:moveTo>
                    <a:pt x="25" y="1"/>
                  </a:moveTo>
                  <a:cubicBezTo>
                    <a:pt x="24" y="0"/>
                    <a:pt x="21" y="0"/>
                    <a:pt x="20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4"/>
                    <a:pt x="1" y="25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5" y="27"/>
                    <a:pt x="6" y="26"/>
                    <a:pt x="7" y="2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5"/>
                    <a:pt x="27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7" name="Freeform 449">
              <a:extLst>
                <a:ext uri="{FF2B5EF4-FFF2-40B4-BE49-F238E27FC236}">
                  <a16:creationId xmlns:a16="http://schemas.microsoft.com/office/drawing/2014/main" xmlns="" id="{92842476-A8A8-F241-812D-B93F5C1C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639" y="2257426"/>
              <a:ext cx="55563" cy="57150"/>
            </a:xfrm>
            <a:custGeom>
              <a:avLst/>
              <a:gdLst>
                <a:gd name="T0" fmla="*/ 8 w 15"/>
                <a:gd name="T1" fmla="*/ 2 h 15"/>
                <a:gd name="T2" fmla="*/ 2 w 15"/>
                <a:gd name="T3" fmla="*/ 8 h 15"/>
                <a:gd name="T4" fmla="*/ 2 w 15"/>
                <a:gd name="T5" fmla="*/ 14 h 15"/>
                <a:gd name="T6" fmla="*/ 5 w 15"/>
                <a:gd name="T7" fmla="*/ 15 h 15"/>
                <a:gd name="T8" fmla="*/ 8 w 15"/>
                <a:gd name="T9" fmla="*/ 14 h 15"/>
                <a:gd name="T10" fmla="*/ 14 w 15"/>
                <a:gd name="T11" fmla="*/ 8 h 15"/>
                <a:gd name="T12" fmla="*/ 14 w 15"/>
                <a:gd name="T13" fmla="*/ 2 h 15"/>
                <a:gd name="T14" fmla="*/ 8 w 15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8" y="2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3" y="14"/>
                    <a:pt x="4" y="15"/>
                    <a:pt x="5" y="15"/>
                  </a:cubicBezTo>
                  <a:cubicBezTo>
                    <a:pt x="6" y="15"/>
                    <a:pt x="7" y="14"/>
                    <a:pt x="8" y="1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2" y="0"/>
                    <a:pt x="10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8" name="Freeform 450">
              <a:extLst>
                <a:ext uri="{FF2B5EF4-FFF2-40B4-BE49-F238E27FC236}">
                  <a16:creationId xmlns:a16="http://schemas.microsoft.com/office/drawing/2014/main" xmlns="" id="{1514CD4B-F6DC-2045-97A0-A2BED9A91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1" y="4581526"/>
              <a:ext cx="52388" cy="52388"/>
            </a:xfrm>
            <a:custGeom>
              <a:avLst/>
              <a:gdLst>
                <a:gd name="T0" fmla="*/ 7 w 14"/>
                <a:gd name="T1" fmla="*/ 1 h 14"/>
                <a:gd name="T2" fmla="*/ 1 w 14"/>
                <a:gd name="T3" fmla="*/ 7 h 14"/>
                <a:gd name="T4" fmla="*/ 1 w 14"/>
                <a:gd name="T5" fmla="*/ 12 h 14"/>
                <a:gd name="T6" fmla="*/ 4 w 14"/>
                <a:gd name="T7" fmla="*/ 14 h 14"/>
                <a:gd name="T8" fmla="*/ 7 w 14"/>
                <a:gd name="T9" fmla="*/ 12 h 14"/>
                <a:gd name="T10" fmla="*/ 12 w 14"/>
                <a:gd name="T11" fmla="*/ 7 h 14"/>
                <a:gd name="T12" fmla="*/ 12 w 14"/>
                <a:gd name="T13" fmla="*/ 1 h 14"/>
                <a:gd name="T14" fmla="*/ 7 w 14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5"/>
                    <a:pt x="14" y="3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9" name="Freeform 451">
              <a:extLst>
                <a:ext uri="{FF2B5EF4-FFF2-40B4-BE49-F238E27FC236}">
                  <a16:creationId xmlns:a16="http://schemas.microsoft.com/office/drawing/2014/main" xmlns="" id="{321EE157-AB2A-CC49-A0BE-9367FD30D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539" y="3562351"/>
              <a:ext cx="65088" cy="60325"/>
            </a:xfrm>
            <a:custGeom>
              <a:avLst/>
              <a:gdLst>
                <a:gd name="T0" fmla="*/ 10 w 17"/>
                <a:gd name="T1" fmla="*/ 1 h 16"/>
                <a:gd name="T2" fmla="*/ 2 w 17"/>
                <a:gd name="T3" fmla="*/ 9 h 16"/>
                <a:gd name="T4" fmla="*/ 2 w 17"/>
                <a:gd name="T5" fmla="*/ 15 h 16"/>
                <a:gd name="T6" fmla="*/ 5 w 17"/>
                <a:gd name="T7" fmla="*/ 16 h 16"/>
                <a:gd name="T8" fmla="*/ 7 w 17"/>
                <a:gd name="T9" fmla="*/ 15 h 16"/>
                <a:gd name="T10" fmla="*/ 15 w 17"/>
                <a:gd name="T11" fmla="*/ 7 h 16"/>
                <a:gd name="T12" fmla="*/ 15 w 17"/>
                <a:gd name="T13" fmla="*/ 1 h 16"/>
                <a:gd name="T14" fmla="*/ 10 w 17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0" y="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3"/>
                    <a:pt x="2" y="15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5"/>
                    <a:pt x="17" y="3"/>
                    <a:pt x="15" y="1"/>
                  </a:cubicBezTo>
                  <a:cubicBezTo>
                    <a:pt x="14" y="0"/>
                    <a:pt x="11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0" name="Freeform 452">
              <a:extLst>
                <a:ext uri="{FF2B5EF4-FFF2-40B4-BE49-F238E27FC236}">
                  <a16:creationId xmlns:a16="http://schemas.microsoft.com/office/drawing/2014/main" xmlns="" id="{4630AACA-189A-C341-8454-D3E8F9B06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1" y="2505076"/>
              <a:ext cx="85725" cy="87313"/>
            </a:xfrm>
            <a:custGeom>
              <a:avLst/>
              <a:gdLst>
                <a:gd name="T0" fmla="*/ 4 w 23"/>
                <a:gd name="T1" fmla="*/ 23 h 23"/>
                <a:gd name="T2" fmla="*/ 7 w 23"/>
                <a:gd name="T3" fmla="*/ 21 h 23"/>
                <a:gd name="T4" fmla="*/ 21 w 23"/>
                <a:gd name="T5" fmla="*/ 7 h 23"/>
                <a:gd name="T6" fmla="*/ 21 w 23"/>
                <a:gd name="T7" fmla="*/ 1 h 23"/>
                <a:gd name="T8" fmla="*/ 16 w 23"/>
                <a:gd name="T9" fmla="*/ 1 h 23"/>
                <a:gd name="T10" fmla="*/ 1 w 23"/>
                <a:gd name="T11" fmla="*/ 16 h 23"/>
                <a:gd name="T12" fmla="*/ 1 w 23"/>
                <a:gd name="T13" fmla="*/ 21 h 23"/>
                <a:gd name="T14" fmla="*/ 4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4" y="23"/>
                  </a:moveTo>
                  <a:cubicBezTo>
                    <a:pt x="5" y="23"/>
                    <a:pt x="6" y="22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3"/>
                    <a:pt x="21" y="1"/>
                  </a:cubicBezTo>
                  <a:cubicBezTo>
                    <a:pt x="20" y="0"/>
                    <a:pt x="17" y="0"/>
                    <a:pt x="16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20"/>
                    <a:pt x="1" y="21"/>
                  </a:cubicBezTo>
                  <a:cubicBezTo>
                    <a:pt x="2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1" name="Freeform 453">
              <a:extLst>
                <a:ext uri="{FF2B5EF4-FFF2-40B4-BE49-F238E27FC236}">
                  <a16:creationId xmlns:a16="http://schemas.microsoft.com/office/drawing/2014/main" xmlns="" id="{A8F1BADE-3077-ED46-8A1A-7923067D1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9" y="2655889"/>
              <a:ext cx="601663" cy="598488"/>
            </a:xfrm>
            <a:custGeom>
              <a:avLst/>
              <a:gdLst>
                <a:gd name="T0" fmla="*/ 153 w 160"/>
                <a:gd name="T1" fmla="*/ 1 h 159"/>
                <a:gd name="T2" fmla="*/ 2 w 160"/>
                <a:gd name="T3" fmla="*/ 152 h 159"/>
                <a:gd name="T4" fmla="*/ 2 w 160"/>
                <a:gd name="T5" fmla="*/ 158 h 159"/>
                <a:gd name="T6" fmla="*/ 4 w 160"/>
                <a:gd name="T7" fmla="*/ 159 h 159"/>
                <a:gd name="T8" fmla="*/ 7 w 160"/>
                <a:gd name="T9" fmla="*/ 158 h 159"/>
                <a:gd name="T10" fmla="*/ 158 w 160"/>
                <a:gd name="T11" fmla="*/ 7 h 159"/>
                <a:gd name="T12" fmla="*/ 158 w 160"/>
                <a:gd name="T13" fmla="*/ 1 h 159"/>
                <a:gd name="T14" fmla="*/ 153 w 160"/>
                <a:gd name="T1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59">
                  <a:moveTo>
                    <a:pt x="153" y="1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7"/>
                    <a:pt x="2" y="158"/>
                  </a:cubicBezTo>
                  <a:cubicBezTo>
                    <a:pt x="2" y="159"/>
                    <a:pt x="3" y="159"/>
                    <a:pt x="4" y="159"/>
                  </a:cubicBezTo>
                  <a:cubicBezTo>
                    <a:pt x="5" y="159"/>
                    <a:pt x="6" y="159"/>
                    <a:pt x="7" y="158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60" y="6"/>
                    <a:pt x="160" y="3"/>
                    <a:pt x="158" y="1"/>
                  </a:cubicBezTo>
                  <a:cubicBezTo>
                    <a:pt x="157" y="0"/>
                    <a:pt x="154" y="0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2" name="Freeform 454">
              <a:extLst>
                <a:ext uri="{FF2B5EF4-FFF2-40B4-BE49-F238E27FC236}">
                  <a16:creationId xmlns:a16="http://schemas.microsoft.com/office/drawing/2014/main" xmlns="" id="{80FC84AC-E7FF-EB4A-AFEC-84660FBC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089151"/>
              <a:ext cx="57150" cy="52388"/>
            </a:xfrm>
            <a:custGeom>
              <a:avLst/>
              <a:gdLst>
                <a:gd name="T0" fmla="*/ 7 w 15"/>
                <a:gd name="T1" fmla="*/ 13 h 14"/>
                <a:gd name="T2" fmla="*/ 14 w 15"/>
                <a:gd name="T3" fmla="*/ 7 h 14"/>
                <a:gd name="T4" fmla="*/ 14 w 15"/>
                <a:gd name="T5" fmla="*/ 1 h 14"/>
                <a:gd name="T6" fmla="*/ 8 w 15"/>
                <a:gd name="T7" fmla="*/ 1 h 14"/>
                <a:gd name="T8" fmla="*/ 1 w 15"/>
                <a:gd name="T9" fmla="*/ 8 h 14"/>
                <a:gd name="T10" fmla="*/ 1 w 15"/>
                <a:gd name="T11" fmla="*/ 13 h 14"/>
                <a:gd name="T12" fmla="*/ 4 w 15"/>
                <a:gd name="T13" fmla="*/ 14 h 14"/>
                <a:gd name="T14" fmla="*/ 7 w 15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7" y="13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15" y="3"/>
                    <a:pt x="14" y="1"/>
                  </a:cubicBezTo>
                  <a:cubicBezTo>
                    <a:pt x="12" y="0"/>
                    <a:pt x="9" y="0"/>
                    <a:pt x="8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2"/>
                    <a:pt x="1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4"/>
                    <a:pt x="6" y="14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3" name="Freeform 455">
              <a:extLst>
                <a:ext uri="{FF2B5EF4-FFF2-40B4-BE49-F238E27FC236}">
                  <a16:creationId xmlns:a16="http://schemas.microsoft.com/office/drawing/2014/main" xmlns="" id="{2353E989-7744-A94B-B51F-F757E5556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039" y="2314576"/>
              <a:ext cx="46038" cy="44450"/>
            </a:xfrm>
            <a:custGeom>
              <a:avLst/>
              <a:gdLst>
                <a:gd name="T0" fmla="*/ 4 w 12"/>
                <a:gd name="T1" fmla="*/ 2 h 12"/>
                <a:gd name="T2" fmla="*/ 1 w 12"/>
                <a:gd name="T3" fmla="*/ 5 h 12"/>
                <a:gd name="T4" fmla="*/ 1 w 12"/>
                <a:gd name="T5" fmla="*/ 11 h 12"/>
                <a:gd name="T6" fmla="*/ 4 w 12"/>
                <a:gd name="T7" fmla="*/ 12 h 12"/>
                <a:gd name="T8" fmla="*/ 7 w 12"/>
                <a:gd name="T9" fmla="*/ 11 h 12"/>
                <a:gd name="T10" fmla="*/ 10 w 12"/>
                <a:gd name="T11" fmla="*/ 7 h 12"/>
                <a:gd name="T12" fmla="*/ 10 w 12"/>
                <a:gd name="T13" fmla="*/ 2 h 12"/>
                <a:gd name="T14" fmla="*/ 4 w 12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1" y="11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5" y="12"/>
                    <a:pt x="6" y="11"/>
                    <a:pt x="7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6"/>
                    <a:pt x="12" y="3"/>
                    <a:pt x="10" y="2"/>
                  </a:cubicBezTo>
                  <a:cubicBezTo>
                    <a:pt x="9" y="0"/>
                    <a:pt x="6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4" name="Freeform 456">
              <a:extLst>
                <a:ext uri="{FF2B5EF4-FFF2-40B4-BE49-F238E27FC236}">
                  <a16:creationId xmlns:a16="http://schemas.microsoft.com/office/drawing/2014/main" xmlns="" id="{D5A8AE0C-E1A7-A04D-ABBE-45A18FC6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4" y="2686051"/>
              <a:ext cx="612775" cy="617538"/>
            </a:xfrm>
            <a:custGeom>
              <a:avLst/>
              <a:gdLst>
                <a:gd name="T0" fmla="*/ 162 w 163"/>
                <a:gd name="T1" fmla="*/ 2 h 164"/>
                <a:gd name="T2" fmla="*/ 156 w 163"/>
                <a:gd name="T3" fmla="*/ 2 h 164"/>
                <a:gd name="T4" fmla="*/ 1 w 163"/>
                <a:gd name="T5" fmla="*/ 157 h 164"/>
                <a:gd name="T6" fmla="*/ 1 w 163"/>
                <a:gd name="T7" fmla="*/ 162 h 164"/>
                <a:gd name="T8" fmla="*/ 4 w 163"/>
                <a:gd name="T9" fmla="*/ 164 h 164"/>
                <a:gd name="T10" fmla="*/ 7 w 163"/>
                <a:gd name="T11" fmla="*/ 162 h 164"/>
                <a:gd name="T12" fmla="*/ 162 w 163"/>
                <a:gd name="T13" fmla="*/ 8 h 164"/>
                <a:gd name="T14" fmla="*/ 162 w 163"/>
                <a:gd name="T15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64">
                  <a:moveTo>
                    <a:pt x="162" y="2"/>
                  </a:moveTo>
                  <a:cubicBezTo>
                    <a:pt x="160" y="0"/>
                    <a:pt x="158" y="0"/>
                    <a:pt x="156" y="2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158"/>
                    <a:pt x="0" y="161"/>
                    <a:pt x="1" y="162"/>
                  </a:cubicBezTo>
                  <a:cubicBezTo>
                    <a:pt x="2" y="163"/>
                    <a:pt x="3" y="164"/>
                    <a:pt x="4" y="164"/>
                  </a:cubicBezTo>
                  <a:cubicBezTo>
                    <a:pt x="5" y="164"/>
                    <a:pt x="6" y="163"/>
                    <a:pt x="7" y="162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3" y="6"/>
                    <a:pt x="163" y="3"/>
                    <a:pt x="1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5" name="Freeform 457">
              <a:extLst>
                <a:ext uri="{FF2B5EF4-FFF2-40B4-BE49-F238E27FC236}">
                  <a16:creationId xmlns:a16="http://schemas.microsoft.com/office/drawing/2014/main" xmlns="" id="{3AE7A48A-3028-4043-8C7C-1B4CC1F3F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2532064"/>
              <a:ext cx="68263" cy="68263"/>
            </a:xfrm>
            <a:custGeom>
              <a:avLst/>
              <a:gdLst>
                <a:gd name="T0" fmla="*/ 2 w 18"/>
                <a:gd name="T1" fmla="*/ 12 h 18"/>
                <a:gd name="T2" fmla="*/ 2 w 18"/>
                <a:gd name="T3" fmla="*/ 17 h 18"/>
                <a:gd name="T4" fmla="*/ 4 w 18"/>
                <a:gd name="T5" fmla="*/ 18 h 18"/>
                <a:gd name="T6" fmla="*/ 7 w 18"/>
                <a:gd name="T7" fmla="*/ 17 h 18"/>
                <a:gd name="T8" fmla="*/ 17 w 18"/>
                <a:gd name="T9" fmla="*/ 8 h 18"/>
                <a:gd name="T10" fmla="*/ 17 w 18"/>
                <a:gd name="T11" fmla="*/ 2 h 18"/>
                <a:gd name="T12" fmla="*/ 11 w 18"/>
                <a:gd name="T13" fmla="*/ 2 h 18"/>
                <a:gd name="T14" fmla="*/ 2 w 18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2" y="12"/>
                  </a:move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6" y="18"/>
                    <a:pt x="7" y="1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6"/>
                    <a:pt x="18" y="4"/>
                    <a:pt x="17" y="2"/>
                  </a:cubicBezTo>
                  <a:cubicBezTo>
                    <a:pt x="15" y="0"/>
                    <a:pt x="13" y="0"/>
                    <a:pt x="11" y="2"/>
                  </a:cubicBez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6" name="Freeform 458">
              <a:extLst>
                <a:ext uri="{FF2B5EF4-FFF2-40B4-BE49-F238E27FC236}">
                  <a16:creationId xmlns:a16="http://schemas.microsoft.com/office/drawing/2014/main" xmlns="" id="{11D9FC9A-732C-0B41-97C8-24AAF825C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4" y="2727326"/>
              <a:ext cx="566738" cy="568325"/>
            </a:xfrm>
            <a:custGeom>
              <a:avLst/>
              <a:gdLst>
                <a:gd name="T0" fmla="*/ 1 w 151"/>
                <a:gd name="T1" fmla="*/ 150 h 151"/>
                <a:gd name="T2" fmla="*/ 4 w 151"/>
                <a:gd name="T3" fmla="*/ 151 h 151"/>
                <a:gd name="T4" fmla="*/ 7 w 151"/>
                <a:gd name="T5" fmla="*/ 150 h 151"/>
                <a:gd name="T6" fmla="*/ 149 w 151"/>
                <a:gd name="T7" fmla="*/ 7 h 151"/>
                <a:gd name="T8" fmla="*/ 149 w 151"/>
                <a:gd name="T9" fmla="*/ 2 h 151"/>
                <a:gd name="T10" fmla="*/ 144 w 151"/>
                <a:gd name="T11" fmla="*/ 2 h 151"/>
                <a:gd name="T12" fmla="*/ 1 w 151"/>
                <a:gd name="T13" fmla="*/ 144 h 151"/>
                <a:gd name="T14" fmla="*/ 1 w 151"/>
                <a:gd name="T1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1">
                  <a:moveTo>
                    <a:pt x="1" y="150"/>
                  </a:moveTo>
                  <a:cubicBezTo>
                    <a:pt x="2" y="151"/>
                    <a:pt x="3" y="151"/>
                    <a:pt x="4" y="151"/>
                  </a:cubicBezTo>
                  <a:cubicBezTo>
                    <a:pt x="5" y="151"/>
                    <a:pt x="6" y="151"/>
                    <a:pt x="7" y="150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51" y="6"/>
                    <a:pt x="151" y="3"/>
                    <a:pt x="149" y="2"/>
                  </a:cubicBezTo>
                  <a:cubicBezTo>
                    <a:pt x="148" y="0"/>
                    <a:pt x="145" y="0"/>
                    <a:pt x="144" y="2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6"/>
                    <a:pt x="0" y="148"/>
                    <a:pt x="1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7" name="Freeform 459">
              <a:extLst>
                <a:ext uri="{FF2B5EF4-FFF2-40B4-BE49-F238E27FC236}">
                  <a16:creationId xmlns:a16="http://schemas.microsoft.com/office/drawing/2014/main" xmlns="" id="{68D70F80-0DAA-354A-B26F-B6E89C4D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026" y="2339976"/>
              <a:ext cx="60325" cy="57150"/>
            </a:xfrm>
            <a:custGeom>
              <a:avLst/>
              <a:gdLst>
                <a:gd name="T0" fmla="*/ 8 w 16"/>
                <a:gd name="T1" fmla="*/ 2 h 15"/>
                <a:gd name="T2" fmla="*/ 2 w 16"/>
                <a:gd name="T3" fmla="*/ 9 h 15"/>
                <a:gd name="T4" fmla="*/ 2 w 16"/>
                <a:gd name="T5" fmla="*/ 14 h 15"/>
                <a:gd name="T6" fmla="*/ 5 w 16"/>
                <a:gd name="T7" fmla="*/ 15 h 15"/>
                <a:gd name="T8" fmla="*/ 7 w 16"/>
                <a:gd name="T9" fmla="*/ 14 h 15"/>
                <a:gd name="T10" fmla="*/ 14 w 16"/>
                <a:gd name="T11" fmla="*/ 7 h 15"/>
                <a:gd name="T12" fmla="*/ 14 w 16"/>
                <a:gd name="T13" fmla="*/ 2 h 15"/>
                <a:gd name="T14" fmla="*/ 8 w 16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8" y="2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3"/>
                    <a:pt x="2" y="14"/>
                  </a:cubicBezTo>
                  <a:cubicBezTo>
                    <a:pt x="2" y="15"/>
                    <a:pt x="3" y="15"/>
                    <a:pt x="5" y="15"/>
                  </a:cubicBezTo>
                  <a:cubicBezTo>
                    <a:pt x="6" y="15"/>
                    <a:pt x="7" y="15"/>
                    <a:pt x="7" y="1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3"/>
                    <a:pt x="14" y="2"/>
                  </a:cubicBezTo>
                  <a:cubicBezTo>
                    <a:pt x="13" y="0"/>
                    <a:pt x="10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8" name="Freeform 460">
              <a:extLst>
                <a:ext uri="{FF2B5EF4-FFF2-40B4-BE49-F238E27FC236}">
                  <a16:creationId xmlns:a16="http://schemas.microsoft.com/office/drawing/2014/main" xmlns="" id="{59AC6527-1522-F040-B1D8-54A8FAD4E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4" y="3389314"/>
              <a:ext cx="52388" cy="49213"/>
            </a:xfrm>
            <a:custGeom>
              <a:avLst/>
              <a:gdLst>
                <a:gd name="T0" fmla="*/ 12 w 14"/>
                <a:gd name="T1" fmla="*/ 1 h 13"/>
                <a:gd name="T2" fmla="*/ 7 w 14"/>
                <a:gd name="T3" fmla="*/ 1 h 13"/>
                <a:gd name="T4" fmla="*/ 2 w 14"/>
                <a:gd name="T5" fmla="*/ 6 h 13"/>
                <a:gd name="T6" fmla="*/ 2 w 14"/>
                <a:gd name="T7" fmla="*/ 12 h 13"/>
                <a:gd name="T8" fmla="*/ 5 w 14"/>
                <a:gd name="T9" fmla="*/ 13 h 13"/>
                <a:gd name="T10" fmla="*/ 8 w 14"/>
                <a:gd name="T11" fmla="*/ 12 h 13"/>
                <a:gd name="T12" fmla="*/ 12 w 14"/>
                <a:gd name="T13" fmla="*/ 7 h 13"/>
                <a:gd name="T14" fmla="*/ 12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1" y="0"/>
                    <a:pt x="8" y="0"/>
                    <a:pt x="7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6" y="13"/>
                    <a:pt x="7" y="13"/>
                    <a:pt x="8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9" name="Freeform 461">
              <a:extLst>
                <a:ext uri="{FF2B5EF4-FFF2-40B4-BE49-F238E27FC236}">
                  <a16:creationId xmlns:a16="http://schemas.microsoft.com/office/drawing/2014/main" xmlns="" id="{3C4119DF-F6BB-A748-B1A6-40140B357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3289" y="2155826"/>
              <a:ext cx="49213" cy="46038"/>
            </a:xfrm>
            <a:custGeom>
              <a:avLst/>
              <a:gdLst>
                <a:gd name="T0" fmla="*/ 7 w 13"/>
                <a:gd name="T1" fmla="*/ 11 h 12"/>
                <a:gd name="T2" fmla="*/ 12 w 13"/>
                <a:gd name="T3" fmla="*/ 7 h 12"/>
                <a:gd name="T4" fmla="*/ 12 w 13"/>
                <a:gd name="T5" fmla="*/ 1 h 12"/>
                <a:gd name="T6" fmla="*/ 6 w 13"/>
                <a:gd name="T7" fmla="*/ 1 h 12"/>
                <a:gd name="T8" fmla="*/ 2 w 13"/>
                <a:gd name="T9" fmla="*/ 6 h 12"/>
                <a:gd name="T10" fmla="*/ 2 w 13"/>
                <a:gd name="T11" fmla="*/ 11 h 12"/>
                <a:gd name="T12" fmla="*/ 4 w 13"/>
                <a:gd name="T13" fmla="*/ 12 h 12"/>
                <a:gd name="T14" fmla="*/ 7 w 13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1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10"/>
                    <a:pt x="2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0" name="Freeform 462">
              <a:extLst>
                <a:ext uri="{FF2B5EF4-FFF2-40B4-BE49-F238E27FC236}">
                  <a16:creationId xmlns:a16="http://schemas.microsoft.com/office/drawing/2014/main" xmlns="" id="{7A9D6BF8-5C42-534B-AC65-D8F3424C5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9" y="2570164"/>
              <a:ext cx="85725" cy="85725"/>
            </a:xfrm>
            <a:custGeom>
              <a:avLst/>
              <a:gdLst>
                <a:gd name="T0" fmla="*/ 16 w 23"/>
                <a:gd name="T1" fmla="*/ 1 h 23"/>
                <a:gd name="T2" fmla="*/ 1 w 23"/>
                <a:gd name="T3" fmla="*/ 16 h 23"/>
                <a:gd name="T4" fmla="*/ 1 w 23"/>
                <a:gd name="T5" fmla="*/ 22 h 23"/>
                <a:gd name="T6" fmla="*/ 4 w 23"/>
                <a:gd name="T7" fmla="*/ 23 h 23"/>
                <a:gd name="T8" fmla="*/ 7 w 23"/>
                <a:gd name="T9" fmla="*/ 22 h 23"/>
                <a:gd name="T10" fmla="*/ 22 w 23"/>
                <a:gd name="T11" fmla="*/ 7 h 23"/>
                <a:gd name="T12" fmla="*/ 22 w 23"/>
                <a:gd name="T13" fmla="*/ 1 h 23"/>
                <a:gd name="T14" fmla="*/ 16 w 23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20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0" y="0"/>
                    <a:pt x="18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1" name="Freeform 463">
              <a:extLst>
                <a:ext uri="{FF2B5EF4-FFF2-40B4-BE49-F238E27FC236}">
                  <a16:creationId xmlns:a16="http://schemas.microsoft.com/office/drawing/2014/main" xmlns="" id="{EDE826F6-C657-394C-B9A6-9B634636C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026" y="2355851"/>
              <a:ext cx="112713" cy="107950"/>
            </a:xfrm>
            <a:custGeom>
              <a:avLst/>
              <a:gdLst>
                <a:gd name="T0" fmla="*/ 23 w 30"/>
                <a:gd name="T1" fmla="*/ 2 h 29"/>
                <a:gd name="T2" fmla="*/ 8 w 30"/>
                <a:gd name="T3" fmla="*/ 17 h 29"/>
                <a:gd name="T4" fmla="*/ 2 w 30"/>
                <a:gd name="T5" fmla="*/ 23 h 29"/>
                <a:gd name="T6" fmla="*/ 2 w 30"/>
                <a:gd name="T7" fmla="*/ 28 h 29"/>
                <a:gd name="T8" fmla="*/ 5 w 30"/>
                <a:gd name="T9" fmla="*/ 29 h 29"/>
                <a:gd name="T10" fmla="*/ 7 w 30"/>
                <a:gd name="T11" fmla="*/ 28 h 29"/>
                <a:gd name="T12" fmla="*/ 13 w 30"/>
                <a:gd name="T13" fmla="*/ 23 h 29"/>
                <a:gd name="T14" fmla="*/ 28 w 30"/>
                <a:gd name="T15" fmla="*/ 8 h 29"/>
                <a:gd name="T16" fmla="*/ 28 w 30"/>
                <a:gd name="T17" fmla="*/ 2 h 29"/>
                <a:gd name="T18" fmla="*/ 23 w 30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23" y="2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7"/>
                    <a:pt x="2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9"/>
                    <a:pt x="7" y="29"/>
                    <a:pt x="7" y="2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ubicBezTo>
                    <a:pt x="27" y="0"/>
                    <a:pt x="24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2" name="Freeform 464">
              <a:extLst>
                <a:ext uri="{FF2B5EF4-FFF2-40B4-BE49-F238E27FC236}">
                  <a16:creationId xmlns:a16="http://schemas.microsoft.com/office/drawing/2014/main" xmlns="" id="{A64DFF57-248C-964E-88D5-121133C23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2762251"/>
              <a:ext cx="588963" cy="585788"/>
            </a:xfrm>
            <a:custGeom>
              <a:avLst/>
              <a:gdLst>
                <a:gd name="T0" fmla="*/ 5 w 157"/>
                <a:gd name="T1" fmla="*/ 156 h 156"/>
                <a:gd name="T2" fmla="*/ 8 w 157"/>
                <a:gd name="T3" fmla="*/ 155 h 156"/>
                <a:gd name="T4" fmla="*/ 156 w 157"/>
                <a:gd name="T5" fmla="*/ 7 h 156"/>
                <a:gd name="T6" fmla="*/ 156 w 157"/>
                <a:gd name="T7" fmla="*/ 1 h 156"/>
                <a:gd name="T8" fmla="*/ 150 w 157"/>
                <a:gd name="T9" fmla="*/ 1 h 156"/>
                <a:gd name="T10" fmla="*/ 2 w 157"/>
                <a:gd name="T11" fmla="*/ 150 h 156"/>
                <a:gd name="T12" fmla="*/ 2 w 157"/>
                <a:gd name="T13" fmla="*/ 155 h 156"/>
                <a:gd name="T14" fmla="*/ 5 w 157"/>
                <a:gd name="T1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56">
                  <a:moveTo>
                    <a:pt x="5" y="156"/>
                  </a:moveTo>
                  <a:cubicBezTo>
                    <a:pt x="6" y="156"/>
                    <a:pt x="7" y="156"/>
                    <a:pt x="8" y="155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7" y="5"/>
                    <a:pt x="157" y="3"/>
                    <a:pt x="156" y="1"/>
                  </a:cubicBezTo>
                  <a:cubicBezTo>
                    <a:pt x="154" y="0"/>
                    <a:pt x="152" y="0"/>
                    <a:pt x="150" y="1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0" y="151"/>
                    <a:pt x="0" y="154"/>
                    <a:pt x="2" y="155"/>
                  </a:cubicBezTo>
                  <a:cubicBezTo>
                    <a:pt x="3" y="156"/>
                    <a:pt x="4" y="156"/>
                    <a:pt x="5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3" name="Freeform 465">
              <a:extLst>
                <a:ext uri="{FF2B5EF4-FFF2-40B4-BE49-F238E27FC236}">
                  <a16:creationId xmlns:a16="http://schemas.microsoft.com/office/drawing/2014/main" xmlns="" id="{48600085-0DCB-1A49-9D81-66FC3973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6" y="2606676"/>
              <a:ext cx="107950" cy="106363"/>
            </a:xfrm>
            <a:custGeom>
              <a:avLst/>
              <a:gdLst>
                <a:gd name="T0" fmla="*/ 22 w 29"/>
                <a:gd name="T1" fmla="*/ 2 h 28"/>
                <a:gd name="T2" fmla="*/ 2 w 29"/>
                <a:gd name="T3" fmla="*/ 21 h 28"/>
                <a:gd name="T4" fmla="*/ 2 w 29"/>
                <a:gd name="T5" fmla="*/ 27 h 28"/>
                <a:gd name="T6" fmla="*/ 5 w 29"/>
                <a:gd name="T7" fmla="*/ 28 h 28"/>
                <a:gd name="T8" fmla="*/ 8 w 29"/>
                <a:gd name="T9" fmla="*/ 27 h 28"/>
                <a:gd name="T10" fmla="*/ 28 w 29"/>
                <a:gd name="T11" fmla="*/ 7 h 28"/>
                <a:gd name="T12" fmla="*/ 28 w 29"/>
                <a:gd name="T13" fmla="*/ 2 h 28"/>
                <a:gd name="T14" fmla="*/ 22 w 29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22" y="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6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6" y="28"/>
                    <a:pt x="7" y="28"/>
                    <a:pt x="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6"/>
                    <a:pt x="29" y="3"/>
                    <a:pt x="28" y="2"/>
                  </a:cubicBezTo>
                  <a:cubicBezTo>
                    <a:pt x="26" y="0"/>
                    <a:pt x="23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4" name="Freeform 466">
              <a:extLst>
                <a:ext uri="{FF2B5EF4-FFF2-40B4-BE49-F238E27FC236}">
                  <a16:creationId xmlns:a16="http://schemas.microsoft.com/office/drawing/2014/main" xmlns="" id="{69AE317D-CE19-4D46-9C23-C27BBED3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976" y="2389189"/>
              <a:ext cx="38100" cy="38100"/>
            </a:xfrm>
            <a:custGeom>
              <a:avLst/>
              <a:gdLst>
                <a:gd name="T0" fmla="*/ 7 w 10"/>
                <a:gd name="T1" fmla="*/ 9 h 10"/>
                <a:gd name="T2" fmla="*/ 8 w 10"/>
                <a:gd name="T3" fmla="*/ 8 h 10"/>
                <a:gd name="T4" fmla="*/ 8 w 10"/>
                <a:gd name="T5" fmla="*/ 2 h 10"/>
                <a:gd name="T6" fmla="*/ 3 w 10"/>
                <a:gd name="T7" fmla="*/ 2 h 10"/>
                <a:gd name="T8" fmla="*/ 1 w 10"/>
                <a:gd name="T9" fmla="*/ 3 h 10"/>
                <a:gd name="T10" fmla="*/ 1 w 10"/>
                <a:gd name="T11" fmla="*/ 9 h 10"/>
                <a:gd name="T12" fmla="*/ 4 w 10"/>
                <a:gd name="T13" fmla="*/ 10 h 10"/>
                <a:gd name="T14" fmla="*/ 7 w 10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0" y="4"/>
                    <a:pt x="8" y="2"/>
                  </a:cubicBezTo>
                  <a:cubicBezTo>
                    <a:pt x="7" y="0"/>
                    <a:pt x="4" y="0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6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5" name="Freeform 467">
              <a:extLst>
                <a:ext uri="{FF2B5EF4-FFF2-40B4-BE49-F238E27FC236}">
                  <a16:creationId xmlns:a16="http://schemas.microsoft.com/office/drawing/2014/main" xmlns="" id="{E38333DD-69EB-A643-B35C-FDAB6DAAC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9664" y="3182939"/>
              <a:ext cx="222250" cy="222250"/>
            </a:xfrm>
            <a:custGeom>
              <a:avLst/>
              <a:gdLst>
                <a:gd name="T0" fmla="*/ 4 w 59"/>
                <a:gd name="T1" fmla="*/ 59 h 59"/>
                <a:gd name="T2" fmla="*/ 7 w 59"/>
                <a:gd name="T3" fmla="*/ 58 h 59"/>
                <a:gd name="T4" fmla="*/ 58 w 59"/>
                <a:gd name="T5" fmla="*/ 7 h 59"/>
                <a:gd name="T6" fmla="*/ 58 w 59"/>
                <a:gd name="T7" fmla="*/ 1 h 59"/>
                <a:gd name="T8" fmla="*/ 52 w 59"/>
                <a:gd name="T9" fmla="*/ 1 h 59"/>
                <a:gd name="T10" fmla="*/ 1 w 59"/>
                <a:gd name="T11" fmla="*/ 52 h 59"/>
                <a:gd name="T12" fmla="*/ 1 w 59"/>
                <a:gd name="T13" fmla="*/ 58 h 59"/>
                <a:gd name="T14" fmla="*/ 4 w 59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9">
                  <a:moveTo>
                    <a:pt x="4" y="59"/>
                  </a:moveTo>
                  <a:cubicBezTo>
                    <a:pt x="5" y="59"/>
                    <a:pt x="6" y="59"/>
                    <a:pt x="7" y="5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5"/>
                    <a:pt x="59" y="3"/>
                    <a:pt x="58" y="1"/>
                  </a:cubicBezTo>
                  <a:cubicBezTo>
                    <a:pt x="56" y="0"/>
                    <a:pt x="54" y="0"/>
                    <a:pt x="52" y="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4"/>
                    <a:pt x="0" y="56"/>
                    <a:pt x="1" y="58"/>
                  </a:cubicBezTo>
                  <a:cubicBezTo>
                    <a:pt x="2" y="59"/>
                    <a:pt x="3" y="59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6" name="Freeform 468">
              <a:extLst>
                <a:ext uri="{FF2B5EF4-FFF2-40B4-BE49-F238E27FC236}">
                  <a16:creationId xmlns:a16="http://schemas.microsoft.com/office/drawing/2014/main" xmlns="" id="{02147537-83CA-FE47-8A00-3D00C660E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9" y="2809876"/>
              <a:ext cx="311150" cy="312738"/>
            </a:xfrm>
            <a:custGeom>
              <a:avLst/>
              <a:gdLst>
                <a:gd name="T0" fmla="*/ 82 w 83"/>
                <a:gd name="T1" fmla="*/ 2 h 83"/>
                <a:gd name="T2" fmla="*/ 76 w 83"/>
                <a:gd name="T3" fmla="*/ 2 h 83"/>
                <a:gd name="T4" fmla="*/ 1 w 83"/>
                <a:gd name="T5" fmla="*/ 76 h 83"/>
                <a:gd name="T6" fmla="*/ 1 w 83"/>
                <a:gd name="T7" fmla="*/ 82 h 83"/>
                <a:gd name="T8" fmla="*/ 4 w 83"/>
                <a:gd name="T9" fmla="*/ 83 h 83"/>
                <a:gd name="T10" fmla="*/ 7 w 83"/>
                <a:gd name="T11" fmla="*/ 82 h 83"/>
                <a:gd name="T12" fmla="*/ 82 w 83"/>
                <a:gd name="T13" fmla="*/ 7 h 83"/>
                <a:gd name="T14" fmla="*/ 82 w 83"/>
                <a:gd name="T1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3">
                  <a:moveTo>
                    <a:pt x="82" y="2"/>
                  </a:moveTo>
                  <a:cubicBezTo>
                    <a:pt x="80" y="0"/>
                    <a:pt x="77" y="0"/>
                    <a:pt x="76" y="2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1"/>
                    <a:pt x="1" y="82"/>
                  </a:cubicBezTo>
                  <a:cubicBezTo>
                    <a:pt x="2" y="83"/>
                    <a:pt x="3" y="83"/>
                    <a:pt x="4" y="83"/>
                  </a:cubicBezTo>
                  <a:cubicBezTo>
                    <a:pt x="5" y="83"/>
                    <a:pt x="6" y="83"/>
                    <a:pt x="7" y="8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3" y="3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7" name="Freeform 469">
              <a:extLst>
                <a:ext uri="{FF2B5EF4-FFF2-40B4-BE49-F238E27FC236}">
                  <a16:creationId xmlns:a16="http://schemas.microsoft.com/office/drawing/2014/main" xmlns="" id="{D5D5256B-1B10-8942-BC9C-CA40A22B0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426" y="2419351"/>
              <a:ext cx="90488" cy="90488"/>
            </a:xfrm>
            <a:custGeom>
              <a:avLst/>
              <a:gdLst>
                <a:gd name="T0" fmla="*/ 23 w 24"/>
                <a:gd name="T1" fmla="*/ 1 h 24"/>
                <a:gd name="T2" fmla="*/ 22 w 24"/>
                <a:gd name="T3" fmla="*/ 0 h 24"/>
                <a:gd name="T4" fmla="*/ 17 w 24"/>
                <a:gd name="T5" fmla="*/ 1 h 24"/>
                <a:gd name="T6" fmla="*/ 2 w 24"/>
                <a:gd name="T7" fmla="*/ 17 h 24"/>
                <a:gd name="T8" fmla="*/ 2 w 24"/>
                <a:gd name="T9" fmla="*/ 22 h 24"/>
                <a:gd name="T10" fmla="*/ 5 w 24"/>
                <a:gd name="T11" fmla="*/ 24 h 24"/>
                <a:gd name="T12" fmla="*/ 7 w 24"/>
                <a:gd name="T13" fmla="*/ 22 h 24"/>
                <a:gd name="T14" fmla="*/ 20 w 24"/>
                <a:gd name="T15" fmla="*/ 10 h 24"/>
                <a:gd name="T16" fmla="*/ 20 w 24"/>
                <a:gd name="T17" fmla="*/ 10 h 24"/>
                <a:gd name="T18" fmla="*/ 23 w 24"/>
                <a:gd name="T19" fmla="*/ 7 h 24"/>
                <a:gd name="T20" fmla="*/ 24 w 24"/>
                <a:gd name="T21" fmla="*/ 5 h 24"/>
                <a:gd name="T22" fmla="*/ 24 w 24"/>
                <a:gd name="T23" fmla="*/ 4 h 24"/>
                <a:gd name="T24" fmla="*/ 23 w 2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23" y="1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2" y="22"/>
                  </a:cubicBezTo>
                  <a:cubicBezTo>
                    <a:pt x="3" y="23"/>
                    <a:pt x="4" y="24"/>
                    <a:pt x="5" y="24"/>
                  </a:cubicBezTo>
                  <a:cubicBezTo>
                    <a:pt x="6" y="24"/>
                    <a:pt x="7" y="23"/>
                    <a:pt x="7" y="2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4" y="6"/>
                    <a:pt x="24" y="5"/>
                  </a:cubicBezTo>
                  <a:cubicBezTo>
                    <a:pt x="24" y="5"/>
                    <a:pt x="24" y="4"/>
                    <a:pt x="24" y="4"/>
                  </a:cubicBezTo>
                  <a:cubicBezTo>
                    <a:pt x="24" y="3"/>
                    <a:pt x="24" y="2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8" name="Freeform 470">
              <a:extLst>
                <a:ext uri="{FF2B5EF4-FFF2-40B4-BE49-F238E27FC236}">
                  <a16:creationId xmlns:a16="http://schemas.microsoft.com/office/drawing/2014/main" xmlns="" id="{3CC749CB-5D0E-894B-A1ED-36429F8B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4" y="3136901"/>
              <a:ext cx="74613" cy="71438"/>
            </a:xfrm>
            <a:custGeom>
              <a:avLst/>
              <a:gdLst>
                <a:gd name="T0" fmla="*/ 18 w 20"/>
                <a:gd name="T1" fmla="*/ 2 h 19"/>
                <a:gd name="T2" fmla="*/ 13 w 20"/>
                <a:gd name="T3" fmla="*/ 2 h 19"/>
                <a:gd name="T4" fmla="*/ 2 w 20"/>
                <a:gd name="T5" fmla="*/ 13 h 19"/>
                <a:gd name="T6" fmla="*/ 2 w 20"/>
                <a:gd name="T7" fmla="*/ 18 h 19"/>
                <a:gd name="T8" fmla="*/ 5 w 20"/>
                <a:gd name="T9" fmla="*/ 19 h 19"/>
                <a:gd name="T10" fmla="*/ 8 w 20"/>
                <a:gd name="T11" fmla="*/ 18 h 19"/>
                <a:gd name="T12" fmla="*/ 18 w 20"/>
                <a:gd name="T13" fmla="*/ 8 h 19"/>
                <a:gd name="T14" fmla="*/ 18 w 20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cubicBezTo>
                    <a:pt x="17" y="0"/>
                    <a:pt x="14" y="0"/>
                    <a:pt x="13" y="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18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6" y="19"/>
                    <a:pt x="7" y="19"/>
                    <a:pt x="8" y="1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9" name="Freeform 471">
              <a:extLst>
                <a:ext uri="{FF2B5EF4-FFF2-40B4-BE49-F238E27FC236}">
                  <a16:creationId xmlns:a16="http://schemas.microsoft.com/office/drawing/2014/main" xmlns="" id="{37EFE435-9084-194B-9C38-A6F095D43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51" y="2897189"/>
              <a:ext cx="222250" cy="217488"/>
            </a:xfrm>
            <a:custGeom>
              <a:avLst/>
              <a:gdLst>
                <a:gd name="T0" fmla="*/ 57 w 59"/>
                <a:gd name="T1" fmla="*/ 1 h 58"/>
                <a:gd name="T2" fmla="*/ 51 w 59"/>
                <a:gd name="T3" fmla="*/ 1 h 58"/>
                <a:gd name="T4" fmla="*/ 1 w 59"/>
                <a:gd name="T5" fmla="*/ 51 h 58"/>
                <a:gd name="T6" fmla="*/ 1 w 59"/>
                <a:gd name="T7" fmla="*/ 57 h 58"/>
                <a:gd name="T8" fmla="*/ 4 w 59"/>
                <a:gd name="T9" fmla="*/ 58 h 58"/>
                <a:gd name="T10" fmla="*/ 7 w 59"/>
                <a:gd name="T11" fmla="*/ 57 h 58"/>
                <a:gd name="T12" fmla="*/ 57 w 59"/>
                <a:gd name="T13" fmla="*/ 7 h 58"/>
                <a:gd name="T14" fmla="*/ 57 w 59"/>
                <a:gd name="T15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8">
                  <a:moveTo>
                    <a:pt x="57" y="1"/>
                  </a:moveTo>
                  <a:cubicBezTo>
                    <a:pt x="56" y="0"/>
                    <a:pt x="53" y="0"/>
                    <a:pt x="51" y="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3" y="58"/>
                    <a:pt x="4" y="58"/>
                  </a:cubicBezTo>
                  <a:cubicBezTo>
                    <a:pt x="5" y="58"/>
                    <a:pt x="6" y="58"/>
                    <a:pt x="7" y="5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9" y="5"/>
                    <a:pt x="59" y="3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0" name="Freeform 472">
              <a:extLst>
                <a:ext uri="{FF2B5EF4-FFF2-40B4-BE49-F238E27FC236}">
                  <a16:creationId xmlns:a16="http://schemas.microsoft.com/office/drawing/2014/main" xmlns="" id="{2F2A01A8-ABE5-1F42-9997-285DB24B3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2476" y="2482851"/>
              <a:ext cx="74613" cy="76200"/>
            </a:xfrm>
            <a:custGeom>
              <a:avLst/>
              <a:gdLst>
                <a:gd name="T0" fmla="*/ 4 w 20"/>
                <a:gd name="T1" fmla="*/ 20 h 20"/>
                <a:gd name="T2" fmla="*/ 7 w 20"/>
                <a:gd name="T3" fmla="*/ 19 h 20"/>
                <a:gd name="T4" fmla="*/ 18 w 20"/>
                <a:gd name="T5" fmla="*/ 8 h 20"/>
                <a:gd name="T6" fmla="*/ 18 w 20"/>
                <a:gd name="T7" fmla="*/ 2 h 20"/>
                <a:gd name="T8" fmla="*/ 13 w 20"/>
                <a:gd name="T9" fmla="*/ 2 h 20"/>
                <a:gd name="T10" fmla="*/ 1 w 20"/>
                <a:gd name="T11" fmla="*/ 13 h 20"/>
                <a:gd name="T12" fmla="*/ 1 w 20"/>
                <a:gd name="T13" fmla="*/ 19 h 20"/>
                <a:gd name="T14" fmla="*/ 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4" y="20"/>
                  </a:moveTo>
                  <a:cubicBezTo>
                    <a:pt x="5" y="20"/>
                    <a:pt x="6" y="20"/>
                    <a:pt x="7" y="1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0" y="4"/>
                    <a:pt x="18" y="2"/>
                  </a:cubicBezTo>
                  <a:cubicBezTo>
                    <a:pt x="17" y="0"/>
                    <a:pt x="14" y="0"/>
                    <a:pt x="13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1" name="Freeform 473">
              <a:extLst>
                <a:ext uri="{FF2B5EF4-FFF2-40B4-BE49-F238E27FC236}">
                  <a16:creationId xmlns:a16="http://schemas.microsoft.com/office/drawing/2014/main" xmlns="" id="{F7B7BEE6-65BF-EA4C-A88C-E876305A9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7926" y="3224214"/>
              <a:ext cx="184150" cy="180975"/>
            </a:xfrm>
            <a:custGeom>
              <a:avLst/>
              <a:gdLst>
                <a:gd name="T0" fmla="*/ 7 w 49"/>
                <a:gd name="T1" fmla="*/ 47 h 48"/>
                <a:gd name="T2" fmla="*/ 47 w 49"/>
                <a:gd name="T3" fmla="*/ 7 h 48"/>
                <a:gd name="T4" fmla="*/ 47 w 49"/>
                <a:gd name="T5" fmla="*/ 1 h 48"/>
                <a:gd name="T6" fmla="*/ 42 w 49"/>
                <a:gd name="T7" fmla="*/ 1 h 48"/>
                <a:gd name="T8" fmla="*/ 2 w 49"/>
                <a:gd name="T9" fmla="*/ 41 h 48"/>
                <a:gd name="T10" fmla="*/ 2 w 49"/>
                <a:gd name="T11" fmla="*/ 47 h 48"/>
                <a:gd name="T12" fmla="*/ 5 w 49"/>
                <a:gd name="T13" fmla="*/ 48 h 48"/>
                <a:gd name="T14" fmla="*/ 7 w 49"/>
                <a:gd name="T1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7" y="4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9" y="5"/>
                    <a:pt x="49" y="3"/>
                    <a:pt x="47" y="1"/>
                  </a:cubicBezTo>
                  <a:cubicBezTo>
                    <a:pt x="46" y="0"/>
                    <a:pt x="43" y="0"/>
                    <a:pt x="42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2"/>
                    <a:pt x="0" y="45"/>
                    <a:pt x="2" y="47"/>
                  </a:cubicBezTo>
                  <a:cubicBezTo>
                    <a:pt x="3" y="47"/>
                    <a:pt x="4" y="48"/>
                    <a:pt x="5" y="48"/>
                  </a:cubicBezTo>
                  <a:cubicBezTo>
                    <a:pt x="6" y="48"/>
                    <a:pt x="7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2" name="Freeform 474">
              <a:extLst>
                <a:ext uri="{FF2B5EF4-FFF2-40B4-BE49-F238E27FC236}">
                  <a16:creationId xmlns:a16="http://schemas.microsoft.com/office/drawing/2014/main" xmlns="" id="{C2161FD2-1931-5544-BD8B-E1119CF22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426" y="3397251"/>
              <a:ext cx="74613" cy="71438"/>
            </a:xfrm>
            <a:custGeom>
              <a:avLst/>
              <a:gdLst>
                <a:gd name="T0" fmla="*/ 12 w 20"/>
                <a:gd name="T1" fmla="*/ 1 h 19"/>
                <a:gd name="T2" fmla="*/ 1 w 20"/>
                <a:gd name="T3" fmla="*/ 12 h 19"/>
                <a:gd name="T4" fmla="*/ 1 w 20"/>
                <a:gd name="T5" fmla="*/ 18 h 19"/>
                <a:gd name="T6" fmla="*/ 4 w 20"/>
                <a:gd name="T7" fmla="*/ 19 h 19"/>
                <a:gd name="T8" fmla="*/ 7 w 20"/>
                <a:gd name="T9" fmla="*/ 18 h 19"/>
                <a:gd name="T10" fmla="*/ 18 w 20"/>
                <a:gd name="T11" fmla="*/ 7 h 19"/>
                <a:gd name="T12" fmla="*/ 18 w 20"/>
                <a:gd name="T13" fmla="*/ 1 h 19"/>
                <a:gd name="T14" fmla="*/ 12 w 20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2" y="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0" y="17"/>
                    <a:pt x="1" y="18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7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5"/>
                    <a:pt x="20" y="3"/>
                    <a:pt x="18" y="1"/>
                  </a:cubicBezTo>
                  <a:cubicBezTo>
                    <a:pt x="17" y="0"/>
                    <a:pt x="14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3" name="Freeform 475">
              <a:extLst>
                <a:ext uri="{FF2B5EF4-FFF2-40B4-BE49-F238E27FC236}">
                  <a16:creationId xmlns:a16="http://schemas.microsoft.com/office/drawing/2014/main" xmlns="" id="{7C71F42A-A055-1A43-9690-9A02B194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9" y="2633664"/>
              <a:ext cx="104775" cy="104775"/>
            </a:xfrm>
            <a:custGeom>
              <a:avLst/>
              <a:gdLst>
                <a:gd name="T0" fmla="*/ 21 w 28"/>
                <a:gd name="T1" fmla="*/ 2 h 28"/>
                <a:gd name="T2" fmla="*/ 10 w 28"/>
                <a:gd name="T3" fmla="*/ 14 h 28"/>
                <a:gd name="T4" fmla="*/ 10 w 28"/>
                <a:gd name="T5" fmla="*/ 14 h 28"/>
                <a:gd name="T6" fmla="*/ 2 w 28"/>
                <a:gd name="T7" fmla="*/ 22 h 28"/>
                <a:gd name="T8" fmla="*/ 2 w 28"/>
                <a:gd name="T9" fmla="*/ 27 h 28"/>
                <a:gd name="T10" fmla="*/ 5 w 28"/>
                <a:gd name="T11" fmla="*/ 28 h 28"/>
                <a:gd name="T12" fmla="*/ 7 w 28"/>
                <a:gd name="T13" fmla="*/ 27 h 28"/>
                <a:gd name="T14" fmla="*/ 14 w 28"/>
                <a:gd name="T15" fmla="*/ 20 h 28"/>
                <a:gd name="T16" fmla="*/ 14 w 28"/>
                <a:gd name="T17" fmla="*/ 20 h 28"/>
                <a:gd name="T18" fmla="*/ 27 w 28"/>
                <a:gd name="T19" fmla="*/ 7 h 28"/>
                <a:gd name="T20" fmla="*/ 27 w 28"/>
                <a:gd name="T21" fmla="*/ 2 h 28"/>
                <a:gd name="T22" fmla="*/ 21 w 28"/>
                <a:gd name="T2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21" y="2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6" y="28"/>
                    <a:pt x="7" y="27"/>
                    <a:pt x="7" y="2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3"/>
                    <a:pt x="27" y="2"/>
                  </a:cubicBezTo>
                  <a:cubicBezTo>
                    <a:pt x="25" y="0"/>
                    <a:pt x="23" y="1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4" name="Freeform 476">
              <a:extLst>
                <a:ext uri="{FF2B5EF4-FFF2-40B4-BE49-F238E27FC236}">
                  <a16:creationId xmlns:a16="http://schemas.microsoft.com/office/drawing/2014/main" xmlns="" id="{E0EBD3CD-3DBB-784C-B4B2-A6BF9F298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9" y="3554414"/>
              <a:ext cx="41275" cy="41275"/>
            </a:xfrm>
            <a:custGeom>
              <a:avLst/>
              <a:gdLst>
                <a:gd name="T0" fmla="*/ 4 w 11"/>
                <a:gd name="T1" fmla="*/ 2 h 11"/>
                <a:gd name="T2" fmla="*/ 2 w 11"/>
                <a:gd name="T3" fmla="*/ 4 h 11"/>
                <a:gd name="T4" fmla="*/ 2 w 11"/>
                <a:gd name="T5" fmla="*/ 10 h 11"/>
                <a:gd name="T6" fmla="*/ 4 w 11"/>
                <a:gd name="T7" fmla="*/ 11 h 11"/>
                <a:gd name="T8" fmla="*/ 7 w 11"/>
                <a:gd name="T9" fmla="*/ 10 h 11"/>
                <a:gd name="T10" fmla="*/ 9 w 11"/>
                <a:gd name="T11" fmla="*/ 8 h 11"/>
                <a:gd name="T12" fmla="*/ 9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1"/>
                    <a:pt x="6" y="10"/>
                    <a:pt x="7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5" name="Freeform 477">
              <a:extLst>
                <a:ext uri="{FF2B5EF4-FFF2-40B4-BE49-F238E27FC236}">
                  <a16:creationId xmlns:a16="http://schemas.microsoft.com/office/drawing/2014/main" xmlns="" id="{7FEF9D11-F336-6B4F-A868-E3E37BA5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9664" y="3476626"/>
              <a:ext cx="65088" cy="63500"/>
            </a:xfrm>
            <a:custGeom>
              <a:avLst/>
              <a:gdLst>
                <a:gd name="T0" fmla="*/ 4 w 17"/>
                <a:gd name="T1" fmla="*/ 17 h 17"/>
                <a:gd name="T2" fmla="*/ 7 w 17"/>
                <a:gd name="T3" fmla="*/ 16 h 17"/>
                <a:gd name="T4" fmla="*/ 16 w 17"/>
                <a:gd name="T5" fmla="*/ 7 h 17"/>
                <a:gd name="T6" fmla="*/ 16 w 17"/>
                <a:gd name="T7" fmla="*/ 2 h 17"/>
                <a:gd name="T8" fmla="*/ 10 w 17"/>
                <a:gd name="T9" fmla="*/ 2 h 17"/>
                <a:gd name="T10" fmla="*/ 2 w 17"/>
                <a:gd name="T11" fmla="*/ 10 h 17"/>
                <a:gd name="T12" fmla="*/ 2 w 17"/>
                <a:gd name="T13" fmla="*/ 16 h 17"/>
                <a:gd name="T14" fmla="*/ 4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4" y="17"/>
                  </a:moveTo>
                  <a:cubicBezTo>
                    <a:pt x="6" y="17"/>
                    <a:pt x="7" y="17"/>
                    <a:pt x="7" y="1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3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4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6" name="Freeform 478">
              <a:extLst>
                <a:ext uri="{FF2B5EF4-FFF2-40B4-BE49-F238E27FC236}">
                  <a16:creationId xmlns:a16="http://schemas.microsoft.com/office/drawing/2014/main" xmlns="" id="{1F64AC74-C784-9E42-824E-DAD8CDA6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1" y="2686051"/>
              <a:ext cx="87313" cy="82550"/>
            </a:xfrm>
            <a:custGeom>
              <a:avLst/>
              <a:gdLst>
                <a:gd name="T0" fmla="*/ 15 w 23"/>
                <a:gd name="T1" fmla="*/ 1 h 22"/>
                <a:gd name="T2" fmla="*/ 11 w 23"/>
                <a:gd name="T3" fmla="*/ 6 h 22"/>
                <a:gd name="T4" fmla="*/ 10 w 23"/>
                <a:gd name="T5" fmla="*/ 7 h 22"/>
                <a:gd name="T6" fmla="*/ 9 w 23"/>
                <a:gd name="T7" fmla="*/ 8 h 22"/>
                <a:gd name="T8" fmla="*/ 2 w 23"/>
                <a:gd name="T9" fmla="*/ 15 h 22"/>
                <a:gd name="T10" fmla="*/ 2 w 23"/>
                <a:gd name="T11" fmla="*/ 21 h 22"/>
                <a:gd name="T12" fmla="*/ 5 w 23"/>
                <a:gd name="T13" fmla="*/ 22 h 22"/>
                <a:gd name="T14" fmla="*/ 8 w 23"/>
                <a:gd name="T15" fmla="*/ 21 h 22"/>
                <a:gd name="T16" fmla="*/ 15 w 23"/>
                <a:gd name="T17" fmla="*/ 13 h 22"/>
                <a:gd name="T18" fmla="*/ 15 w 23"/>
                <a:gd name="T19" fmla="*/ 12 h 22"/>
                <a:gd name="T20" fmla="*/ 16 w 23"/>
                <a:gd name="T21" fmla="*/ 12 h 22"/>
                <a:gd name="T22" fmla="*/ 21 w 23"/>
                <a:gd name="T23" fmla="*/ 7 h 22"/>
                <a:gd name="T24" fmla="*/ 21 w 23"/>
                <a:gd name="T25" fmla="*/ 1 h 22"/>
                <a:gd name="T26" fmla="*/ 15 w 23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2">
                  <a:moveTo>
                    <a:pt x="15" y="1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9" y="7"/>
                    <a:pt x="9" y="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0" y="19"/>
                    <a:pt x="2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6" y="22"/>
                    <a:pt x="7" y="21"/>
                    <a:pt x="8" y="2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5"/>
                    <a:pt x="23" y="3"/>
                    <a:pt x="21" y="1"/>
                  </a:cubicBezTo>
                  <a:cubicBezTo>
                    <a:pt x="20" y="0"/>
                    <a:pt x="17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7" name="Freeform 479">
              <a:extLst>
                <a:ext uri="{FF2B5EF4-FFF2-40B4-BE49-F238E27FC236}">
                  <a16:creationId xmlns:a16="http://schemas.microsoft.com/office/drawing/2014/main" xmlns="" id="{92626EBA-F322-2241-88F5-3D930806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2532064"/>
              <a:ext cx="165100" cy="161925"/>
            </a:xfrm>
            <a:custGeom>
              <a:avLst/>
              <a:gdLst>
                <a:gd name="T0" fmla="*/ 1 w 44"/>
                <a:gd name="T1" fmla="*/ 42 h 43"/>
                <a:gd name="T2" fmla="*/ 4 w 44"/>
                <a:gd name="T3" fmla="*/ 43 h 43"/>
                <a:gd name="T4" fmla="*/ 7 w 44"/>
                <a:gd name="T5" fmla="*/ 42 h 43"/>
                <a:gd name="T6" fmla="*/ 42 w 44"/>
                <a:gd name="T7" fmla="*/ 7 h 43"/>
                <a:gd name="T8" fmla="*/ 42 w 44"/>
                <a:gd name="T9" fmla="*/ 1 h 43"/>
                <a:gd name="T10" fmla="*/ 37 w 44"/>
                <a:gd name="T11" fmla="*/ 1 h 43"/>
                <a:gd name="T12" fmla="*/ 1 w 44"/>
                <a:gd name="T13" fmla="*/ 36 h 43"/>
                <a:gd name="T14" fmla="*/ 1 w 44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3">
                  <a:moveTo>
                    <a:pt x="1" y="42"/>
                  </a:moveTo>
                  <a:cubicBezTo>
                    <a:pt x="2" y="43"/>
                    <a:pt x="3" y="43"/>
                    <a:pt x="4" y="43"/>
                  </a:cubicBezTo>
                  <a:cubicBezTo>
                    <a:pt x="5" y="43"/>
                    <a:pt x="6" y="43"/>
                    <a:pt x="7" y="4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5"/>
                    <a:pt x="44" y="3"/>
                    <a:pt x="42" y="1"/>
                  </a:cubicBezTo>
                  <a:cubicBezTo>
                    <a:pt x="41" y="0"/>
                    <a:pt x="38" y="0"/>
                    <a:pt x="37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8"/>
                    <a:pt x="0" y="41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8" name="Freeform 480">
              <a:extLst>
                <a:ext uri="{FF2B5EF4-FFF2-40B4-BE49-F238E27FC236}">
                  <a16:creationId xmlns:a16="http://schemas.microsoft.com/office/drawing/2014/main" xmlns="" id="{507349CA-1A98-884B-B4F0-AA10EEF92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3035301"/>
              <a:ext cx="41275" cy="41275"/>
            </a:xfrm>
            <a:custGeom>
              <a:avLst/>
              <a:gdLst>
                <a:gd name="T0" fmla="*/ 4 w 11"/>
                <a:gd name="T1" fmla="*/ 2 h 11"/>
                <a:gd name="T2" fmla="*/ 2 w 11"/>
                <a:gd name="T3" fmla="*/ 4 h 11"/>
                <a:gd name="T4" fmla="*/ 2 w 11"/>
                <a:gd name="T5" fmla="*/ 10 h 11"/>
                <a:gd name="T6" fmla="*/ 5 w 11"/>
                <a:gd name="T7" fmla="*/ 11 h 11"/>
                <a:gd name="T8" fmla="*/ 8 w 11"/>
                <a:gd name="T9" fmla="*/ 10 h 11"/>
                <a:gd name="T10" fmla="*/ 9 w 11"/>
                <a:gd name="T11" fmla="*/ 8 h 11"/>
                <a:gd name="T12" fmla="*/ 9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6"/>
                    <a:pt x="11" y="4"/>
                    <a:pt x="9" y="2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9" name="Freeform 481">
              <a:extLst>
                <a:ext uri="{FF2B5EF4-FFF2-40B4-BE49-F238E27FC236}">
                  <a16:creationId xmlns:a16="http://schemas.microsoft.com/office/drawing/2014/main" xmlns="" id="{32A93FFB-803E-D442-B283-D2A1AD99F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139" y="3254376"/>
              <a:ext cx="171450" cy="168275"/>
            </a:xfrm>
            <a:custGeom>
              <a:avLst/>
              <a:gdLst>
                <a:gd name="T0" fmla="*/ 4 w 46"/>
                <a:gd name="T1" fmla="*/ 45 h 45"/>
                <a:gd name="T2" fmla="*/ 7 w 46"/>
                <a:gd name="T3" fmla="*/ 44 h 45"/>
                <a:gd name="T4" fmla="*/ 41 w 46"/>
                <a:gd name="T5" fmla="*/ 10 h 45"/>
                <a:gd name="T6" fmla="*/ 44 w 46"/>
                <a:gd name="T7" fmla="*/ 7 h 45"/>
                <a:gd name="T8" fmla="*/ 44 w 46"/>
                <a:gd name="T9" fmla="*/ 1 h 45"/>
                <a:gd name="T10" fmla="*/ 39 w 46"/>
                <a:gd name="T11" fmla="*/ 1 h 45"/>
                <a:gd name="T12" fmla="*/ 36 w 46"/>
                <a:gd name="T13" fmla="*/ 4 h 45"/>
                <a:gd name="T14" fmla="*/ 35 w 46"/>
                <a:gd name="T15" fmla="*/ 5 h 45"/>
                <a:gd name="T16" fmla="*/ 1 w 46"/>
                <a:gd name="T17" fmla="*/ 39 h 45"/>
                <a:gd name="T18" fmla="*/ 1 w 46"/>
                <a:gd name="T19" fmla="*/ 44 h 45"/>
                <a:gd name="T20" fmla="*/ 4 w 4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4" y="45"/>
                  </a:moveTo>
                  <a:cubicBezTo>
                    <a:pt x="5" y="45"/>
                    <a:pt x="6" y="45"/>
                    <a:pt x="7" y="4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5"/>
                    <a:pt x="46" y="3"/>
                    <a:pt x="44" y="1"/>
                  </a:cubicBezTo>
                  <a:cubicBezTo>
                    <a:pt x="43" y="0"/>
                    <a:pt x="40" y="0"/>
                    <a:pt x="39" y="1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0"/>
                    <a:pt x="0" y="43"/>
                    <a:pt x="1" y="44"/>
                  </a:cubicBezTo>
                  <a:cubicBezTo>
                    <a:pt x="2" y="45"/>
                    <a:pt x="3" y="45"/>
                    <a:pt x="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0" name="Freeform 482">
              <a:extLst>
                <a:ext uri="{FF2B5EF4-FFF2-40B4-BE49-F238E27FC236}">
                  <a16:creationId xmlns:a16="http://schemas.microsoft.com/office/drawing/2014/main" xmlns="" id="{F0C67E3E-DB0B-2641-A2D5-A1C3F634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1" y="3287714"/>
              <a:ext cx="176213" cy="173038"/>
            </a:xfrm>
            <a:custGeom>
              <a:avLst/>
              <a:gdLst>
                <a:gd name="T0" fmla="*/ 40 w 47"/>
                <a:gd name="T1" fmla="*/ 1 h 46"/>
                <a:gd name="T2" fmla="*/ 2 w 47"/>
                <a:gd name="T3" fmla="*/ 39 h 46"/>
                <a:gd name="T4" fmla="*/ 2 w 47"/>
                <a:gd name="T5" fmla="*/ 45 h 46"/>
                <a:gd name="T6" fmla="*/ 4 w 47"/>
                <a:gd name="T7" fmla="*/ 46 h 46"/>
                <a:gd name="T8" fmla="*/ 7 w 47"/>
                <a:gd name="T9" fmla="*/ 45 h 46"/>
                <a:gd name="T10" fmla="*/ 45 w 47"/>
                <a:gd name="T11" fmla="*/ 7 h 46"/>
                <a:gd name="T12" fmla="*/ 45 w 47"/>
                <a:gd name="T13" fmla="*/ 1 h 46"/>
                <a:gd name="T14" fmla="*/ 40 w 47"/>
                <a:gd name="T1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6">
                  <a:moveTo>
                    <a:pt x="40" y="1"/>
                  </a:moveTo>
                  <a:cubicBezTo>
                    <a:pt x="2" y="39"/>
                    <a:pt x="2" y="39"/>
                    <a:pt x="2" y="39"/>
                  </a:cubicBezTo>
                  <a:cubicBezTo>
                    <a:pt x="0" y="41"/>
                    <a:pt x="0" y="43"/>
                    <a:pt x="2" y="45"/>
                  </a:cubicBezTo>
                  <a:cubicBezTo>
                    <a:pt x="2" y="46"/>
                    <a:pt x="3" y="46"/>
                    <a:pt x="4" y="46"/>
                  </a:cubicBezTo>
                  <a:cubicBezTo>
                    <a:pt x="5" y="46"/>
                    <a:pt x="6" y="46"/>
                    <a:pt x="7" y="4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5"/>
                    <a:pt x="47" y="3"/>
                    <a:pt x="45" y="1"/>
                  </a:cubicBezTo>
                  <a:cubicBezTo>
                    <a:pt x="44" y="0"/>
                    <a:pt x="41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1" name="Freeform 483">
              <a:extLst>
                <a:ext uri="{FF2B5EF4-FFF2-40B4-BE49-F238E27FC236}">
                  <a16:creationId xmlns:a16="http://schemas.microsoft.com/office/drawing/2014/main" xmlns="" id="{AC140E13-CAC9-1843-AB52-53C990A1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4" y="2592389"/>
              <a:ext cx="134938" cy="131763"/>
            </a:xfrm>
            <a:custGeom>
              <a:avLst/>
              <a:gdLst>
                <a:gd name="T0" fmla="*/ 34 w 36"/>
                <a:gd name="T1" fmla="*/ 1 h 35"/>
                <a:gd name="T2" fmla="*/ 29 w 36"/>
                <a:gd name="T3" fmla="*/ 1 h 35"/>
                <a:gd name="T4" fmla="*/ 12 w 36"/>
                <a:gd name="T5" fmla="*/ 18 h 35"/>
                <a:gd name="T6" fmla="*/ 2 w 36"/>
                <a:gd name="T7" fmla="*/ 28 h 35"/>
                <a:gd name="T8" fmla="*/ 2 w 36"/>
                <a:gd name="T9" fmla="*/ 34 h 35"/>
                <a:gd name="T10" fmla="*/ 4 w 36"/>
                <a:gd name="T11" fmla="*/ 35 h 35"/>
                <a:gd name="T12" fmla="*/ 7 w 36"/>
                <a:gd name="T13" fmla="*/ 34 h 35"/>
                <a:gd name="T14" fmla="*/ 24 w 36"/>
                <a:gd name="T15" fmla="*/ 17 h 35"/>
                <a:gd name="T16" fmla="*/ 24 w 36"/>
                <a:gd name="T17" fmla="*/ 17 h 35"/>
                <a:gd name="T18" fmla="*/ 34 w 36"/>
                <a:gd name="T19" fmla="*/ 7 h 35"/>
                <a:gd name="T20" fmla="*/ 34 w 36"/>
                <a:gd name="T2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5">
                  <a:moveTo>
                    <a:pt x="34" y="1"/>
                  </a:moveTo>
                  <a:cubicBezTo>
                    <a:pt x="33" y="0"/>
                    <a:pt x="30" y="0"/>
                    <a:pt x="29" y="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0"/>
                    <a:pt x="0" y="32"/>
                    <a:pt x="2" y="34"/>
                  </a:cubicBezTo>
                  <a:cubicBezTo>
                    <a:pt x="2" y="35"/>
                    <a:pt x="3" y="35"/>
                    <a:pt x="4" y="35"/>
                  </a:cubicBezTo>
                  <a:cubicBezTo>
                    <a:pt x="5" y="35"/>
                    <a:pt x="6" y="35"/>
                    <a:pt x="7" y="34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5"/>
                    <a:pt x="36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2" name="Freeform 484">
              <a:extLst>
                <a:ext uri="{FF2B5EF4-FFF2-40B4-BE49-F238E27FC236}">
                  <a16:creationId xmlns:a16="http://schemas.microsoft.com/office/drawing/2014/main" xmlns="" id="{ED92FC34-651C-BA42-97B8-124AF0031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9" y="3614739"/>
              <a:ext cx="53975" cy="57150"/>
            </a:xfrm>
            <a:custGeom>
              <a:avLst/>
              <a:gdLst>
                <a:gd name="T0" fmla="*/ 4 w 14"/>
                <a:gd name="T1" fmla="*/ 15 h 15"/>
                <a:gd name="T2" fmla="*/ 7 w 14"/>
                <a:gd name="T3" fmla="*/ 13 h 15"/>
                <a:gd name="T4" fmla="*/ 13 w 14"/>
                <a:gd name="T5" fmla="*/ 7 h 15"/>
                <a:gd name="T6" fmla="*/ 13 w 14"/>
                <a:gd name="T7" fmla="*/ 2 h 15"/>
                <a:gd name="T8" fmla="*/ 7 w 14"/>
                <a:gd name="T9" fmla="*/ 2 h 15"/>
                <a:gd name="T10" fmla="*/ 1 w 14"/>
                <a:gd name="T11" fmla="*/ 8 h 15"/>
                <a:gd name="T12" fmla="*/ 1 w 14"/>
                <a:gd name="T13" fmla="*/ 13 h 15"/>
                <a:gd name="T14" fmla="*/ 4 w 1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4" y="15"/>
                  </a:moveTo>
                  <a:cubicBezTo>
                    <a:pt x="5" y="15"/>
                    <a:pt x="6" y="14"/>
                    <a:pt x="7" y="1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3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3" name="Freeform 485">
              <a:extLst>
                <a:ext uri="{FF2B5EF4-FFF2-40B4-BE49-F238E27FC236}">
                  <a16:creationId xmlns:a16="http://schemas.microsoft.com/office/drawing/2014/main" xmlns="" id="{564F7C89-B3E2-6346-8AC4-BF8CD3802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9" y="3517901"/>
              <a:ext cx="58738" cy="55563"/>
            </a:xfrm>
            <a:custGeom>
              <a:avLst/>
              <a:gdLst>
                <a:gd name="T0" fmla="*/ 4 w 16"/>
                <a:gd name="T1" fmla="*/ 15 h 15"/>
                <a:gd name="T2" fmla="*/ 7 w 16"/>
                <a:gd name="T3" fmla="*/ 14 h 15"/>
                <a:gd name="T4" fmla="*/ 14 w 16"/>
                <a:gd name="T5" fmla="*/ 7 h 15"/>
                <a:gd name="T6" fmla="*/ 14 w 16"/>
                <a:gd name="T7" fmla="*/ 1 h 15"/>
                <a:gd name="T8" fmla="*/ 8 w 16"/>
                <a:gd name="T9" fmla="*/ 1 h 15"/>
                <a:gd name="T10" fmla="*/ 2 w 16"/>
                <a:gd name="T11" fmla="*/ 8 h 15"/>
                <a:gd name="T12" fmla="*/ 2 w 16"/>
                <a:gd name="T13" fmla="*/ 14 h 15"/>
                <a:gd name="T14" fmla="*/ 4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4" y="15"/>
                  </a:moveTo>
                  <a:cubicBezTo>
                    <a:pt x="5" y="15"/>
                    <a:pt x="6" y="15"/>
                    <a:pt x="7" y="1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3"/>
                    <a:pt x="14" y="1"/>
                  </a:cubicBezTo>
                  <a:cubicBezTo>
                    <a:pt x="13" y="0"/>
                    <a:pt x="10" y="0"/>
                    <a:pt x="8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2" y="15"/>
                    <a:pt x="3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4" name="Freeform 486">
              <a:extLst>
                <a:ext uri="{FF2B5EF4-FFF2-40B4-BE49-F238E27FC236}">
                  <a16:creationId xmlns:a16="http://schemas.microsoft.com/office/drawing/2014/main" xmlns="" id="{8702D7C2-6E89-9949-BA8D-0951E7868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6" y="2779714"/>
              <a:ext cx="38100" cy="34925"/>
            </a:xfrm>
            <a:custGeom>
              <a:avLst/>
              <a:gdLst>
                <a:gd name="T0" fmla="*/ 2 w 10"/>
                <a:gd name="T1" fmla="*/ 1 h 9"/>
                <a:gd name="T2" fmla="*/ 2 w 10"/>
                <a:gd name="T3" fmla="*/ 2 h 9"/>
                <a:gd name="T4" fmla="*/ 2 w 10"/>
                <a:gd name="T5" fmla="*/ 8 h 9"/>
                <a:gd name="T6" fmla="*/ 5 w 10"/>
                <a:gd name="T7" fmla="*/ 9 h 9"/>
                <a:gd name="T8" fmla="*/ 8 w 10"/>
                <a:gd name="T9" fmla="*/ 8 h 9"/>
                <a:gd name="T10" fmla="*/ 8 w 10"/>
                <a:gd name="T11" fmla="*/ 7 h 9"/>
                <a:gd name="T12" fmla="*/ 8 w 10"/>
                <a:gd name="T13" fmla="*/ 1 h 9"/>
                <a:gd name="T14" fmla="*/ 2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10" y="3"/>
                    <a:pt x="8" y="1"/>
                  </a:cubicBezTo>
                  <a:cubicBezTo>
                    <a:pt x="7" y="0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5" name="Freeform 487">
              <a:extLst>
                <a:ext uri="{FF2B5EF4-FFF2-40B4-BE49-F238E27FC236}">
                  <a16:creationId xmlns:a16="http://schemas.microsoft.com/office/drawing/2014/main" xmlns="" id="{8937A8D4-6121-254C-94FA-85C9E11E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9" y="2976564"/>
              <a:ext cx="66675" cy="63500"/>
            </a:xfrm>
            <a:custGeom>
              <a:avLst/>
              <a:gdLst>
                <a:gd name="T0" fmla="*/ 2 w 18"/>
                <a:gd name="T1" fmla="*/ 10 h 17"/>
                <a:gd name="T2" fmla="*/ 2 w 18"/>
                <a:gd name="T3" fmla="*/ 16 h 17"/>
                <a:gd name="T4" fmla="*/ 5 w 18"/>
                <a:gd name="T5" fmla="*/ 17 h 17"/>
                <a:gd name="T6" fmla="*/ 7 w 18"/>
                <a:gd name="T7" fmla="*/ 16 h 17"/>
                <a:gd name="T8" fmla="*/ 16 w 18"/>
                <a:gd name="T9" fmla="*/ 7 h 17"/>
                <a:gd name="T10" fmla="*/ 16 w 18"/>
                <a:gd name="T11" fmla="*/ 1 h 17"/>
                <a:gd name="T12" fmla="*/ 10 w 18"/>
                <a:gd name="T13" fmla="*/ 1 h 17"/>
                <a:gd name="T14" fmla="*/ 2 w 18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2" y="10"/>
                  </a:moveTo>
                  <a:cubicBezTo>
                    <a:pt x="0" y="12"/>
                    <a:pt x="0" y="14"/>
                    <a:pt x="2" y="16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6"/>
                    <a:pt x="18" y="3"/>
                    <a:pt x="16" y="1"/>
                  </a:cubicBezTo>
                  <a:cubicBezTo>
                    <a:pt x="15" y="0"/>
                    <a:pt x="12" y="0"/>
                    <a:pt x="10" y="1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6" name="Freeform 488">
              <a:extLst>
                <a:ext uri="{FF2B5EF4-FFF2-40B4-BE49-F238E27FC236}">
                  <a16:creationId xmlns:a16="http://schemas.microsoft.com/office/drawing/2014/main" xmlns="" id="{AAA6CF32-3E78-0D42-8E8D-8CFDC8A95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9" y="3694114"/>
              <a:ext cx="46038" cy="41275"/>
            </a:xfrm>
            <a:custGeom>
              <a:avLst/>
              <a:gdLst>
                <a:gd name="T0" fmla="*/ 5 w 12"/>
                <a:gd name="T1" fmla="*/ 1 h 11"/>
                <a:gd name="T2" fmla="*/ 2 w 12"/>
                <a:gd name="T3" fmla="*/ 4 h 11"/>
                <a:gd name="T4" fmla="*/ 2 w 12"/>
                <a:gd name="T5" fmla="*/ 10 h 11"/>
                <a:gd name="T6" fmla="*/ 5 w 12"/>
                <a:gd name="T7" fmla="*/ 11 h 11"/>
                <a:gd name="T8" fmla="*/ 7 w 12"/>
                <a:gd name="T9" fmla="*/ 10 h 11"/>
                <a:gd name="T10" fmla="*/ 10 w 12"/>
                <a:gd name="T11" fmla="*/ 7 h 11"/>
                <a:gd name="T12" fmla="*/ 10 w 12"/>
                <a:gd name="T13" fmla="*/ 1 h 11"/>
                <a:gd name="T14" fmla="*/ 5 w 12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2" y="11"/>
                    <a:pt x="3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7" name="Freeform 489">
              <a:extLst>
                <a:ext uri="{FF2B5EF4-FFF2-40B4-BE49-F238E27FC236}">
                  <a16:creationId xmlns:a16="http://schemas.microsoft.com/office/drawing/2014/main" xmlns="" id="{E3C47340-5083-6648-966C-542B6D882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4" y="3636964"/>
              <a:ext cx="66675" cy="65088"/>
            </a:xfrm>
            <a:custGeom>
              <a:avLst/>
              <a:gdLst>
                <a:gd name="T0" fmla="*/ 16 w 18"/>
                <a:gd name="T1" fmla="*/ 7 h 17"/>
                <a:gd name="T2" fmla="*/ 16 w 18"/>
                <a:gd name="T3" fmla="*/ 1 h 17"/>
                <a:gd name="T4" fmla="*/ 11 w 18"/>
                <a:gd name="T5" fmla="*/ 1 h 17"/>
                <a:gd name="T6" fmla="*/ 2 w 18"/>
                <a:gd name="T7" fmla="*/ 10 h 17"/>
                <a:gd name="T8" fmla="*/ 2 w 18"/>
                <a:gd name="T9" fmla="*/ 16 h 17"/>
                <a:gd name="T10" fmla="*/ 5 w 18"/>
                <a:gd name="T11" fmla="*/ 17 h 17"/>
                <a:gd name="T12" fmla="*/ 8 w 18"/>
                <a:gd name="T13" fmla="*/ 16 h 17"/>
                <a:gd name="T14" fmla="*/ 16 w 18"/>
                <a:gd name="T1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6" y="7"/>
                  </a:moveTo>
                  <a:cubicBezTo>
                    <a:pt x="18" y="5"/>
                    <a:pt x="18" y="3"/>
                    <a:pt x="16" y="1"/>
                  </a:cubicBezTo>
                  <a:cubicBezTo>
                    <a:pt x="15" y="0"/>
                    <a:pt x="12" y="0"/>
                    <a:pt x="11" y="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4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6" y="17"/>
                    <a:pt x="7" y="16"/>
                    <a:pt x="8" y="16"/>
                  </a:cubicBezTo>
                  <a:lnTo>
                    <a:pt x="1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8" name="Freeform 490">
              <a:extLst>
                <a:ext uri="{FF2B5EF4-FFF2-40B4-BE49-F238E27FC236}">
                  <a16:creationId xmlns:a16="http://schemas.microsoft.com/office/drawing/2014/main" xmlns="" id="{8B325982-7F4F-E74A-9C0B-E54CCC307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1" y="3559176"/>
              <a:ext cx="55563" cy="55563"/>
            </a:xfrm>
            <a:custGeom>
              <a:avLst/>
              <a:gdLst>
                <a:gd name="T0" fmla="*/ 4 w 15"/>
                <a:gd name="T1" fmla="*/ 15 h 15"/>
                <a:gd name="T2" fmla="*/ 7 w 15"/>
                <a:gd name="T3" fmla="*/ 13 h 15"/>
                <a:gd name="T4" fmla="*/ 13 w 15"/>
                <a:gd name="T5" fmla="*/ 7 h 15"/>
                <a:gd name="T6" fmla="*/ 13 w 15"/>
                <a:gd name="T7" fmla="*/ 2 h 15"/>
                <a:gd name="T8" fmla="*/ 7 w 15"/>
                <a:gd name="T9" fmla="*/ 2 h 15"/>
                <a:gd name="T10" fmla="*/ 1 w 15"/>
                <a:gd name="T11" fmla="*/ 8 h 15"/>
                <a:gd name="T12" fmla="*/ 1 w 15"/>
                <a:gd name="T13" fmla="*/ 13 h 15"/>
                <a:gd name="T14" fmla="*/ 4 w 1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cubicBezTo>
                    <a:pt x="5" y="15"/>
                    <a:pt x="6" y="14"/>
                    <a:pt x="7" y="1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3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9" name="Freeform 491">
              <a:extLst>
                <a:ext uri="{FF2B5EF4-FFF2-40B4-BE49-F238E27FC236}">
                  <a16:creationId xmlns:a16="http://schemas.microsoft.com/office/drawing/2014/main" xmlns="" id="{A1570558-1BF3-7940-B228-B48E22E0A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01" y="3048001"/>
              <a:ext cx="52388" cy="47625"/>
            </a:xfrm>
            <a:custGeom>
              <a:avLst/>
              <a:gdLst>
                <a:gd name="T0" fmla="*/ 5 w 14"/>
                <a:gd name="T1" fmla="*/ 13 h 13"/>
                <a:gd name="T2" fmla="*/ 8 w 14"/>
                <a:gd name="T3" fmla="*/ 12 h 13"/>
                <a:gd name="T4" fmla="*/ 12 w 14"/>
                <a:gd name="T5" fmla="*/ 7 h 13"/>
                <a:gd name="T6" fmla="*/ 12 w 14"/>
                <a:gd name="T7" fmla="*/ 1 h 13"/>
                <a:gd name="T8" fmla="*/ 7 w 14"/>
                <a:gd name="T9" fmla="*/ 1 h 13"/>
                <a:gd name="T10" fmla="*/ 2 w 14"/>
                <a:gd name="T11" fmla="*/ 6 h 13"/>
                <a:gd name="T12" fmla="*/ 2 w 14"/>
                <a:gd name="T13" fmla="*/ 12 h 13"/>
                <a:gd name="T14" fmla="*/ 5 w 1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6" y="13"/>
                    <a:pt x="7" y="13"/>
                    <a:pt x="8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3" y="13"/>
                    <a:pt x="4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0" name="Freeform 492">
              <a:extLst>
                <a:ext uri="{FF2B5EF4-FFF2-40B4-BE49-F238E27FC236}">
                  <a16:creationId xmlns:a16="http://schemas.microsoft.com/office/drawing/2014/main" xmlns="" id="{30353899-E258-AA4D-8DB6-F65AC106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6" y="3333751"/>
              <a:ext cx="157163" cy="157163"/>
            </a:xfrm>
            <a:custGeom>
              <a:avLst/>
              <a:gdLst>
                <a:gd name="T0" fmla="*/ 4 w 42"/>
                <a:gd name="T1" fmla="*/ 42 h 42"/>
                <a:gd name="T2" fmla="*/ 7 w 42"/>
                <a:gd name="T3" fmla="*/ 40 h 42"/>
                <a:gd name="T4" fmla="*/ 40 w 42"/>
                <a:gd name="T5" fmla="*/ 7 h 42"/>
                <a:gd name="T6" fmla="*/ 40 w 42"/>
                <a:gd name="T7" fmla="*/ 2 h 42"/>
                <a:gd name="T8" fmla="*/ 34 w 42"/>
                <a:gd name="T9" fmla="*/ 2 h 42"/>
                <a:gd name="T10" fmla="*/ 1 w 42"/>
                <a:gd name="T11" fmla="*/ 35 h 42"/>
                <a:gd name="T12" fmla="*/ 1 w 42"/>
                <a:gd name="T13" fmla="*/ 40 h 42"/>
                <a:gd name="T14" fmla="*/ 4 w 4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4" y="42"/>
                  </a:moveTo>
                  <a:cubicBezTo>
                    <a:pt x="5" y="42"/>
                    <a:pt x="6" y="41"/>
                    <a:pt x="7" y="4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6"/>
                    <a:pt x="42" y="3"/>
                    <a:pt x="40" y="2"/>
                  </a:cubicBezTo>
                  <a:cubicBezTo>
                    <a:pt x="39" y="0"/>
                    <a:pt x="36" y="0"/>
                    <a:pt x="34" y="2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9"/>
                    <a:pt x="1" y="40"/>
                  </a:cubicBezTo>
                  <a:cubicBezTo>
                    <a:pt x="2" y="41"/>
                    <a:pt x="3" y="42"/>
                    <a:pt x="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1" name="Freeform 493">
              <a:extLst>
                <a:ext uri="{FF2B5EF4-FFF2-40B4-BE49-F238E27FC236}">
                  <a16:creationId xmlns:a16="http://schemas.microsoft.com/office/drawing/2014/main" xmlns="" id="{D60E16A2-7F23-C74D-AEF4-1D1C410C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9" y="3671889"/>
              <a:ext cx="79375" cy="74613"/>
            </a:xfrm>
            <a:custGeom>
              <a:avLst/>
              <a:gdLst>
                <a:gd name="T0" fmla="*/ 19 w 21"/>
                <a:gd name="T1" fmla="*/ 7 h 20"/>
                <a:gd name="T2" fmla="*/ 19 w 21"/>
                <a:gd name="T3" fmla="*/ 2 h 20"/>
                <a:gd name="T4" fmla="*/ 14 w 21"/>
                <a:gd name="T5" fmla="*/ 2 h 20"/>
                <a:gd name="T6" fmla="*/ 2 w 21"/>
                <a:gd name="T7" fmla="*/ 13 h 20"/>
                <a:gd name="T8" fmla="*/ 2 w 21"/>
                <a:gd name="T9" fmla="*/ 19 h 20"/>
                <a:gd name="T10" fmla="*/ 5 w 21"/>
                <a:gd name="T11" fmla="*/ 20 h 20"/>
                <a:gd name="T12" fmla="*/ 8 w 21"/>
                <a:gd name="T13" fmla="*/ 19 h 20"/>
                <a:gd name="T14" fmla="*/ 19 w 21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6"/>
                    <a:pt x="21" y="3"/>
                    <a:pt x="19" y="2"/>
                  </a:cubicBezTo>
                  <a:cubicBezTo>
                    <a:pt x="18" y="0"/>
                    <a:pt x="15" y="0"/>
                    <a:pt x="14" y="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0" y="17"/>
                    <a:pt x="2" y="19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6" y="20"/>
                    <a:pt x="7" y="20"/>
                    <a:pt x="8" y="19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2" name="Freeform 494">
              <a:extLst>
                <a:ext uri="{FF2B5EF4-FFF2-40B4-BE49-F238E27FC236}">
                  <a16:creationId xmlns:a16="http://schemas.microsoft.com/office/drawing/2014/main" xmlns="" id="{87EEDD2A-F41C-CF4C-B229-3EB729BA3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6" y="3397251"/>
              <a:ext cx="77788" cy="79375"/>
            </a:xfrm>
            <a:custGeom>
              <a:avLst/>
              <a:gdLst>
                <a:gd name="T0" fmla="*/ 7 w 21"/>
                <a:gd name="T1" fmla="*/ 20 h 21"/>
                <a:gd name="T2" fmla="*/ 19 w 21"/>
                <a:gd name="T3" fmla="*/ 7 h 21"/>
                <a:gd name="T4" fmla="*/ 19 w 21"/>
                <a:gd name="T5" fmla="*/ 1 h 21"/>
                <a:gd name="T6" fmla="*/ 14 w 21"/>
                <a:gd name="T7" fmla="*/ 1 h 21"/>
                <a:gd name="T8" fmla="*/ 1 w 21"/>
                <a:gd name="T9" fmla="*/ 14 h 21"/>
                <a:gd name="T10" fmla="*/ 1 w 21"/>
                <a:gd name="T11" fmla="*/ 20 h 21"/>
                <a:gd name="T12" fmla="*/ 4 w 21"/>
                <a:gd name="T13" fmla="*/ 21 h 21"/>
                <a:gd name="T14" fmla="*/ 7 w 21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7" y="20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1" y="3"/>
                    <a:pt x="19" y="1"/>
                  </a:cubicBezTo>
                  <a:cubicBezTo>
                    <a:pt x="18" y="0"/>
                    <a:pt x="15" y="0"/>
                    <a:pt x="14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8"/>
                    <a:pt x="1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3" name="Freeform 495">
              <a:extLst>
                <a:ext uri="{FF2B5EF4-FFF2-40B4-BE49-F238E27FC236}">
                  <a16:creationId xmlns:a16="http://schemas.microsoft.com/office/drawing/2014/main" xmlns="" id="{949CEFED-627B-1A44-9109-0DAB5E5C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9039" y="3584576"/>
              <a:ext cx="82550" cy="82550"/>
            </a:xfrm>
            <a:custGeom>
              <a:avLst/>
              <a:gdLst>
                <a:gd name="T0" fmla="*/ 1 w 22"/>
                <a:gd name="T1" fmla="*/ 20 h 22"/>
                <a:gd name="T2" fmla="*/ 4 w 22"/>
                <a:gd name="T3" fmla="*/ 22 h 22"/>
                <a:gd name="T4" fmla="*/ 7 w 22"/>
                <a:gd name="T5" fmla="*/ 20 h 22"/>
                <a:gd name="T6" fmla="*/ 20 w 22"/>
                <a:gd name="T7" fmla="*/ 7 h 22"/>
                <a:gd name="T8" fmla="*/ 20 w 22"/>
                <a:gd name="T9" fmla="*/ 2 h 22"/>
                <a:gd name="T10" fmla="*/ 14 w 22"/>
                <a:gd name="T11" fmla="*/ 2 h 22"/>
                <a:gd name="T12" fmla="*/ 1 w 22"/>
                <a:gd name="T13" fmla="*/ 15 h 22"/>
                <a:gd name="T14" fmla="*/ 1 w 22"/>
                <a:gd name="T1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" y="20"/>
                  </a:moveTo>
                  <a:cubicBezTo>
                    <a:pt x="2" y="21"/>
                    <a:pt x="3" y="22"/>
                    <a:pt x="4" y="22"/>
                  </a:cubicBezTo>
                  <a:cubicBezTo>
                    <a:pt x="5" y="22"/>
                    <a:pt x="6" y="21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2" y="3"/>
                    <a:pt x="20" y="2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9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4" name="Freeform 496">
              <a:extLst>
                <a:ext uri="{FF2B5EF4-FFF2-40B4-BE49-F238E27FC236}">
                  <a16:creationId xmlns:a16="http://schemas.microsoft.com/office/drawing/2014/main" xmlns="" id="{E22B9A30-921D-1142-87DD-0D3568BD9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039" y="3463926"/>
              <a:ext cx="76200" cy="76200"/>
            </a:xfrm>
            <a:custGeom>
              <a:avLst/>
              <a:gdLst>
                <a:gd name="T0" fmla="*/ 7 w 20"/>
                <a:gd name="T1" fmla="*/ 18 h 20"/>
                <a:gd name="T2" fmla="*/ 18 w 20"/>
                <a:gd name="T3" fmla="*/ 8 h 20"/>
                <a:gd name="T4" fmla="*/ 18 w 20"/>
                <a:gd name="T5" fmla="*/ 2 h 20"/>
                <a:gd name="T6" fmla="*/ 13 w 20"/>
                <a:gd name="T7" fmla="*/ 2 h 20"/>
                <a:gd name="T8" fmla="*/ 7 w 20"/>
                <a:gd name="T9" fmla="*/ 8 h 20"/>
                <a:gd name="T10" fmla="*/ 7 w 20"/>
                <a:gd name="T11" fmla="*/ 8 h 20"/>
                <a:gd name="T12" fmla="*/ 2 w 20"/>
                <a:gd name="T13" fmla="*/ 13 h 20"/>
                <a:gd name="T14" fmla="*/ 2 w 20"/>
                <a:gd name="T15" fmla="*/ 18 h 20"/>
                <a:gd name="T16" fmla="*/ 4 w 20"/>
                <a:gd name="T17" fmla="*/ 20 h 20"/>
                <a:gd name="T18" fmla="*/ 7 w 20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7" y="1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0" y="3"/>
                    <a:pt x="18" y="2"/>
                  </a:cubicBezTo>
                  <a:cubicBezTo>
                    <a:pt x="16" y="0"/>
                    <a:pt x="14" y="0"/>
                    <a:pt x="13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18"/>
                  </a:cubicBezTo>
                  <a:cubicBezTo>
                    <a:pt x="2" y="19"/>
                    <a:pt x="3" y="20"/>
                    <a:pt x="4" y="20"/>
                  </a:cubicBezTo>
                  <a:cubicBezTo>
                    <a:pt x="5" y="20"/>
                    <a:pt x="6" y="19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5" name="Freeform 497">
              <a:extLst>
                <a:ext uri="{FF2B5EF4-FFF2-40B4-BE49-F238E27FC236}">
                  <a16:creationId xmlns:a16="http://schemas.microsoft.com/office/drawing/2014/main" xmlns="" id="{86256C46-0F65-804B-9E68-7DE41F3F9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9" y="3705226"/>
              <a:ext cx="74613" cy="74613"/>
            </a:xfrm>
            <a:custGeom>
              <a:avLst/>
              <a:gdLst>
                <a:gd name="T0" fmla="*/ 1 w 20"/>
                <a:gd name="T1" fmla="*/ 19 h 20"/>
                <a:gd name="T2" fmla="*/ 4 w 20"/>
                <a:gd name="T3" fmla="*/ 20 h 20"/>
                <a:gd name="T4" fmla="*/ 7 w 20"/>
                <a:gd name="T5" fmla="*/ 19 h 20"/>
                <a:gd name="T6" fmla="*/ 18 w 20"/>
                <a:gd name="T7" fmla="*/ 8 h 20"/>
                <a:gd name="T8" fmla="*/ 18 w 20"/>
                <a:gd name="T9" fmla="*/ 2 h 20"/>
                <a:gd name="T10" fmla="*/ 12 w 20"/>
                <a:gd name="T11" fmla="*/ 2 h 20"/>
                <a:gd name="T12" fmla="*/ 1 w 20"/>
                <a:gd name="T13" fmla="*/ 13 h 20"/>
                <a:gd name="T14" fmla="*/ 1 w 20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" y="19"/>
                  </a:move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6" y="20"/>
                    <a:pt x="7" y="1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0" y="3"/>
                    <a:pt x="18" y="2"/>
                  </a:cubicBezTo>
                  <a:cubicBezTo>
                    <a:pt x="17" y="0"/>
                    <a:pt x="14" y="0"/>
                    <a:pt x="12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7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6" name="Freeform 498">
              <a:extLst>
                <a:ext uri="{FF2B5EF4-FFF2-40B4-BE49-F238E27FC236}">
                  <a16:creationId xmlns:a16="http://schemas.microsoft.com/office/drawing/2014/main" xmlns="" id="{6B9E9EB9-A235-964B-ACD2-17314C0AC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9" y="3622676"/>
              <a:ext cx="93663" cy="90488"/>
            </a:xfrm>
            <a:custGeom>
              <a:avLst/>
              <a:gdLst>
                <a:gd name="T0" fmla="*/ 5 w 25"/>
                <a:gd name="T1" fmla="*/ 24 h 24"/>
                <a:gd name="T2" fmla="*/ 7 w 25"/>
                <a:gd name="T3" fmla="*/ 23 h 24"/>
                <a:gd name="T4" fmla="*/ 23 w 25"/>
                <a:gd name="T5" fmla="*/ 7 h 24"/>
                <a:gd name="T6" fmla="*/ 23 w 25"/>
                <a:gd name="T7" fmla="*/ 2 h 24"/>
                <a:gd name="T8" fmla="*/ 18 w 25"/>
                <a:gd name="T9" fmla="*/ 2 h 24"/>
                <a:gd name="T10" fmla="*/ 2 w 25"/>
                <a:gd name="T11" fmla="*/ 18 h 24"/>
                <a:gd name="T12" fmla="*/ 2 w 25"/>
                <a:gd name="T13" fmla="*/ 23 h 24"/>
                <a:gd name="T14" fmla="*/ 5 w 2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5" y="24"/>
                  </a:moveTo>
                  <a:cubicBezTo>
                    <a:pt x="6" y="24"/>
                    <a:pt x="7" y="24"/>
                    <a:pt x="7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6"/>
                    <a:pt x="25" y="3"/>
                    <a:pt x="23" y="2"/>
                  </a:cubicBezTo>
                  <a:cubicBezTo>
                    <a:pt x="22" y="0"/>
                    <a:pt x="19" y="0"/>
                    <a:pt x="18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2"/>
                    <a:pt x="2" y="23"/>
                  </a:cubicBezTo>
                  <a:cubicBezTo>
                    <a:pt x="2" y="24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7" name="Freeform 499">
              <a:extLst>
                <a:ext uri="{FF2B5EF4-FFF2-40B4-BE49-F238E27FC236}">
                  <a16:creationId xmlns:a16="http://schemas.microsoft.com/office/drawing/2014/main" xmlns="" id="{73C75F20-CE57-1749-8A35-F9E89DC5A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714" y="3821114"/>
              <a:ext cx="46038" cy="38100"/>
            </a:xfrm>
            <a:custGeom>
              <a:avLst/>
              <a:gdLst>
                <a:gd name="T0" fmla="*/ 10 w 12"/>
                <a:gd name="T1" fmla="*/ 1 h 10"/>
                <a:gd name="T2" fmla="*/ 4 w 12"/>
                <a:gd name="T3" fmla="*/ 1 h 10"/>
                <a:gd name="T4" fmla="*/ 2 w 12"/>
                <a:gd name="T5" fmla="*/ 4 h 10"/>
                <a:gd name="T6" fmla="*/ 2 w 12"/>
                <a:gd name="T7" fmla="*/ 9 h 10"/>
                <a:gd name="T8" fmla="*/ 5 w 12"/>
                <a:gd name="T9" fmla="*/ 10 h 10"/>
                <a:gd name="T10" fmla="*/ 8 w 12"/>
                <a:gd name="T11" fmla="*/ 9 h 10"/>
                <a:gd name="T12" fmla="*/ 10 w 12"/>
                <a:gd name="T13" fmla="*/ 7 h 10"/>
                <a:gd name="T14" fmla="*/ 10 w 12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10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8" name="Freeform 500">
              <a:extLst>
                <a:ext uri="{FF2B5EF4-FFF2-40B4-BE49-F238E27FC236}">
                  <a16:creationId xmlns:a16="http://schemas.microsoft.com/office/drawing/2014/main" xmlns="" id="{BA9F2642-B70D-0A4D-895C-7DEE8280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2051" y="3686176"/>
              <a:ext cx="142875" cy="139700"/>
            </a:xfrm>
            <a:custGeom>
              <a:avLst/>
              <a:gdLst>
                <a:gd name="T0" fmla="*/ 5 w 38"/>
                <a:gd name="T1" fmla="*/ 37 h 37"/>
                <a:gd name="T2" fmla="*/ 8 w 38"/>
                <a:gd name="T3" fmla="*/ 35 h 37"/>
                <a:gd name="T4" fmla="*/ 37 w 38"/>
                <a:gd name="T5" fmla="*/ 7 h 37"/>
                <a:gd name="T6" fmla="*/ 37 w 38"/>
                <a:gd name="T7" fmla="*/ 1 h 37"/>
                <a:gd name="T8" fmla="*/ 30 w 38"/>
                <a:gd name="T9" fmla="*/ 1 h 37"/>
                <a:gd name="T10" fmla="*/ 20 w 38"/>
                <a:gd name="T11" fmla="*/ 11 h 37"/>
                <a:gd name="T12" fmla="*/ 20 w 38"/>
                <a:gd name="T13" fmla="*/ 11 h 37"/>
                <a:gd name="T14" fmla="*/ 2 w 38"/>
                <a:gd name="T15" fmla="*/ 30 h 37"/>
                <a:gd name="T16" fmla="*/ 2 w 38"/>
                <a:gd name="T17" fmla="*/ 35 h 37"/>
                <a:gd name="T18" fmla="*/ 5 w 38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5" y="37"/>
                  </a:moveTo>
                  <a:cubicBezTo>
                    <a:pt x="7" y="37"/>
                    <a:pt x="8" y="36"/>
                    <a:pt x="8" y="3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5"/>
                    <a:pt x="38" y="3"/>
                    <a:pt x="37" y="1"/>
                  </a:cubicBezTo>
                  <a:cubicBezTo>
                    <a:pt x="35" y="0"/>
                    <a:pt x="32" y="0"/>
                    <a:pt x="30" y="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1"/>
                    <a:pt x="1" y="34"/>
                    <a:pt x="2" y="35"/>
                  </a:cubicBezTo>
                  <a:cubicBezTo>
                    <a:pt x="3" y="36"/>
                    <a:pt x="4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9" name="Freeform 501">
              <a:extLst>
                <a:ext uri="{FF2B5EF4-FFF2-40B4-BE49-F238E27FC236}">
                  <a16:creationId xmlns:a16="http://schemas.microsoft.com/office/drawing/2014/main" xmlns="" id="{44B418E2-E0F3-3340-8CFE-0C6932FF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1" y="3194051"/>
              <a:ext cx="82550" cy="82550"/>
            </a:xfrm>
            <a:custGeom>
              <a:avLst/>
              <a:gdLst>
                <a:gd name="T0" fmla="*/ 4 w 22"/>
                <a:gd name="T1" fmla="*/ 22 h 22"/>
                <a:gd name="T2" fmla="*/ 7 w 22"/>
                <a:gd name="T3" fmla="*/ 21 h 22"/>
                <a:gd name="T4" fmla="*/ 20 w 22"/>
                <a:gd name="T5" fmla="*/ 8 h 22"/>
                <a:gd name="T6" fmla="*/ 20 w 22"/>
                <a:gd name="T7" fmla="*/ 2 h 22"/>
                <a:gd name="T8" fmla="*/ 14 w 22"/>
                <a:gd name="T9" fmla="*/ 2 h 22"/>
                <a:gd name="T10" fmla="*/ 1 w 22"/>
                <a:gd name="T11" fmla="*/ 15 h 22"/>
                <a:gd name="T12" fmla="*/ 1 w 22"/>
                <a:gd name="T13" fmla="*/ 21 h 22"/>
                <a:gd name="T14" fmla="*/ 4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5" y="22"/>
                    <a:pt x="6" y="21"/>
                    <a:pt x="7" y="2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4"/>
                    <a:pt x="20" y="2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2" y="21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0" name="Freeform 502">
              <a:extLst>
                <a:ext uri="{FF2B5EF4-FFF2-40B4-BE49-F238E27FC236}">
                  <a16:creationId xmlns:a16="http://schemas.microsoft.com/office/drawing/2014/main" xmlns="" id="{9BD06500-67AE-BB42-A51A-9B7ACB869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2051" y="3859214"/>
              <a:ext cx="38100" cy="33338"/>
            </a:xfrm>
            <a:custGeom>
              <a:avLst/>
              <a:gdLst>
                <a:gd name="T0" fmla="*/ 3 w 10"/>
                <a:gd name="T1" fmla="*/ 1 h 9"/>
                <a:gd name="T2" fmla="*/ 2 w 10"/>
                <a:gd name="T3" fmla="*/ 3 h 9"/>
                <a:gd name="T4" fmla="*/ 2 w 10"/>
                <a:gd name="T5" fmla="*/ 8 h 9"/>
                <a:gd name="T6" fmla="*/ 5 w 10"/>
                <a:gd name="T7" fmla="*/ 9 h 9"/>
                <a:gd name="T8" fmla="*/ 8 w 10"/>
                <a:gd name="T9" fmla="*/ 8 h 9"/>
                <a:gd name="T10" fmla="*/ 9 w 10"/>
                <a:gd name="T11" fmla="*/ 7 h 9"/>
                <a:gd name="T12" fmla="*/ 9 w 10"/>
                <a:gd name="T13" fmla="*/ 1 h 9"/>
                <a:gd name="T14" fmla="*/ 3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3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0" y="3"/>
                    <a:pt x="9" y="1"/>
                  </a:cubicBezTo>
                  <a:cubicBezTo>
                    <a:pt x="7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1" name="Freeform 503">
              <a:extLst>
                <a:ext uri="{FF2B5EF4-FFF2-40B4-BE49-F238E27FC236}">
                  <a16:creationId xmlns:a16="http://schemas.microsoft.com/office/drawing/2014/main" xmlns="" id="{107F1054-EDC9-4A4D-BCAF-E4100C29F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701" y="3732214"/>
              <a:ext cx="49213" cy="44450"/>
            </a:xfrm>
            <a:custGeom>
              <a:avLst/>
              <a:gdLst>
                <a:gd name="T0" fmla="*/ 4 w 13"/>
                <a:gd name="T1" fmla="*/ 12 h 12"/>
                <a:gd name="T2" fmla="*/ 7 w 13"/>
                <a:gd name="T3" fmla="*/ 11 h 12"/>
                <a:gd name="T4" fmla="*/ 11 w 13"/>
                <a:gd name="T5" fmla="*/ 7 h 12"/>
                <a:gd name="T6" fmla="*/ 11 w 13"/>
                <a:gd name="T7" fmla="*/ 1 h 12"/>
                <a:gd name="T8" fmla="*/ 5 w 13"/>
                <a:gd name="T9" fmla="*/ 1 h 12"/>
                <a:gd name="T10" fmla="*/ 1 w 13"/>
                <a:gd name="T11" fmla="*/ 5 h 12"/>
                <a:gd name="T12" fmla="*/ 1 w 13"/>
                <a:gd name="T13" fmla="*/ 11 h 12"/>
                <a:gd name="T14" fmla="*/ 4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cubicBezTo>
                    <a:pt x="5" y="12"/>
                    <a:pt x="6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5"/>
                    <a:pt x="13" y="3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2" name="Freeform 504">
              <a:extLst>
                <a:ext uri="{FF2B5EF4-FFF2-40B4-BE49-F238E27FC236}">
                  <a16:creationId xmlns:a16="http://schemas.microsoft.com/office/drawing/2014/main" xmlns="" id="{3E1332A7-410F-8B4A-B2ED-E4A8B3F3B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9039" y="3768726"/>
              <a:ext cx="101600" cy="101600"/>
            </a:xfrm>
            <a:custGeom>
              <a:avLst/>
              <a:gdLst>
                <a:gd name="T0" fmla="*/ 26 w 27"/>
                <a:gd name="T1" fmla="*/ 7 h 27"/>
                <a:gd name="T2" fmla="*/ 26 w 27"/>
                <a:gd name="T3" fmla="*/ 2 h 27"/>
                <a:gd name="T4" fmla="*/ 20 w 27"/>
                <a:gd name="T5" fmla="*/ 2 h 27"/>
                <a:gd name="T6" fmla="*/ 2 w 27"/>
                <a:gd name="T7" fmla="*/ 20 h 27"/>
                <a:gd name="T8" fmla="*/ 2 w 27"/>
                <a:gd name="T9" fmla="*/ 25 h 27"/>
                <a:gd name="T10" fmla="*/ 5 w 27"/>
                <a:gd name="T11" fmla="*/ 27 h 27"/>
                <a:gd name="T12" fmla="*/ 8 w 27"/>
                <a:gd name="T13" fmla="*/ 25 h 27"/>
                <a:gd name="T14" fmla="*/ 26 w 27"/>
                <a:gd name="T1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7">
                  <a:moveTo>
                    <a:pt x="26" y="7"/>
                  </a:moveTo>
                  <a:cubicBezTo>
                    <a:pt x="27" y="6"/>
                    <a:pt x="27" y="3"/>
                    <a:pt x="26" y="2"/>
                  </a:cubicBezTo>
                  <a:cubicBezTo>
                    <a:pt x="24" y="0"/>
                    <a:pt x="22" y="0"/>
                    <a:pt x="20" y="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1"/>
                    <a:pt x="0" y="24"/>
                    <a:pt x="2" y="25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6" y="27"/>
                    <a:pt x="7" y="26"/>
                    <a:pt x="8" y="25"/>
                  </a:cubicBezTo>
                  <a:lnTo>
                    <a:pt x="2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3" name="Freeform 505">
              <a:extLst>
                <a:ext uri="{FF2B5EF4-FFF2-40B4-BE49-F238E27FC236}">
                  <a16:creationId xmlns:a16="http://schemas.microsoft.com/office/drawing/2014/main" xmlns="" id="{B69FC7BF-6482-3146-B2C1-41DD360C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4" y="3249614"/>
              <a:ext cx="93663" cy="90488"/>
            </a:xfrm>
            <a:custGeom>
              <a:avLst/>
              <a:gdLst>
                <a:gd name="T0" fmla="*/ 4 w 25"/>
                <a:gd name="T1" fmla="*/ 24 h 24"/>
                <a:gd name="T2" fmla="*/ 7 w 25"/>
                <a:gd name="T3" fmla="*/ 23 h 24"/>
                <a:gd name="T4" fmla="*/ 23 w 25"/>
                <a:gd name="T5" fmla="*/ 7 h 24"/>
                <a:gd name="T6" fmla="*/ 23 w 25"/>
                <a:gd name="T7" fmla="*/ 1 h 24"/>
                <a:gd name="T8" fmla="*/ 17 w 25"/>
                <a:gd name="T9" fmla="*/ 1 h 24"/>
                <a:gd name="T10" fmla="*/ 1 w 25"/>
                <a:gd name="T11" fmla="*/ 17 h 24"/>
                <a:gd name="T12" fmla="*/ 1 w 25"/>
                <a:gd name="T13" fmla="*/ 23 h 24"/>
                <a:gd name="T14" fmla="*/ 4 w 2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4" y="24"/>
                  </a:moveTo>
                  <a:cubicBezTo>
                    <a:pt x="5" y="24"/>
                    <a:pt x="6" y="24"/>
                    <a:pt x="7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5" y="3"/>
                    <a:pt x="23" y="1"/>
                  </a:cubicBezTo>
                  <a:cubicBezTo>
                    <a:pt x="22" y="0"/>
                    <a:pt x="19" y="0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4" name="Freeform 506">
              <a:extLst>
                <a:ext uri="{FF2B5EF4-FFF2-40B4-BE49-F238E27FC236}">
                  <a16:creationId xmlns:a16="http://schemas.microsoft.com/office/drawing/2014/main" xmlns="" id="{1CEA3BE2-7BD7-1441-8B12-D3F794A5D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6726" y="3321051"/>
              <a:ext cx="68263" cy="68263"/>
            </a:xfrm>
            <a:custGeom>
              <a:avLst/>
              <a:gdLst>
                <a:gd name="T0" fmla="*/ 5 w 18"/>
                <a:gd name="T1" fmla="*/ 18 h 18"/>
                <a:gd name="T2" fmla="*/ 8 w 18"/>
                <a:gd name="T3" fmla="*/ 16 h 18"/>
                <a:gd name="T4" fmla="*/ 9 w 18"/>
                <a:gd name="T5" fmla="*/ 15 h 18"/>
                <a:gd name="T6" fmla="*/ 10 w 18"/>
                <a:gd name="T7" fmla="*/ 13 h 18"/>
                <a:gd name="T8" fmla="*/ 11 w 18"/>
                <a:gd name="T9" fmla="*/ 13 h 18"/>
                <a:gd name="T10" fmla="*/ 17 w 18"/>
                <a:gd name="T11" fmla="*/ 7 h 18"/>
                <a:gd name="T12" fmla="*/ 17 w 18"/>
                <a:gd name="T13" fmla="*/ 1 h 18"/>
                <a:gd name="T14" fmla="*/ 11 w 18"/>
                <a:gd name="T15" fmla="*/ 1 h 18"/>
                <a:gd name="T16" fmla="*/ 6 w 18"/>
                <a:gd name="T17" fmla="*/ 7 h 18"/>
                <a:gd name="T18" fmla="*/ 5 w 18"/>
                <a:gd name="T19" fmla="*/ 8 h 18"/>
                <a:gd name="T20" fmla="*/ 3 w 18"/>
                <a:gd name="T21" fmla="*/ 9 h 18"/>
                <a:gd name="T22" fmla="*/ 2 w 18"/>
                <a:gd name="T23" fmla="*/ 11 h 18"/>
                <a:gd name="T24" fmla="*/ 2 w 18"/>
                <a:gd name="T25" fmla="*/ 16 h 18"/>
                <a:gd name="T26" fmla="*/ 5 w 18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5" y="18"/>
                  </a:moveTo>
                  <a:cubicBezTo>
                    <a:pt x="6" y="18"/>
                    <a:pt x="7" y="17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3"/>
                    <a:pt x="17" y="1"/>
                  </a:cubicBezTo>
                  <a:cubicBezTo>
                    <a:pt x="15" y="0"/>
                    <a:pt x="13" y="0"/>
                    <a:pt x="11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5"/>
                    <a:pt x="2" y="16"/>
                  </a:cubicBezTo>
                  <a:cubicBezTo>
                    <a:pt x="3" y="17"/>
                    <a:pt x="4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5" name="Freeform 507">
              <a:extLst>
                <a:ext uri="{FF2B5EF4-FFF2-40B4-BE49-F238E27FC236}">
                  <a16:creationId xmlns:a16="http://schemas.microsoft.com/office/drawing/2014/main" xmlns="" id="{854D5D9B-9240-C741-A207-13B033570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6" y="3814764"/>
              <a:ext cx="96838" cy="96838"/>
            </a:xfrm>
            <a:custGeom>
              <a:avLst/>
              <a:gdLst>
                <a:gd name="T0" fmla="*/ 24 w 26"/>
                <a:gd name="T1" fmla="*/ 2 h 26"/>
                <a:gd name="T2" fmla="*/ 19 w 26"/>
                <a:gd name="T3" fmla="*/ 2 h 26"/>
                <a:gd name="T4" fmla="*/ 1 w 26"/>
                <a:gd name="T5" fmla="*/ 20 h 26"/>
                <a:gd name="T6" fmla="*/ 1 w 26"/>
                <a:gd name="T7" fmla="*/ 25 h 26"/>
                <a:gd name="T8" fmla="*/ 4 w 26"/>
                <a:gd name="T9" fmla="*/ 26 h 26"/>
                <a:gd name="T10" fmla="*/ 7 w 26"/>
                <a:gd name="T11" fmla="*/ 25 h 26"/>
                <a:gd name="T12" fmla="*/ 24 w 26"/>
                <a:gd name="T13" fmla="*/ 8 h 26"/>
                <a:gd name="T14" fmla="*/ 24 w 26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24" y="2"/>
                  </a:moveTo>
                  <a:cubicBezTo>
                    <a:pt x="23" y="0"/>
                    <a:pt x="20" y="0"/>
                    <a:pt x="19" y="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4"/>
                    <a:pt x="1" y="25"/>
                  </a:cubicBezTo>
                  <a:cubicBezTo>
                    <a:pt x="2" y="26"/>
                    <a:pt x="3" y="26"/>
                    <a:pt x="4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6"/>
                    <a:pt x="26" y="4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6" name="Freeform 508">
              <a:extLst>
                <a:ext uri="{FF2B5EF4-FFF2-40B4-BE49-F238E27FC236}">
                  <a16:creationId xmlns:a16="http://schemas.microsoft.com/office/drawing/2014/main" xmlns="" id="{3E0D649A-5E06-664A-9EB1-9EA957818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6" y="3336926"/>
              <a:ext cx="44450" cy="44450"/>
            </a:xfrm>
            <a:custGeom>
              <a:avLst/>
              <a:gdLst>
                <a:gd name="T0" fmla="*/ 5 w 12"/>
                <a:gd name="T1" fmla="*/ 2 h 12"/>
                <a:gd name="T2" fmla="*/ 1 w 12"/>
                <a:gd name="T3" fmla="*/ 5 h 12"/>
                <a:gd name="T4" fmla="*/ 1 w 12"/>
                <a:gd name="T5" fmla="*/ 11 h 12"/>
                <a:gd name="T6" fmla="*/ 4 w 12"/>
                <a:gd name="T7" fmla="*/ 12 h 12"/>
                <a:gd name="T8" fmla="*/ 7 w 12"/>
                <a:gd name="T9" fmla="*/ 11 h 12"/>
                <a:gd name="T10" fmla="*/ 10 w 12"/>
                <a:gd name="T11" fmla="*/ 8 h 12"/>
                <a:gd name="T12" fmla="*/ 10 w 12"/>
                <a:gd name="T13" fmla="*/ 2 h 12"/>
                <a:gd name="T14" fmla="*/ 5 w 12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2" y="4"/>
                    <a:pt x="10" y="2"/>
                  </a:cubicBezTo>
                  <a:cubicBezTo>
                    <a:pt x="9" y="0"/>
                    <a:pt x="6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7" name="Freeform 509">
              <a:extLst>
                <a:ext uri="{FF2B5EF4-FFF2-40B4-BE49-F238E27FC236}">
                  <a16:creationId xmlns:a16="http://schemas.microsoft.com/office/drawing/2014/main" xmlns="" id="{4C1794DC-C911-BB42-9E2E-2C5E5CE3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176" y="3441701"/>
              <a:ext cx="98425" cy="101600"/>
            </a:xfrm>
            <a:custGeom>
              <a:avLst/>
              <a:gdLst>
                <a:gd name="T0" fmla="*/ 4 w 26"/>
                <a:gd name="T1" fmla="*/ 27 h 27"/>
                <a:gd name="T2" fmla="*/ 7 w 26"/>
                <a:gd name="T3" fmla="*/ 25 h 27"/>
                <a:gd name="T4" fmla="*/ 25 w 26"/>
                <a:gd name="T5" fmla="*/ 7 h 27"/>
                <a:gd name="T6" fmla="*/ 25 w 26"/>
                <a:gd name="T7" fmla="*/ 2 h 27"/>
                <a:gd name="T8" fmla="*/ 19 w 26"/>
                <a:gd name="T9" fmla="*/ 2 h 27"/>
                <a:gd name="T10" fmla="*/ 1 w 26"/>
                <a:gd name="T11" fmla="*/ 20 h 27"/>
                <a:gd name="T12" fmla="*/ 1 w 26"/>
                <a:gd name="T13" fmla="*/ 25 h 27"/>
                <a:gd name="T14" fmla="*/ 4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4" y="27"/>
                  </a:moveTo>
                  <a:cubicBezTo>
                    <a:pt x="5" y="27"/>
                    <a:pt x="6" y="26"/>
                    <a:pt x="7" y="2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3"/>
                    <a:pt x="25" y="2"/>
                  </a:cubicBezTo>
                  <a:cubicBezTo>
                    <a:pt x="23" y="0"/>
                    <a:pt x="21" y="0"/>
                    <a:pt x="19" y="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4"/>
                    <a:pt x="1" y="25"/>
                  </a:cubicBezTo>
                  <a:cubicBezTo>
                    <a:pt x="2" y="26"/>
                    <a:pt x="3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8" name="Freeform 510">
              <a:extLst>
                <a:ext uri="{FF2B5EF4-FFF2-40B4-BE49-F238E27FC236}">
                  <a16:creationId xmlns:a16="http://schemas.microsoft.com/office/drawing/2014/main" xmlns="" id="{04E16F15-D4BF-504D-8617-5EC617810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6" y="3851276"/>
              <a:ext cx="101600" cy="101600"/>
            </a:xfrm>
            <a:custGeom>
              <a:avLst/>
              <a:gdLst>
                <a:gd name="T0" fmla="*/ 26 w 27"/>
                <a:gd name="T1" fmla="*/ 2 h 27"/>
                <a:gd name="T2" fmla="*/ 20 w 27"/>
                <a:gd name="T3" fmla="*/ 2 h 27"/>
                <a:gd name="T4" fmla="*/ 1 w 27"/>
                <a:gd name="T5" fmla="*/ 20 h 27"/>
                <a:gd name="T6" fmla="*/ 1 w 27"/>
                <a:gd name="T7" fmla="*/ 26 h 27"/>
                <a:gd name="T8" fmla="*/ 4 w 27"/>
                <a:gd name="T9" fmla="*/ 27 h 27"/>
                <a:gd name="T10" fmla="*/ 7 w 27"/>
                <a:gd name="T11" fmla="*/ 26 h 27"/>
                <a:gd name="T12" fmla="*/ 26 w 27"/>
                <a:gd name="T13" fmla="*/ 8 h 27"/>
                <a:gd name="T14" fmla="*/ 26 w 27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7">
                  <a:moveTo>
                    <a:pt x="26" y="2"/>
                  </a:moveTo>
                  <a:cubicBezTo>
                    <a:pt x="24" y="0"/>
                    <a:pt x="22" y="0"/>
                    <a:pt x="20" y="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"/>
                    <a:pt x="0" y="25"/>
                    <a:pt x="1" y="26"/>
                  </a:cubicBezTo>
                  <a:cubicBezTo>
                    <a:pt x="2" y="27"/>
                    <a:pt x="3" y="27"/>
                    <a:pt x="4" y="27"/>
                  </a:cubicBezTo>
                  <a:cubicBezTo>
                    <a:pt x="5" y="27"/>
                    <a:pt x="6" y="27"/>
                    <a:pt x="7" y="26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9" name="Freeform 511">
              <a:extLst>
                <a:ext uri="{FF2B5EF4-FFF2-40B4-BE49-F238E27FC236}">
                  <a16:creationId xmlns:a16="http://schemas.microsoft.com/office/drawing/2014/main" xmlns="" id="{C251C4E0-9795-674C-AE72-5FB5CBCB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6" y="3867151"/>
              <a:ext cx="119063" cy="115888"/>
            </a:xfrm>
            <a:custGeom>
              <a:avLst/>
              <a:gdLst>
                <a:gd name="T0" fmla="*/ 25 w 32"/>
                <a:gd name="T1" fmla="*/ 12 h 31"/>
                <a:gd name="T2" fmla="*/ 26 w 32"/>
                <a:gd name="T3" fmla="*/ 12 h 31"/>
                <a:gd name="T4" fmla="*/ 30 w 32"/>
                <a:gd name="T5" fmla="*/ 7 h 31"/>
                <a:gd name="T6" fmla="*/ 30 w 32"/>
                <a:gd name="T7" fmla="*/ 2 h 31"/>
                <a:gd name="T8" fmla="*/ 24 w 32"/>
                <a:gd name="T9" fmla="*/ 2 h 31"/>
                <a:gd name="T10" fmla="*/ 20 w 32"/>
                <a:gd name="T11" fmla="*/ 6 h 31"/>
                <a:gd name="T12" fmla="*/ 20 w 32"/>
                <a:gd name="T13" fmla="*/ 6 h 31"/>
                <a:gd name="T14" fmla="*/ 20 w 32"/>
                <a:gd name="T15" fmla="*/ 6 h 31"/>
                <a:gd name="T16" fmla="*/ 2 w 32"/>
                <a:gd name="T17" fmla="*/ 24 h 31"/>
                <a:gd name="T18" fmla="*/ 2 w 32"/>
                <a:gd name="T19" fmla="*/ 30 h 31"/>
                <a:gd name="T20" fmla="*/ 4 w 32"/>
                <a:gd name="T21" fmla="*/ 31 h 31"/>
                <a:gd name="T22" fmla="*/ 7 w 32"/>
                <a:gd name="T23" fmla="*/ 30 h 31"/>
                <a:gd name="T24" fmla="*/ 25 w 32"/>
                <a:gd name="T25" fmla="*/ 12 h 31"/>
                <a:gd name="T26" fmla="*/ 25 w 32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1">
                  <a:moveTo>
                    <a:pt x="25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6"/>
                    <a:pt x="32" y="3"/>
                    <a:pt x="30" y="2"/>
                  </a:cubicBezTo>
                  <a:cubicBezTo>
                    <a:pt x="28" y="0"/>
                    <a:pt x="26" y="0"/>
                    <a:pt x="24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6"/>
                    <a:pt x="0" y="29"/>
                    <a:pt x="2" y="30"/>
                  </a:cubicBezTo>
                  <a:cubicBezTo>
                    <a:pt x="2" y="31"/>
                    <a:pt x="3" y="31"/>
                    <a:pt x="4" y="31"/>
                  </a:cubicBezTo>
                  <a:cubicBezTo>
                    <a:pt x="5" y="31"/>
                    <a:pt x="6" y="31"/>
                    <a:pt x="7" y="3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0" name="Freeform 512">
              <a:extLst>
                <a:ext uri="{FF2B5EF4-FFF2-40B4-BE49-F238E27FC236}">
                  <a16:creationId xmlns:a16="http://schemas.microsoft.com/office/drawing/2014/main" xmlns="" id="{F7097612-16F7-8C4A-8F7C-C8A42642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9" y="3392489"/>
              <a:ext cx="87313" cy="84138"/>
            </a:xfrm>
            <a:custGeom>
              <a:avLst/>
              <a:gdLst>
                <a:gd name="T0" fmla="*/ 15 w 23"/>
                <a:gd name="T1" fmla="*/ 2 h 22"/>
                <a:gd name="T2" fmla="*/ 13 w 23"/>
                <a:gd name="T3" fmla="*/ 4 h 22"/>
                <a:gd name="T4" fmla="*/ 12 w 23"/>
                <a:gd name="T5" fmla="*/ 7 h 22"/>
                <a:gd name="T6" fmla="*/ 9 w 23"/>
                <a:gd name="T7" fmla="*/ 8 h 22"/>
                <a:gd name="T8" fmla="*/ 2 w 23"/>
                <a:gd name="T9" fmla="*/ 15 h 22"/>
                <a:gd name="T10" fmla="*/ 2 w 23"/>
                <a:gd name="T11" fmla="*/ 21 h 22"/>
                <a:gd name="T12" fmla="*/ 4 w 23"/>
                <a:gd name="T13" fmla="*/ 22 h 22"/>
                <a:gd name="T14" fmla="*/ 7 w 23"/>
                <a:gd name="T15" fmla="*/ 21 h 22"/>
                <a:gd name="T16" fmla="*/ 15 w 23"/>
                <a:gd name="T17" fmla="*/ 13 h 22"/>
                <a:gd name="T18" fmla="*/ 16 w 23"/>
                <a:gd name="T19" fmla="*/ 11 h 22"/>
                <a:gd name="T20" fmla="*/ 18 w 23"/>
                <a:gd name="T21" fmla="*/ 10 h 22"/>
                <a:gd name="T22" fmla="*/ 21 w 23"/>
                <a:gd name="T23" fmla="*/ 7 h 22"/>
                <a:gd name="T24" fmla="*/ 21 w 23"/>
                <a:gd name="T25" fmla="*/ 2 h 22"/>
                <a:gd name="T26" fmla="*/ 15 w 23"/>
                <a:gd name="T2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2">
                  <a:moveTo>
                    <a:pt x="15" y="2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7"/>
                    <a:pt x="0" y="20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3"/>
                    <a:pt x="21" y="2"/>
                  </a:cubicBezTo>
                  <a:cubicBezTo>
                    <a:pt x="20" y="0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1" name="Freeform 513">
              <a:extLst>
                <a:ext uri="{FF2B5EF4-FFF2-40B4-BE49-F238E27FC236}">
                  <a16:creationId xmlns:a16="http://schemas.microsoft.com/office/drawing/2014/main" xmlns="" id="{D50F2519-EB0D-A248-B763-DA1B5D05B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4" y="3416301"/>
              <a:ext cx="109538" cy="104775"/>
            </a:xfrm>
            <a:custGeom>
              <a:avLst/>
              <a:gdLst>
                <a:gd name="T0" fmla="*/ 22 w 29"/>
                <a:gd name="T1" fmla="*/ 1 h 28"/>
                <a:gd name="T2" fmla="*/ 16 w 29"/>
                <a:gd name="T3" fmla="*/ 8 h 28"/>
                <a:gd name="T4" fmla="*/ 15 w 29"/>
                <a:gd name="T5" fmla="*/ 10 h 28"/>
                <a:gd name="T6" fmla="*/ 12 w 29"/>
                <a:gd name="T7" fmla="*/ 11 h 28"/>
                <a:gd name="T8" fmla="*/ 2 w 29"/>
                <a:gd name="T9" fmla="*/ 21 h 28"/>
                <a:gd name="T10" fmla="*/ 2 w 29"/>
                <a:gd name="T11" fmla="*/ 27 h 28"/>
                <a:gd name="T12" fmla="*/ 5 w 29"/>
                <a:gd name="T13" fmla="*/ 28 h 28"/>
                <a:gd name="T14" fmla="*/ 7 w 29"/>
                <a:gd name="T15" fmla="*/ 27 h 28"/>
                <a:gd name="T16" fmla="*/ 18 w 29"/>
                <a:gd name="T17" fmla="*/ 17 h 28"/>
                <a:gd name="T18" fmla="*/ 19 w 29"/>
                <a:gd name="T19" fmla="*/ 14 h 28"/>
                <a:gd name="T20" fmla="*/ 21 w 29"/>
                <a:gd name="T21" fmla="*/ 13 h 28"/>
                <a:gd name="T22" fmla="*/ 27 w 29"/>
                <a:gd name="T23" fmla="*/ 7 h 28"/>
                <a:gd name="T24" fmla="*/ 27 w 29"/>
                <a:gd name="T25" fmla="*/ 1 h 28"/>
                <a:gd name="T26" fmla="*/ 22 w 29"/>
                <a:gd name="T2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8">
                  <a:moveTo>
                    <a:pt x="22" y="1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9"/>
                    <a:pt x="15" y="10"/>
                  </a:cubicBezTo>
                  <a:cubicBezTo>
                    <a:pt x="14" y="10"/>
                    <a:pt x="13" y="10"/>
                    <a:pt x="12" y="1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6"/>
                    <a:pt x="2" y="27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9" y="15"/>
                    <a:pt x="19" y="14"/>
                  </a:cubicBezTo>
                  <a:cubicBezTo>
                    <a:pt x="20" y="14"/>
                    <a:pt x="21" y="14"/>
                    <a:pt x="21" y="13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5"/>
                    <a:pt x="29" y="3"/>
                    <a:pt x="27" y="1"/>
                  </a:cubicBezTo>
                  <a:cubicBezTo>
                    <a:pt x="26" y="0"/>
                    <a:pt x="23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2" name="Freeform 514">
              <a:extLst>
                <a:ext uri="{FF2B5EF4-FFF2-40B4-BE49-F238E27FC236}">
                  <a16:creationId xmlns:a16="http://schemas.microsoft.com/office/drawing/2014/main" xmlns="" id="{89F737E8-51DF-D24D-9225-8D43998B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976" y="3960814"/>
              <a:ext cx="49213" cy="46038"/>
            </a:xfrm>
            <a:custGeom>
              <a:avLst/>
              <a:gdLst>
                <a:gd name="T0" fmla="*/ 12 w 13"/>
                <a:gd name="T1" fmla="*/ 7 h 12"/>
                <a:gd name="T2" fmla="*/ 12 w 13"/>
                <a:gd name="T3" fmla="*/ 1 h 12"/>
                <a:gd name="T4" fmla="*/ 6 w 13"/>
                <a:gd name="T5" fmla="*/ 1 h 12"/>
                <a:gd name="T6" fmla="*/ 2 w 13"/>
                <a:gd name="T7" fmla="*/ 5 h 12"/>
                <a:gd name="T8" fmla="*/ 2 w 13"/>
                <a:gd name="T9" fmla="*/ 11 h 12"/>
                <a:gd name="T10" fmla="*/ 5 w 13"/>
                <a:gd name="T11" fmla="*/ 12 h 12"/>
                <a:gd name="T12" fmla="*/ 8 w 13"/>
                <a:gd name="T13" fmla="*/ 11 h 12"/>
                <a:gd name="T14" fmla="*/ 12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2" y="7"/>
                  </a:moveTo>
                  <a:cubicBezTo>
                    <a:pt x="13" y="5"/>
                    <a:pt x="13" y="3"/>
                    <a:pt x="12" y="1"/>
                  </a:cubicBezTo>
                  <a:cubicBezTo>
                    <a:pt x="10" y="0"/>
                    <a:pt x="7" y="0"/>
                    <a:pt x="6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7"/>
                    <a:pt x="0" y="9"/>
                    <a:pt x="2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6" y="12"/>
                    <a:pt x="7" y="12"/>
                    <a:pt x="8" y="11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3" name="Freeform 515">
              <a:extLst>
                <a:ext uri="{FF2B5EF4-FFF2-40B4-BE49-F238E27FC236}">
                  <a16:creationId xmlns:a16="http://schemas.microsoft.com/office/drawing/2014/main" xmlns="" id="{47D9D289-0ACE-274F-A00D-2D02021A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4" y="3600451"/>
              <a:ext cx="271463" cy="269875"/>
            </a:xfrm>
            <a:custGeom>
              <a:avLst/>
              <a:gdLst>
                <a:gd name="T0" fmla="*/ 5 w 72"/>
                <a:gd name="T1" fmla="*/ 72 h 72"/>
                <a:gd name="T2" fmla="*/ 7 w 72"/>
                <a:gd name="T3" fmla="*/ 71 h 72"/>
                <a:gd name="T4" fmla="*/ 71 w 72"/>
                <a:gd name="T5" fmla="*/ 8 h 72"/>
                <a:gd name="T6" fmla="*/ 71 w 72"/>
                <a:gd name="T7" fmla="*/ 2 h 72"/>
                <a:gd name="T8" fmla="*/ 65 w 72"/>
                <a:gd name="T9" fmla="*/ 2 h 72"/>
                <a:gd name="T10" fmla="*/ 2 w 72"/>
                <a:gd name="T11" fmla="*/ 65 h 72"/>
                <a:gd name="T12" fmla="*/ 2 w 72"/>
                <a:gd name="T13" fmla="*/ 71 h 72"/>
                <a:gd name="T14" fmla="*/ 5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5" y="72"/>
                  </a:moveTo>
                  <a:cubicBezTo>
                    <a:pt x="6" y="72"/>
                    <a:pt x="7" y="72"/>
                    <a:pt x="7" y="71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2" y="6"/>
                    <a:pt x="72" y="4"/>
                    <a:pt x="71" y="2"/>
                  </a:cubicBezTo>
                  <a:cubicBezTo>
                    <a:pt x="69" y="0"/>
                    <a:pt x="67" y="0"/>
                    <a:pt x="65" y="2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7"/>
                    <a:pt x="0" y="69"/>
                    <a:pt x="2" y="71"/>
                  </a:cubicBezTo>
                  <a:cubicBezTo>
                    <a:pt x="3" y="72"/>
                    <a:pt x="4" y="72"/>
                    <a:pt x="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4" name="Freeform 516">
              <a:extLst>
                <a:ext uri="{FF2B5EF4-FFF2-40B4-BE49-F238E27FC236}">
                  <a16:creationId xmlns:a16="http://schemas.microsoft.com/office/drawing/2014/main" xmlns="" id="{D7DDAEF5-B87B-6147-9214-524EC65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4" y="3476626"/>
              <a:ext cx="41275" cy="36513"/>
            </a:xfrm>
            <a:custGeom>
              <a:avLst/>
              <a:gdLst>
                <a:gd name="T0" fmla="*/ 8 w 11"/>
                <a:gd name="T1" fmla="*/ 9 h 10"/>
                <a:gd name="T2" fmla="*/ 10 w 11"/>
                <a:gd name="T3" fmla="*/ 7 h 10"/>
                <a:gd name="T4" fmla="*/ 10 w 11"/>
                <a:gd name="T5" fmla="*/ 1 h 10"/>
                <a:gd name="T6" fmla="*/ 4 w 11"/>
                <a:gd name="T7" fmla="*/ 1 h 10"/>
                <a:gd name="T8" fmla="*/ 2 w 11"/>
                <a:gd name="T9" fmla="*/ 3 h 10"/>
                <a:gd name="T10" fmla="*/ 2 w 11"/>
                <a:gd name="T11" fmla="*/ 9 h 10"/>
                <a:gd name="T12" fmla="*/ 5 w 11"/>
                <a:gd name="T13" fmla="*/ 10 h 10"/>
                <a:gd name="T14" fmla="*/ 8 w 11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8" y="9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5" name="Freeform 517">
              <a:extLst>
                <a:ext uri="{FF2B5EF4-FFF2-40B4-BE49-F238E27FC236}">
                  <a16:creationId xmlns:a16="http://schemas.microsoft.com/office/drawing/2014/main" xmlns="" id="{E741EBE1-263E-BD40-9611-C870C9BC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1" y="3983039"/>
              <a:ext cx="68263" cy="71438"/>
            </a:xfrm>
            <a:custGeom>
              <a:avLst/>
              <a:gdLst>
                <a:gd name="T0" fmla="*/ 17 w 18"/>
                <a:gd name="T1" fmla="*/ 2 h 19"/>
                <a:gd name="T2" fmla="*/ 11 w 18"/>
                <a:gd name="T3" fmla="*/ 2 h 19"/>
                <a:gd name="T4" fmla="*/ 1 w 18"/>
                <a:gd name="T5" fmla="*/ 12 h 19"/>
                <a:gd name="T6" fmla="*/ 1 w 18"/>
                <a:gd name="T7" fmla="*/ 17 h 19"/>
                <a:gd name="T8" fmla="*/ 4 w 18"/>
                <a:gd name="T9" fmla="*/ 19 h 19"/>
                <a:gd name="T10" fmla="*/ 7 w 18"/>
                <a:gd name="T11" fmla="*/ 17 h 19"/>
                <a:gd name="T12" fmla="*/ 17 w 18"/>
                <a:gd name="T13" fmla="*/ 8 h 19"/>
                <a:gd name="T14" fmla="*/ 17 w 18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17" y="2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2" y="18"/>
                    <a:pt x="3" y="19"/>
                    <a:pt x="4" y="19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6"/>
                    <a:pt x="18" y="4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6" name="Freeform 518">
              <a:extLst>
                <a:ext uri="{FF2B5EF4-FFF2-40B4-BE49-F238E27FC236}">
                  <a16:creationId xmlns:a16="http://schemas.microsoft.com/office/drawing/2014/main" xmlns="" id="{E7D6D044-C56F-924C-AAEF-FD0DC23EE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4" y="3686176"/>
              <a:ext cx="236538" cy="233363"/>
            </a:xfrm>
            <a:custGeom>
              <a:avLst/>
              <a:gdLst>
                <a:gd name="T0" fmla="*/ 61 w 63"/>
                <a:gd name="T1" fmla="*/ 2 h 62"/>
                <a:gd name="T2" fmla="*/ 55 w 63"/>
                <a:gd name="T3" fmla="*/ 2 h 62"/>
                <a:gd name="T4" fmla="*/ 2 w 63"/>
                <a:gd name="T5" fmla="*/ 55 h 62"/>
                <a:gd name="T6" fmla="*/ 2 w 63"/>
                <a:gd name="T7" fmla="*/ 61 h 62"/>
                <a:gd name="T8" fmla="*/ 5 w 63"/>
                <a:gd name="T9" fmla="*/ 62 h 62"/>
                <a:gd name="T10" fmla="*/ 8 w 63"/>
                <a:gd name="T11" fmla="*/ 61 h 62"/>
                <a:gd name="T12" fmla="*/ 61 w 63"/>
                <a:gd name="T13" fmla="*/ 8 h 62"/>
                <a:gd name="T14" fmla="*/ 61 w 63"/>
                <a:gd name="T15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2">
                  <a:moveTo>
                    <a:pt x="61" y="2"/>
                  </a:moveTo>
                  <a:cubicBezTo>
                    <a:pt x="60" y="0"/>
                    <a:pt x="57" y="0"/>
                    <a:pt x="55" y="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7"/>
                    <a:pt x="0" y="59"/>
                    <a:pt x="2" y="61"/>
                  </a:cubicBezTo>
                  <a:cubicBezTo>
                    <a:pt x="3" y="62"/>
                    <a:pt x="4" y="62"/>
                    <a:pt x="5" y="62"/>
                  </a:cubicBezTo>
                  <a:cubicBezTo>
                    <a:pt x="6" y="62"/>
                    <a:pt x="7" y="62"/>
                    <a:pt x="8" y="61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7" name="Freeform 519">
              <a:extLst>
                <a:ext uri="{FF2B5EF4-FFF2-40B4-BE49-F238E27FC236}">
                  <a16:creationId xmlns:a16="http://schemas.microsoft.com/office/drawing/2014/main" xmlns="" id="{B8AE2AD4-ABA2-7F44-9895-1280A3CB5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814" y="3517901"/>
              <a:ext cx="82550" cy="82550"/>
            </a:xfrm>
            <a:custGeom>
              <a:avLst/>
              <a:gdLst>
                <a:gd name="T0" fmla="*/ 21 w 22"/>
                <a:gd name="T1" fmla="*/ 7 h 22"/>
                <a:gd name="T2" fmla="*/ 21 w 22"/>
                <a:gd name="T3" fmla="*/ 1 h 22"/>
                <a:gd name="T4" fmla="*/ 15 w 22"/>
                <a:gd name="T5" fmla="*/ 1 h 22"/>
                <a:gd name="T6" fmla="*/ 8 w 22"/>
                <a:gd name="T7" fmla="*/ 9 h 22"/>
                <a:gd name="T8" fmla="*/ 7 w 22"/>
                <a:gd name="T9" fmla="*/ 11 h 22"/>
                <a:gd name="T10" fmla="*/ 5 w 22"/>
                <a:gd name="T11" fmla="*/ 12 h 22"/>
                <a:gd name="T12" fmla="*/ 2 w 22"/>
                <a:gd name="T13" fmla="*/ 15 h 22"/>
                <a:gd name="T14" fmla="*/ 2 w 22"/>
                <a:gd name="T15" fmla="*/ 20 h 22"/>
                <a:gd name="T16" fmla="*/ 4 w 22"/>
                <a:gd name="T17" fmla="*/ 22 h 22"/>
                <a:gd name="T18" fmla="*/ 7 w 22"/>
                <a:gd name="T19" fmla="*/ 20 h 22"/>
                <a:gd name="T20" fmla="*/ 10 w 22"/>
                <a:gd name="T21" fmla="*/ 17 h 22"/>
                <a:gd name="T22" fmla="*/ 11 w 22"/>
                <a:gd name="T23" fmla="*/ 15 h 22"/>
                <a:gd name="T24" fmla="*/ 13 w 22"/>
                <a:gd name="T25" fmla="*/ 14 h 22"/>
                <a:gd name="T26" fmla="*/ 21 w 22"/>
                <a:gd name="T2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2">
                  <a:moveTo>
                    <a:pt x="21" y="7"/>
                  </a:moveTo>
                  <a:cubicBezTo>
                    <a:pt x="22" y="5"/>
                    <a:pt x="22" y="3"/>
                    <a:pt x="21" y="1"/>
                  </a:cubicBezTo>
                  <a:cubicBezTo>
                    <a:pt x="19" y="0"/>
                    <a:pt x="17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0" y="19"/>
                    <a:pt x="2" y="20"/>
                  </a:cubicBezTo>
                  <a:cubicBezTo>
                    <a:pt x="2" y="21"/>
                    <a:pt x="3" y="22"/>
                    <a:pt x="4" y="22"/>
                  </a:cubicBezTo>
                  <a:cubicBezTo>
                    <a:pt x="5" y="22"/>
                    <a:pt x="6" y="21"/>
                    <a:pt x="7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5"/>
                  </a:cubicBezTo>
                  <a:cubicBezTo>
                    <a:pt x="12" y="15"/>
                    <a:pt x="13" y="15"/>
                    <a:pt x="13" y="14"/>
                  </a:cubicBezTo>
                  <a:lnTo>
                    <a:pt x="2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8" name="Freeform 520">
              <a:extLst>
                <a:ext uri="{FF2B5EF4-FFF2-40B4-BE49-F238E27FC236}">
                  <a16:creationId xmlns:a16="http://schemas.microsoft.com/office/drawing/2014/main" xmlns="" id="{AB21580B-D7BB-874E-BB95-3E2649290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1" y="3589339"/>
              <a:ext cx="41275" cy="41275"/>
            </a:xfrm>
            <a:custGeom>
              <a:avLst/>
              <a:gdLst>
                <a:gd name="T0" fmla="*/ 9 w 11"/>
                <a:gd name="T1" fmla="*/ 8 h 11"/>
                <a:gd name="T2" fmla="*/ 9 w 11"/>
                <a:gd name="T3" fmla="*/ 2 h 11"/>
                <a:gd name="T4" fmla="*/ 3 w 11"/>
                <a:gd name="T5" fmla="*/ 2 h 11"/>
                <a:gd name="T6" fmla="*/ 1 w 11"/>
                <a:gd name="T7" fmla="*/ 4 h 11"/>
                <a:gd name="T8" fmla="*/ 1 w 11"/>
                <a:gd name="T9" fmla="*/ 10 h 11"/>
                <a:gd name="T10" fmla="*/ 4 w 11"/>
                <a:gd name="T11" fmla="*/ 11 h 11"/>
                <a:gd name="T12" fmla="*/ 7 w 11"/>
                <a:gd name="T13" fmla="*/ 10 h 11"/>
                <a:gd name="T14" fmla="*/ 9 w 11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9" y="8"/>
                  </a:moveTo>
                  <a:cubicBezTo>
                    <a:pt x="11" y="6"/>
                    <a:pt x="11" y="3"/>
                    <a:pt x="9" y="2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9" name="Freeform 521">
              <a:extLst>
                <a:ext uri="{FF2B5EF4-FFF2-40B4-BE49-F238E27FC236}">
                  <a16:creationId xmlns:a16="http://schemas.microsoft.com/office/drawing/2014/main" xmlns="" id="{0A92B642-E9D5-1B47-98E1-AA3E455E8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9" y="3735389"/>
              <a:ext cx="195263" cy="195263"/>
            </a:xfrm>
            <a:custGeom>
              <a:avLst/>
              <a:gdLst>
                <a:gd name="T0" fmla="*/ 51 w 52"/>
                <a:gd name="T1" fmla="*/ 2 h 52"/>
                <a:gd name="T2" fmla="*/ 45 w 52"/>
                <a:gd name="T3" fmla="*/ 2 h 52"/>
                <a:gd name="T4" fmla="*/ 2 w 52"/>
                <a:gd name="T5" fmla="*/ 45 h 52"/>
                <a:gd name="T6" fmla="*/ 2 w 52"/>
                <a:gd name="T7" fmla="*/ 51 h 52"/>
                <a:gd name="T8" fmla="*/ 4 w 52"/>
                <a:gd name="T9" fmla="*/ 52 h 52"/>
                <a:gd name="T10" fmla="*/ 7 w 52"/>
                <a:gd name="T11" fmla="*/ 51 h 52"/>
                <a:gd name="T12" fmla="*/ 51 w 52"/>
                <a:gd name="T13" fmla="*/ 7 h 52"/>
                <a:gd name="T14" fmla="*/ 51 w 52"/>
                <a:gd name="T15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51" y="2"/>
                  </a:moveTo>
                  <a:cubicBezTo>
                    <a:pt x="49" y="0"/>
                    <a:pt x="46" y="0"/>
                    <a:pt x="45" y="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6"/>
                    <a:pt x="0" y="49"/>
                    <a:pt x="2" y="51"/>
                  </a:cubicBezTo>
                  <a:cubicBezTo>
                    <a:pt x="2" y="51"/>
                    <a:pt x="3" y="52"/>
                    <a:pt x="4" y="52"/>
                  </a:cubicBezTo>
                  <a:cubicBezTo>
                    <a:pt x="5" y="52"/>
                    <a:pt x="6" y="51"/>
                    <a:pt x="7" y="5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2" y="6"/>
                    <a:pt x="52" y="3"/>
                    <a:pt x="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0" name="Freeform 522">
              <a:extLst>
                <a:ext uri="{FF2B5EF4-FFF2-40B4-BE49-F238E27FC236}">
                  <a16:creationId xmlns:a16="http://schemas.microsoft.com/office/drawing/2014/main" xmlns="" id="{19357242-01CE-9247-8B2D-2052649DA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414" y="4002089"/>
              <a:ext cx="71438" cy="71438"/>
            </a:xfrm>
            <a:custGeom>
              <a:avLst/>
              <a:gdLst>
                <a:gd name="T0" fmla="*/ 17 w 19"/>
                <a:gd name="T1" fmla="*/ 2 h 19"/>
                <a:gd name="T2" fmla="*/ 11 w 19"/>
                <a:gd name="T3" fmla="*/ 2 h 19"/>
                <a:gd name="T4" fmla="*/ 1 w 19"/>
                <a:gd name="T5" fmla="*/ 12 h 19"/>
                <a:gd name="T6" fmla="*/ 1 w 19"/>
                <a:gd name="T7" fmla="*/ 18 h 19"/>
                <a:gd name="T8" fmla="*/ 4 w 19"/>
                <a:gd name="T9" fmla="*/ 19 h 19"/>
                <a:gd name="T10" fmla="*/ 7 w 19"/>
                <a:gd name="T11" fmla="*/ 18 h 19"/>
                <a:gd name="T12" fmla="*/ 17 w 19"/>
                <a:gd name="T13" fmla="*/ 8 h 19"/>
                <a:gd name="T14" fmla="*/ 17 w 19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7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19" y="4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1" name="Freeform 523">
              <a:extLst>
                <a:ext uri="{FF2B5EF4-FFF2-40B4-BE49-F238E27FC236}">
                  <a16:creationId xmlns:a16="http://schemas.microsoft.com/office/drawing/2014/main" xmlns="" id="{2252491D-21FB-FB4F-892D-E649151B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3521076"/>
              <a:ext cx="87313" cy="82550"/>
            </a:xfrm>
            <a:custGeom>
              <a:avLst/>
              <a:gdLst>
                <a:gd name="T0" fmla="*/ 5 w 23"/>
                <a:gd name="T1" fmla="*/ 22 h 22"/>
                <a:gd name="T2" fmla="*/ 7 w 23"/>
                <a:gd name="T3" fmla="*/ 21 h 22"/>
                <a:gd name="T4" fmla="*/ 22 w 23"/>
                <a:gd name="T5" fmla="*/ 7 h 22"/>
                <a:gd name="T6" fmla="*/ 22 w 23"/>
                <a:gd name="T7" fmla="*/ 1 h 22"/>
                <a:gd name="T8" fmla="*/ 16 w 23"/>
                <a:gd name="T9" fmla="*/ 1 h 22"/>
                <a:gd name="T10" fmla="*/ 2 w 23"/>
                <a:gd name="T11" fmla="*/ 16 h 22"/>
                <a:gd name="T12" fmla="*/ 2 w 23"/>
                <a:gd name="T13" fmla="*/ 21 h 22"/>
                <a:gd name="T14" fmla="*/ 5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5" y="22"/>
                  </a:moveTo>
                  <a:cubicBezTo>
                    <a:pt x="6" y="22"/>
                    <a:pt x="7" y="22"/>
                    <a:pt x="7" y="2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7"/>
                    <a:pt x="0" y="20"/>
                    <a:pt x="2" y="21"/>
                  </a:cubicBezTo>
                  <a:cubicBezTo>
                    <a:pt x="3" y="22"/>
                    <a:pt x="4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2" name="Freeform 524">
              <a:extLst>
                <a:ext uri="{FF2B5EF4-FFF2-40B4-BE49-F238E27FC236}">
                  <a16:creationId xmlns:a16="http://schemas.microsoft.com/office/drawing/2014/main" xmlns="" id="{DD5C529C-1167-2046-AA6A-0CC9F0A53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9" y="4002089"/>
              <a:ext cx="79375" cy="79375"/>
            </a:xfrm>
            <a:custGeom>
              <a:avLst/>
              <a:gdLst>
                <a:gd name="T0" fmla="*/ 1 w 21"/>
                <a:gd name="T1" fmla="*/ 20 h 21"/>
                <a:gd name="T2" fmla="*/ 4 w 21"/>
                <a:gd name="T3" fmla="*/ 21 h 21"/>
                <a:gd name="T4" fmla="*/ 7 w 21"/>
                <a:gd name="T5" fmla="*/ 20 h 21"/>
                <a:gd name="T6" fmla="*/ 20 w 21"/>
                <a:gd name="T7" fmla="*/ 7 h 21"/>
                <a:gd name="T8" fmla="*/ 20 w 21"/>
                <a:gd name="T9" fmla="*/ 2 h 21"/>
                <a:gd name="T10" fmla="*/ 14 w 21"/>
                <a:gd name="T11" fmla="*/ 2 h 21"/>
                <a:gd name="T12" fmla="*/ 1 w 21"/>
                <a:gd name="T13" fmla="*/ 14 h 21"/>
                <a:gd name="T14" fmla="*/ 1 w 21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1" y="20"/>
                  </a:move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3"/>
                    <a:pt x="20" y="2"/>
                  </a:cubicBezTo>
                  <a:cubicBezTo>
                    <a:pt x="18" y="0"/>
                    <a:pt x="15" y="0"/>
                    <a:pt x="14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8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3" name="Freeform 525">
              <a:extLst>
                <a:ext uri="{FF2B5EF4-FFF2-40B4-BE49-F238E27FC236}">
                  <a16:creationId xmlns:a16="http://schemas.microsoft.com/office/drawing/2014/main" xmlns="" id="{0839AACA-B188-8C4A-A778-E5C8F4A7C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6" y="3576639"/>
              <a:ext cx="57150" cy="57150"/>
            </a:xfrm>
            <a:custGeom>
              <a:avLst/>
              <a:gdLst>
                <a:gd name="T0" fmla="*/ 12 w 15"/>
                <a:gd name="T1" fmla="*/ 9 h 15"/>
                <a:gd name="T2" fmla="*/ 14 w 15"/>
                <a:gd name="T3" fmla="*/ 7 h 15"/>
                <a:gd name="T4" fmla="*/ 14 w 15"/>
                <a:gd name="T5" fmla="*/ 1 h 15"/>
                <a:gd name="T6" fmla="*/ 8 w 15"/>
                <a:gd name="T7" fmla="*/ 1 h 15"/>
                <a:gd name="T8" fmla="*/ 7 w 15"/>
                <a:gd name="T9" fmla="*/ 3 h 15"/>
                <a:gd name="T10" fmla="*/ 5 w 15"/>
                <a:gd name="T11" fmla="*/ 5 h 15"/>
                <a:gd name="T12" fmla="*/ 3 w 15"/>
                <a:gd name="T13" fmla="*/ 7 h 15"/>
                <a:gd name="T14" fmla="*/ 1 w 15"/>
                <a:gd name="T15" fmla="*/ 8 h 15"/>
                <a:gd name="T16" fmla="*/ 1 w 15"/>
                <a:gd name="T17" fmla="*/ 14 h 15"/>
                <a:gd name="T18" fmla="*/ 4 w 15"/>
                <a:gd name="T19" fmla="*/ 15 h 15"/>
                <a:gd name="T20" fmla="*/ 7 w 15"/>
                <a:gd name="T21" fmla="*/ 14 h 15"/>
                <a:gd name="T22" fmla="*/ 9 w 15"/>
                <a:gd name="T23" fmla="*/ 12 h 15"/>
                <a:gd name="T24" fmla="*/ 10 w 15"/>
                <a:gd name="T25" fmla="*/ 10 h 15"/>
                <a:gd name="T26" fmla="*/ 12 w 15"/>
                <a:gd name="T2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12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15" y="3"/>
                    <a:pt x="14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3"/>
                    <a:pt x="1" y="14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1" y="10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4" name="Freeform 526">
              <a:extLst>
                <a:ext uri="{FF2B5EF4-FFF2-40B4-BE49-F238E27FC236}">
                  <a16:creationId xmlns:a16="http://schemas.microsoft.com/office/drawing/2014/main" xmlns="" id="{9CF1ABE3-0E68-3C4B-8F62-B7DD1813D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676" y="3856039"/>
              <a:ext cx="90488" cy="90488"/>
            </a:xfrm>
            <a:custGeom>
              <a:avLst/>
              <a:gdLst>
                <a:gd name="T0" fmla="*/ 23 w 24"/>
                <a:gd name="T1" fmla="*/ 1 h 24"/>
                <a:gd name="T2" fmla="*/ 17 w 24"/>
                <a:gd name="T3" fmla="*/ 1 h 24"/>
                <a:gd name="T4" fmla="*/ 2 w 24"/>
                <a:gd name="T5" fmla="*/ 17 h 24"/>
                <a:gd name="T6" fmla="*/ 2 w 24"/>
                <a:gd name="T7" fmla="*/ 23 h 24"/>
                <a:gd name="T8" fmla="*/ 4 w 24"/>
                <a:gd name="T9" fmla="*/ 24 h 24"/>
                <a:gd name="T10" fmla="*/ 7 w 24"/>
                <a:gd name="T11" fmla="*/ 23 h 24"/>
                <a:gd name="T12" fmla="*/ 23 w 24"/>
                <a:gd name="T13" fmla="*/ 7 h 24"/>
                <a:gd name="T14" fmla="*/ 23 w 24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3" y="1"/>
                  </a:moveTo>
                  <a:cubicBezTo>
                    <a:pt x="21" y="0"/>
                    <a:pt x="19" y="0"/>
                    <a:pt x="17" y="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5" y="24"/>
                    <a:pt x="6" y="23"/>
                    <a:pt x="7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5"/>
                    <a:pt x="24" y="3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5" name="Freeform 527">
              <a:extLst>
                <a:ext uri="{FF2B5EF4-FFF2-40B4-BE49-F238E27FC236}">
                  <a16:creationId xmlns:a16="http://schemas.microsoft.com/office/drawing/2014/main" xmlns="" id="{D0091421-8341-9546-8CBA-6419A0528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9" y="3810001"/>
              <a:ext cx="71438" cy="71438"/>
            </a:xfrm>
            <a:custGeom>
              <a:avLst/>
              <a:gdLst>
                <a:gd name="T0" fmla="*/ 1 w 19"/>
                <a:gd name="T1" fmla="*/ 18 h 19"/>
                <a:gd name="T2" fmla="*/ 4 w 19"/>
                <a:gd name="T3" fmla="*/ 19 h 19"/>
                <a:gd name="T4" fmla="*/ 7 w 19"/>
                <a:gd name="T5" fmla="*/ 18 h 19"/>
                <a:gd name="T6" fmla="*/ 18 w 19"/>
                <a:gd name="T7" fmla="*/ 7 h 19"/>
                <a:gd name="T8" fmla="*/ 18 w 19"/>
                <a:gd name="T9" fmla="*/ 2 h 19"/>
                <a:gd name="T10" fmla="*/ 12 w 19"/>
                <a:gd name="T11" fmla="*/ 2 h 19"/>
                <a:gd name="T12" fmla="*/ 1 w 19"/>
                <a:gd name="T13" fmla="*/ 12 h 19"/>
                <a:gd name="T14" fmla="*/ 1 w 19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" y="18"/>
                  </a:move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7" y="1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19" y="3"/>
                    <a:pt x="18" y="2"/>
                  </a:cubicBezTo>
                  <a:cubicBezTo>
                    <a:pt x="16" y="0"/>
                    <a:pt x="14" y="0"/>
                    <a:pt x="12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0" y="16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6" name="Freeform 528">
              <a:extLst>
                <a:ext uri="{FF2B5EF4-FFF2-40B4-BE49-F238E27FC236}">
                  <a16:creationId xmlns:a16="http://schemas.microsoft.com/office/drawing/2014/main" xmlns="" id="{BD161BE9-3CF4-2F47-98BD-344D0B74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301" y="4006851"/>
              <a:ext cx="87313" cy="85725"/>
            </a:xfrm>
            <a:custGeom>
              <a:avLst/>
              <a:gdLst>
                <a:gd name="T0" fmla="*/ 7 w 23"/>
                <a:gd name="T1" fmla="*/ 22 h 23"/>
                <a:gd name="T2" fmla="*/ 14 w 23"/>
                <a:gd name="T3" fmla="*/ 15 h 23"/>
                <a:gd name="T4" fmla="*/ 22 w 23"/>
                <a:gd name="T5" fmla="*/ 7 h 23"/>
                <a:gd name="T6" fmla="*/ 22 w 23"/>
                <a:gd name="T7" fmla="*/ 2 h 23"/>
                <a:gd name="T8" fmla="*/ 16 w 23"/>
                <a:gd name="T9" fmla="*/ 2 h 23"/>
                <a:gd name="T10" fmla="*/ 9 w 23"/>
                <a:gd name="T11" fmla="*/ 9 h 23"/>
                <a:gd name="T12" fmla="*/ 1 w 23"/>
                <a:gd name="T13" fmla="*/ 16 h 23"/>
                <a:gd name="T14" fmla="*/ 1 w 23"/>
                <a:gd name="T15" fmla="*/ 22 h 23"/>
                <a:gd name="T16" fmla="*/ 4 w 23"/>
                <a:gd name="T17" fmla="*/ 23 h 23"/>
                <a:gd name="T18" fmla="*/ 7 w 23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7" y="22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3"/>
                    <a:pt x="22" y="2"/>
                  </a:cubicBezTo>
                  <a:cubicBezTo>
                    <a:pt x="20" y="0"/>
                    <a:pt x="17" y="0"/>
                    <a:pt x="16" y="2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7" name="Freeform 529">
              <a:extLst>
                <a:ext uri="{FF2B5EF4-FFF2-40B4-BE49-F238E27FC236}">
                  <a16:creationId xmlns:a16="http://schemas.microsoft.com/office/drawing/2014/main" xmlns="" id="{9F61E0BB-97E2-184E-A2EB-AD3355233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4" y="3754439"/>
              <a:ext cx="60325" cy="60325"/>
            </a:xfrm>
            <a:custGeom>
              <a:avLst/>
              <a:gdLst>
                <a:gd name="T0" fmla="*/ 4 w 16"/>
                <a:gd name="T1" fmla="*/ 16 h 16"/>
                <a:gd name="T2" fmla="*/ 7 w 16"/>
                <a:gd name="T3" fmla="*/ 15 h 16"/>
                <a:gd name="T4" fmla="*/ 15 w 16"/>
                <a:gd name="T5" fmla="*/ 7 h 16"/>
                <a:gd name="T6" fmla="*/ 15 w 16"/>
                <a:gd name="T7" fmla="*/ 2 h 16"/>
                <a:gd name="T8" fmla="*/ 9 w 16"/>
                <a:gd name="T9" fmla="*/ 2 h 16"/>
                <a:gd name="T10" fmla="*/ 1 w 16"/>
                <a:gd name="T11" fmla="*/ 9 h 16"/>
                <a:gd name="T12" fmla="*/ 1 w 16"/>
                <a:gd name="T13" fmla="*/ 15 h 16"/>
                <a:gd name="T14" fmla="*/ 4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cubicBezTo>
                    <a:pt x="5" y="16"/>
                    <a:pt x="6" y="16"/>
                    <a:pt x="7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3"/>
                    <a:pt x="15" y="2"/>
                  </a:cubicBezTo>
                  <a:cubicBezTo>
                    <a:pt x="13" y="0"/>
                    <a:pt x="10" y="0"/>
                    <a:pt x="9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8" name="Freeform 530">
              <a:extLst>
                <a:ext uri="{FF2B5EF4-FFF2-40B4-BE49-F238E27FC236}">
                  <a16:creationId xmlns:a16="http://schemas.microsoft.com/office/drawing/2014/main" xmlns="" id="{24385DF5-0DAF-8949-8648-3BB19056E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3735389"/>
              <a:ext cx="76200" cy="74613"/>
            </a:xfrm>
            <a:custGeom>
              <a:avLst/>
              <a:gdLst>
                <a:gd name="T0" fmla="*/ 18 w 20"/>
                <a:gd name="T1" fmla="*/ 2 h 20"/>
                <a:gd name="T2" fmla="*/ 13 w 20"/>
                <a:gd name="T3" fmla="*/ 2 h 20"/>
                <a:gd name="T4" fmla="*/ 1 w 20"/>
                <a:gd name="T5" fmla="*/ 13 h 20"/>
                <a:gd name="T6" fmla="*/ 1 w 20"/>
                <a:gd name="T7" fmla="*/ 19 h 20"/>
                <a:gd name="T8" fmla="*/ 4 w 20"/>
                <a:gd name="T9" fmla="*/ 20 h 20"/>
                <a:gd name="T10" fmla="*/ 7 w 20"/>
                <a:gd name="T11" fmla="*/ 19 h 20"/>
                <a:gd name="T12" fmla="*/ 18 w 20"/>
                <a:gd name="T13" fmla="*/ 8 h 20"/>
                <a:gd name="T14" fmla="*/ 18 w 20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8" y="2"/>
                  </a:moveTo>
                  <a:cubicBezTo>
                    <a:pt x="17" y="0"/>
                    <a:pt x="14" y="0"/>
                    <a:pt x="13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8"/>
                    <a:pt x="1" y="19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6" y="20"/>
                    <a:pt x="7" y="1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9" name="Freeform 531">
              <a:extLst>
                <a:ext uri="{FF2B5EF4-FFF2-40B4-BE49-F238E27FC236}">
                  <a16:creationId xmlns:a16="http://schemas.microsoft.com/office/drawing/2014/main" xmlns="" id="{783BB8D1-54D9-944E-8472-D296DA6E1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551" y="3806826"/>
              <a:ext cx="131763" cy="131763"/>
            </a:xfrm>
            <a:custGeom>
              <a:avLst/>
              <a:gdLst>
                <a:gd name="T0" fmla="*/ 5 w 35"/>
                <a:gd name="T1" fmla="*/ 35 h 35"/>
                <a:gd name="T2" fmla="*/ 8 w 35"/>
                <a:gd name="T3" fmla="*/ 34 h 35"/>
                <a:gd name="T4" fmla="*/ 15 w 35"/>
                <a:gd name="T5" fmla="*/ 26 h 35"/>
                <a:gd name="T6" fmla="*/ 15 w 35"/>
                <a:gd name="T7" fmla="*/ 26 h 35"/>
                <a:gd name="T8" fmla="*/ 16 w 35"/>
                <a:gd name="T9" fmla="*/ 25 h 35"/>
                <a:gd name="T10" fmla="*/ 34 w 35"/>
                <a:gd name="T11" fmla="*/ 7 h 35"/>
                <a:gd name="T12" fmla="*/ 34 w 35"/>
                <a:gd name="T13" fmla="*/ 2 h 35"/>
                <a:gd name="T14" fmla="*/ 28 w 35"/>
                <a:gd name="T15" fmla="*/ 2 h 35"/>
                <a:gd name="T16" fmla="*/ 10 w 35"/>
                <a:gd name="T17" fmla="*/ 20 h 35"/>
                <a:gd name="T18" fmla="*/ 10 w 35"/>
                <a:gd name="T19" fmla="*/ 20 h 35"/>
                <a:gd name="T20" fmla="*/ 9 w 35"/>
                <a:gd name="T21" fmla="*/ 21 h 35"/>
                <a:gd name="T22" fmla="*/ 2 w 35"/>
                <a:gd name="T23" fmla="*/ 28 h 35"/>
                <a:gd name="T24" fmla="*/ 2 w 35"/>
                <a:gd name="T25" fmla="*/ 34 h 35"/>
                <a:gd name="T26" fmla="*/ 5 w 35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5" y="35"/>
                  </a:moveTo>
                  <a:cubicBezTo>
                    <a:pt x="6" y="35"/>
                    <a:pt x="7" y="34"/>
                    <a:pt x="8" y="3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3"/>
                    <a:pt x="34" y="2"/>
                  </a:cubicBezTo>
                  <a:cubicBezTo>
                    <a:pt x="32" y="0"/>
                    <a:pt x="30" y="0"/>
                    <a:pt x="28" y="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32"/>
                    <a:pt x="2" y="34"/>
                  </a:cubicBezTo>
                  <a:cubicBezTo>
                    <a:pt x="3" y="34"/>
                    <a:pt x="4" y="35"/>
                    <a:pt x="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0" name="Freeform 532">
              <a:extLst>
                <a:ext uri="{FF2B5EF4-FFF2-40B4-BE49-F238E27FC236}">
                  <a16:creationId xmlns:a16="http://schemas.microsoft.com/office/drawing/2014/main" xmlns="" id="{6174EB80-D328-1B47-9944-1615E380A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014" y="4073526"/>
              <a:ext cx="46038" cy="41275"/>
            </a:xfrm>
            <a:custGeom>
              <a:avLst/>
              <a:gdLst>
                <a:gd name="T0" fmla="*/ 5 w 12"/>
                <a:gd name="T1" fmla="*/ 1 h 11"/>
                <a:gd name="T2" fmla="*/ 2 w 12"/>
                <a:gd name="T3" fmla="*/ 4 h 11"/>
                <a:gd name="T4" fmla="*/ 2 w 12"/>
                <a:gd name="T5" fmla="*/ 10 h 11"/>
                <a:gd name="T6" fmla="*/ 4 w 12"/>
                <a:gd name="T7" fmla="*/ 11 h 11"/>
                <a:gd name="T8" fmla="*/ 7 w 12"/>
                <a:gd name="T9" fmla="*/ 10 h 11"/>
                <a:gd name="T10" fmla="*/ 10 w 12"/>
                <a:gd name="T11" fmla="*/ 7 h 11"/>
                <a:gd name="T12" fmla="*/ 10 w 12"/>
                <a:gd name="T13" fmla="*/ 1 h 11"/>
                <a:gd name="T14" fmla="*/ 5 w 12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1" name="Freeform 533">
              <a:extLst>
                <a:ext uri="{FF2B5EF4-FFF2-40B4-BE49-F238E27FC236}">
                  <a16:creationId xmlns:a16="http://schemas.microsoft.com/office/drawing/2014/main" xmlns="" id="{74564B91-D18A-1E40-A65C-32F59AEC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976" y="3713164"/>
              <a:ext cx="71438" cy="66675"/>
            </a:xfrm>
            <a:custGeom>
              <a:avLst/>
              <a:gdLst>
                <a:gd name="T0" fmla="*/ 11 w 19"/>
                <a:gd name="T1" fmla="*/ 2 h 18"/>
                <a:gd name="T2" fmla="*/ 9 w 19"/>
                <a:gd name="T3" fmla="*/ 4 h 18"/>
                <a:gd name="T4" fmla="*/ 8 w 19"/>
                <a:gd name="T5" fmla="*/ 5 h 18"/>
                <a:gd name="T6" fmla="*/ 8 w 19"/>
                <a:gd name="T7" fmla="*/ 5 h 18"/>
                <a:gd name="T8" fmla="*/ 2 w 19"/>
                <a:gd name="T9" fmla="*/ 11 h 18"/>
                <a:gd name="T10" fmla="*/ 2 w 19"/>
                <a:gd name="T11" fmla="*/ 17 h 18"/>
                <a:gd name="T12" fmla="*/ 5 w 19"/>
                <a:gd name="T13" fmla="*/ 18 h 18"/>
                <a:gd name="T14" fmla="*/ 8 w 19"/>
                <a:gd name="T15" fmla="*/ 17 h 18"/>
                <a:gd name="T16" fmla="*/ 13 w 19"/>
                <a:gd name="T17" fmla="*/ 11 h 18"/>
                <a:gd name="T18" fmla="*/ 14 w 19"/>
                <a:gd name="T19" fmla="*/ 10 h 18"/>
                <a:gd name="T20" fmla="*/ 14 w 19"/>
                <a:gd name="T21" fmla="*/ 10 h 18"/>
                <a:gd name="T22" fmla="*/ 17 w 19"/>
                <a:gd name="T23" fmla="*/ 7 h 18"/>
                <a:gd name="T24" fmla="*/ 17 w 19"/>
                <a:gd name="T25" fmla="*/ 2 h 18"/>
                <a:gd name="T26" fmla="*/ 11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11" y="2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5"/>
                    <a:pt x="2" y="17"/>
                  </a:cubicBezTo>
                  <a:cubicBezTo>
                    <a:pt x="3" y="17"/>
                    <a:pt x="4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6"/>
                    <a:pt x="19" y="3"/>
                    <a:pt x="17" y="2"/>
                  </a:cubicBezTo>
                  <a:cubicBezTo>
                    <a:pt x="15" y="0"/>
                    <a:pt x="13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2" name="Freeform 534">
              <a:extLst>
                <a:ext uri="{FF2B5EF4-FFF2-40B4-BE49-F238E27FC236}">
                  <a16:creationId xmlns:a16="http://schemas.microsoft.com/office/drawing/2014/main" xmlns="" id="{08C2BE73-9CA5-7845-B639-2FECC8394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4" y="3889376"/>
              <a:ext cx="65088" cy="60325"/>
            </a:xfrm>
            <a:custGeom>
              <a:avLst/>
              <a:gdLst>
                <a:gd name="T0" fmla="*/ 10 w 17"/>
                <a:gd name="T1" fmla="*/ 1 h 16"/>
                <a:gd name="T2" fmla="*/ 2 w 17"/>
                <a:gd name="T3" fmla="*/ 9 h 16"/>
                <a:gd name="T4" fmla="*/ 2 w 17"/>
                <a:gd name="T5" fmla="*/ 15 h 16"/>
                <a:gd name="T6" fmla="*/ 5 w 17"/>
                <a:gd name="T7" fmla="*/ 16 h 16"/>
                <a:gd name="T8" fmla="*/ 8 w 17"/>
                <a:gd name="T9" fmla="*/ 15 h 16"/>
                <a:gd name="T10" fmla="*/ 16 w 17"/>
                <a:gd name="T11" fmla="*/ 7 h 16"/>
                <a:gd name="T12" fmla="*/ 16 w 17"/>
                <a:gd name="T13" fmla="*/ 1 h 16"/>
                <a:gd name="T14" fmla="*/ 10 w 17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0" y="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3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6"/>
                    <a:pt x="7" y="15"/>
                    <a:pt x="8" y="1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5"/>
                    <a:pt x="17" y="3"/>
                    <a:pt x="16" y="1"/>
                  </a:cubicBezTo>
                  <a:cubicBezTo>
                    <a:pt x="14" y="0"/>
                    <a:pt x="11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3" name="Freeform 535">
              <a:extLst>
                <a:ext uri="{FF2B5EF4-FFF2-40B4-BE49-F238E27FC236}">
                  <a16:creationId xmlns:a16="http://schemas.microsoft.com/office/drawing/2014/main" xmlns="" id="{DE240C33-2C2E-0F41-A3F8-8D1D928C6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551" y="3949701"/>
              <a:ext cx="60325" cy="57150"/>
            </a:xfrm>
            <a:custGeom>
              <a:avLst/>
              <a:gdLst>
                <a:gd name="T0" fmla="*/ 5 w 16"/>
                <a:gd name="T1" fmla="*/ 15 h 15"/>
                <a:gd name="T2" fmla="*/ 8 w 16"/>
                <a:gd name="T3" fmla="*/ 14 h 15"/>
                <a:gd name="T4" fmla="*/ 14 w 16"/>
                <a:gd name="T5" fmla="*/ 7 h 15"/>
                <a:gd name="T6" fmla="*/ 14 w 16"/>
                <a:gd name="T7" fmla="*/ 1 h 15"/>
                <a:gd name="T8" fmla="*/ 9 w 16"/>
                <a:gd name="T9" fmla="*/ 1 h 15"/>
                <a:gd name="T10" fmla="*/ 2 w 16"/>
                <a:gd name="T11" fmla="*/ 8 h 15"/>
                <a:gd name="T12" fmla="*/ 2 w 16"/>
                <a:gd name="T13" fmla="*/ 14 h 15"/>
                <a:gd name="T14" fmla="*/ 5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5" y="15"/>
                  </a:moveTo>
                  <a:cubicBezTo>
                    <a:pt x="6" y="15"/>
                    <a:pt x="7" y="14"/>
                    <a:pt x="8" y="1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6" y="3"/>
                    <a:pt x="14" y="1"/>
                  </a:cubicBezTo>
                  <a:cubicBezTo>
                    <a:pt x="13" y="0"/>
                    <a:pt x="10" y="0"/>
                    <a:pt x="9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3" y="14"/>
                    <a:pt x="4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4" name="Freeform 536">
              <a:extLst>
                <a:ext uri="{FF2B5EF4-FFF2-40B4-BE49-F238E27FC236}">
                  <a16:creationId xmlns:a16="http://schemas.microsoft.com/office/drawing/2014/main" xmlns="" id="{B713C065-4B79-9C4B-B02B-AA76E56E6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214" y="4065589"/>
              <a:ext cx="44450" cy="46038"/>
            </a:xfrm>
            <a:custGeom>
              <a:avLst/>
              <a:gdLst>
                <a:gd name="T0" fmla="*/ 4 w 12"/>
                <a:gd name="T1" fmla="*/ 12 h 12"/>
                <a:gd name="T2" fmla="*/ 7 w 12"/>
                <a:gd name="T3" fmla="*/ 10 h 12"/>
                <a:gd name="T4" fmla="*/ 10 w 12"/>
                <a:gd name="T5" fmla="*/ 7 h 12"/>
                <a:gd name="T6" fmla="*/ 10 w 12"/>
                <a:gd name="T7" fmla="*/ 2 h 12"/>
                <a:gd name="T8" fmla="*/ 4 w 12"/>
                <a:gd name="T9" fmla="*/ 2 h 12"/>
                <a:gd name="T10" fmla="*/ 1 w 12"/>
                <a:gd name="T11" fmla="*/ 5 h 12"/>
                <a:gd name="T12" fmla="*/ 1 w 12"/>
                <a:gd name="T13" fmla="*/ 10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5" y="12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6"/>
                    <a:pt x="12" y="3"/>
                    <a:pt x="10" y="2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1" y="10"/>
                  </a:cubicBezTo>
                  <a:cubicBezTo>
                    <a:pt x="2" y="11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5" name="Freeform 537">
              <a:extLst>
                <a:ext uri="{FF2B5EF4-FFF2-40B4-BE49-F238E27FC236}">
                  <a16:creationId xmlns:a16="http://schemas.microsoft.com/office/drawing/2014/main" xmlns="" id="{3EFB5669-E1CB-3440-A4A2-C2E88E6A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914" y="3776664"/>
              <a:ext cx="66675" cy="68263"/>
            </a:xfrm>
            <a:custGeom>
              <a:avLst/>
              <a:gdLst>
                <a:gd name="T0" fmla="*/ 15 w 18"/>
                <a:gd name="T1" fmla="*/ 9 h 18"/>
                <a:gd name="T2" fmla="*/ 17 w 18"/>
                <a:gd name="T3" fmla="*/ 7 h 18"/>
                <a:gd name="T4" fmla="*/ 17 w 18"/>
                <a:gd name="T5" fmla="*/ 1 h 18"/>
                <a:gd name="T6" fmla="*/ 11 w 18"/>
                <a:gd name="T7" fmla="*/ 1 h 18"/>
                <a:gd name="T8" fmla="*/ 9 w 18"/>
                <a:gd name="T9" fmla="*/ 3 h 18"/>
                <a:gd name="T10" fmla="*/ 1 w 18"/>
                <a:gd name="T11" fmla="*/ 11 h 18"/>
                <a:gd name="T12" fmla="*/ 1 w 18"/>
                <a:gd name="T13" fmla="*/ 17 h 18"/>
                <a:gd name="T14" fmla="*/ 4 w 18"/>
                <a:gd name="T15" fmla="*/ 18 h 18"/>
                <a:gd name="T16" fmla="*/ 7 w 18"/>
                <a:gd name="T17" fmla="*/ 17 h 18"/>
                <a:gd name="T18" fmla="*/ 15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5" y="9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8" y="5"/>
                    <a:pt x="18" y="3"/>
                    <a:pt x="17" y="1"/>
                  </a:cubicBezTo>
                  <a:cubicBezTo>
                    <a:pt x="15" y="0"/>
                    <a:pt x="13" y="0"/>
                    <a:pt x="11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5" y="18"/>
                    <a:pt x="6" y="17"/>
                    <a:pt x="7" y="17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6" name="Freeform 538">
              <a:extLst>
                <a:ext uri="{FF2B5EF4-FFF2-40B4-BE49-F238E27FC236}">
                  <a16:creationId xmlns:a16="http://schemas.microsoft.com/office/drawing/2014/main" xmlns="" id="{BEA4E88A-68AB-3541-962C-BCB95D7A9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4" y="3935414"/>
              <a:ext cx="68263" cy="63500"/>
            </a:xfrm>
            <a:custGeom>
              <a:avLst/>
              <a:gdLst>
                <a:gd name="T0" fmla="*/ 7 w 18"/>
                <a:gd name="T1" fmla="*/ 16 h 17"/>
                <a:gd name="T2" fmla="*/ 16 w 18"/>
                <a:gd name="T3" fmla="*/ 7 h 17"/>
                <a:gd name="T4" fmla="*/ 16 w 18"/>
                <a:gd name="T5" fmla="*/ 2 h 17"/>
                <a:gd name="T6" fmla="*/ 10 w 18"/>
                <a:gd name="T7" fmla="*/ 2 h 17"/>
                <a:gd name="T8" fmla="*/ 2 w 18"/>
                <a:gd name="T9" fmla="*/ 10 h 17"/>
                <a:gd name="T10" fmla="*/ 2 w 18"/>
                <a:gd name="T11" fmla="*/ 16 h 17"/>
                <a:gd name="T12" fmla="*/ 5 w 18"/>
                <a:gd name="T13" fmla="*/ 17 h 17"/>
                <a:gd name="T14" fmla="*/ 7 w 1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7" y="16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8" y="6"/>
                    <a:pt x="18" y="3"/>
                    <a:pt x="16" y="2"/>
                  </a:cubicBezTo>
                  <a:cubicBezTo>
                    <a:pt x="15" y="0"/>
                    <a:pt x="12" y="0"/>
                    <a:pt x="10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4"/>
                    <a:pt x="2" y="16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7" name="Freeform 539">
              <a:extLst>
                <a:ext uri="{FF2B5EF4-FFF2-40B4-BE49-F238E27FC236}">
                  <a16:creationId xmlns:a16="http://schemas.microsoft.com/office/drawing/2014/main" xmlns="" id="{92C20F59-21F4-2043-9B22-F4AF49DF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6" y="4065589"/>
              <a:ext cx="82550" cy="79375"/>
            </a:xfrm>
            <a:custGeom>
              <a:avLst/>
              <a:gdLst>
                <a:gd name="T0" fmla="*/ 2 w 22"/>
                <a:gd name="T1" fmla="*/ 20 h 21"/>
                <a:gd name="T2" fmla="*/ 5 w 22"/>
                <a:gd name="T3" fmla="*/ 21 h 21"/>
                <a:gd name="T4" fmla="*/ 7 w 22"/>
                <a:gd name="T5" fmla="*/ 20 h 21"/>
                <a:gd name="T6" fmla="*/ 14 w 22"/>
                <a:gd name="T7" fmla="*/ 13 h 21"/>
                <a:gd name="T8" fmla="*/ 20 w 22"/>
                <a:gd name="T9" fmla="*/ 7 h 21"/>
                <a:gd name="T10" fmla="*/ 20 w 22"/>
                <a:gd name="T11" fmla="*/ 2 h 21"/>
                <a:gd name="T12" fmla="*/ 15 w 22"/>
                <a:gd name="T13" fmla="*/ 2 h 21"/>
                <a:gd name="T14" fmla="*/ 9 w 22"/>
                <a:gd name="T15" fmla="*/ 8 h 21"/>
                <a:gd name="T16" fmla="*/ 2 w 22"/>
                <a:gd name="T17" fmla="*/ 15 h 21"/>
                <a:gd name="T18" fmla="*/ 2 w 22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" y="20"/>
                  </a:moveTo>
                  <a:cubicBezTo>
                    <a:pt x="2" y="21"/>
                    <a:pt x="3" y="21"/>
                    <a:pt x="5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2" y="3"/>
                    <a:pt x="20" y="2"/>
                  </a:cubicBezTo>
                  <a:cubicBezTo>
                    <a:pt x="19" y="0"/>
                    <a:pt x="16" y="0"/>
                    <a:pt x="15" y="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0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8" name="Freeform 540">
              <a:extLst>
                <a:ext uri="{FF2B5EF4-FFF2-40B4-BE49-F238E27FC236}">
                  <a16:creationId xmlns:a16="http://schemas.microsoft.com/office/drawing/2014/main" xmlns="" id="{577F97B0-7C1A-B341-A0C2-41FF820CB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1989" y="3892551"/>
              <a:ext cx="52388" cy="49213"/>
            </a:xfrm>
            <a:custGeom>
              <a:avLst/>
              <a:gdLst>
                <a:gd name="T0" fmla="*/ 12 w 14"/>
                <a:gd name="T1" fmla="*/ 2 h 13"/>
                <a:gd name="T2" fmla="*/ 7 w 14"/>
                <a:gd name="T3" fmla="*/ 2 h 13"/>
                <a:gd name="T4" fmla="*/ 2 w 14"/>
                <a:gd name="T5" fmla="*/ 6 h 13"/>
                <a:gd name="T6" fmla="*/ 2 w 14"/>
                <a:gd name="T7" fmla="*/ 12 h 13"/>
                <a:gd name="T8" fmla="*/ 5 w 14"/>
                <a:gd name="T9" fmla="*/ 13 h 13"/>
                <a:gd name="T10" fmla="*/ 7 w 14"/>
                <a:gd name="T11" fmla="*/ 12 h 13"/>
                <a:gd name="T12" fmla="*/ 12 w 14"/>
                <a:gd name="T13" fmla="*/ 7 h 13"/>
                <a:gd name="T14" fmla="*/ 12 w 14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2"/>
                  </a:moveTo>
                  <a:cubicBezTo>
                    <a:pt x="11" y="0"/>
                    <a:pt x="8" y="0"/>
                    <a:pt x="7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9" name="Freeform 541">
              <a:extLst>
                <a:ext uri="{FF2B5EF4-FFF2-40B4-BE49-F238E27FC236}">
                  <a16:creationId xmlns:a16="http://schemas.microsoft.com/office/drawing/2014/main" xmlns="" id="{6E01F8FE-3978-C24C-907F-90C918AF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1" y="3787776"/>
              <a:ext cx="46038" cy="46038"/>
            </a:xfrm>
            <a:custGeom>
              <a:avLst/>
              <a:gdLst>
                <a:gd name="T0" fmla="*/ 5 w 12"/>
                <a:gd name="T1" fmla="*/ 1 h 12"/>
                <a:gd name="T2" fmla="*/ 1 w 12"/>
                <a:gd name="T3" fmla="*/ 5 h 12"/>
                <a:gd name="T4" fmla="*/ 1 w 12"/>
                <a:gd name="T5" fmla="*/ 10 h 12"/>
                <a:gd name="T6" fmla="*/ 4 w 12"/>
                <a:gd name="T7" fmla="*/ 12 h 12"/>
                <a:gd name="T8" fmla="*/ 7 w 12"/>
                <a:gd name="T9" fmla="*/ 10 h 12"/>
                <a:gd name="T10" fmla="*/ 11 w 12"/>
                <a:gd name="T11" fmla="*/ 7 h 12"/>
                <a:gd name="T12" fmla="*/ 11 w 12"/>
                <a:gd name="T13" fmla="*/ 1 h 12"/>
                <a:gd name="T14" fmla="*/ 5 w 1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1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5" y="12"/>
                    <a:pt x="6" y="11"/>
                    <a:pt x="7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5"/>
                    <a:pt x="12" y="3"/>
                    <a:pt x="11" y="1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0" name="Freeform 542">
              <a:extLst>
                <a:ext uri="{FF2B5EF4-FFF2-40B4-BE49-F238E27FC236}">
                  <a16:creationId xmlns:a16="http://schemas.microsoft.com/office/drawing/2014/main" xmlns="" id="{6E4B2B5C-575A-B546-B94E-B795B40F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689" y="3803651"/>
              <a:ext cx="71438" cy="66675"/>
            </a:xfrm>
            <a:custGeom>
              <a:avLst/>
              <a:gdLst>
                <a:gd name="T0" fmla="*/ 18 w 19"/>
                <a:gd name="T1" fmla="*/ 7 h 18"/>
                <a:gd name="T2" fmla="*/ 18 w 19"/>
                <a:gd name="T3" fmla="*/ 1 h 18"/>
                <a:gd name="T4" fmla="*/ 12 w 19"/>
                <a:gd name="T5" fmla="*/ 1 h 18"/>
                <a:gd name="T6" fmla="*/ 2 w 19"/>
                <a:gd name="T7" fmla="*/ 12 h 18"/>
                <a:gd name="T8" fmla="*/ 2 w 19"/>
                <a:gd name="T9" fmla="*/ 17 h 18"/>
                <a:gd name="T10" fmla="*/ 5 w 19"/>
                <a:gd name="T11" fmla="*/ 18 h 18"/>
                <a:gd name="T12" fmla="*/ 7 w 19"/>
                <a:gd name="T13" fmla="*/ 17 h 18"/>
                <a:gd name="T14" fmla="*/ 18 w 19"/>
                <a:gd name="T1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18" y="7"/>
                  </a:moveTo>
                  <a:cubicBezTo>
                    <a:pt x="19" y="6"/>
                    <a:pt x="19" y="3"/>
                    <a:pt x="18" y="1"/>
                  </a:cubicBezTo>
                  <a:cubicBezTo>
                    <a:pt x="16" y="0"/>
                    <a:pt x="13" y="0"/>
                    <a:pt x="12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8"/>
                    <a:pt x="5" y="18"/>
                  </a:cubicBezTo>
                  <a:cubicBezTo>
                    <a:pt x="6" y="18"/>
                    <a:pt x="7" y="18"/>
                    <a:pt x="7" y="1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1" name="Freeform 543">
              <a:extLst>
                <a:ext uri="{FF2B5EF4-FFF2-40B4-BE49-F238E27FC236}">
                  <a16:creationId xmlns:a16="http://schemas.microsoft.com/office/drawing/2014/main" xmlns="" id="{C827FD89-C2D7-4A4D-A766-97ED1BAA4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189" y="3881439"/>
              <a:ext cx="55563" cy="57150"/>
            </a:xfrm>
            <a:custGeom>
              <a:avLst/>
              <a:gdLst>
                <a:gd name="T0" fmla="*/ 4 w 15"/>
                <a:gd name="T1" fmla="*/ 15 h 15"/>
                <a:gd name="T2" fmla="*/ 7 w 15"/>
                <a:gd name="T3" fmla="*/ 14 h 15"/>
                <a:gd name="T4" fmla="*/ 13 w 15"/>
                <a:gd name="T5" fmla="*/ 7 h 15"/>
                <a:gd name="T6" fmla="*/ 13 w 15"/>
                <a:gd name="T7" fmla="*/ 2 h 15"/>
                <a:gd name="T8" fmla="*/ 8 w 15"/>
                <a:gd name="T9" fmla="*/ 2 h 15"/>
                <a:gd name="T10" fmla="*/ 1 w 15"/>
                <a:gd name="T11" fmla="*/ 8 h 15"/>
                <a:gd name="T12" fmla="*/ 1 w 15"/>
                <a:gd name="T13" fmla="*/ 14 h 15"/>
                <a:gd name="T14" fmla="*/ 4 w 1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cubicBezTo>
                    <a:pt x="5" y="15"/>
                    <a:pt x="6" y="14"/>
                    <a:pt x="7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3"/>
                    <a:pt x="13" y="2"/>
                  </a:cubicBezTo>
                  <a:cubicBezTo>
                    <a:pt x="12" y="0"/>
                    <a:pt x="9" y="0"/>
                    <a:pt x="8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2" y="14"/>
                    <a:pt x="3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2" name="Freeform 544">
              <a:extLst>
                <a:ext uri="{FF2B5EF4-FFF2-40B4-BE49-F238E27FC236}">
                  <a16:creationId xmlns:a16="http://schemas.microsoft.com/office/drawing/2014/main" xmlns="" id="{685DDA7B-4890-084F-BFDD-0285CA838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4" y="4059239"/>
              <a:ext cx="90488" cy="85725"/>
            </a:xfrm>
            <a:custGeom>
              <a:avLst/>
              <a:gdLst>
                <a:gd name="T0" fmla="*/ 5 w 24"/>
                <a:gd name="T1" fmla="*/ 23 h 23"/>
                <a:gd name="T2" fmla="*/ 8 w 24"/>
                <a:gd name="T3" fmla="*/ 22 h 23"/>
                <a:gd name="T4" fmla="*/ 10 w 24"/>
                <a:gd name="T5" fmla="*/ 20 h 23"/>
                <a:gd name="T6" fmla="*/ 10 w 24"/>
                <a:gd name="T7" fmla="*/ 19 h 23"/>
                <a:gd name="T8" fmla="*/ 11 w 24"/>
                <a:gd name="T9" fmla="*/ 19 h 23"/>
                <a:gd name="T10" fmla="*/ 11 w 24"/>
                <a:gd name="T11" fmla="*/ 19 h 23"/>
                <a:gd name="T12" fmla="*/ 11 w 24"/>
                <a:gd name="T13" fmla="*/ 19 h 23"/>
                <a:gd name="T14" fmla="*/ 22 w 24"/>
                <a:gd name="T15" fmla="*/ 7 h 23"/>
                <a:gd name="T16" fmla="*/ 22 w 24"/>
                <a:gd name="T17" fmla="*/ 2 h 23"/>
                <a:gd name="T18" fmla="*/ 17 w 24"/>
                <a:gd name="T19" fmla="*/ 2 h 23"/>
                <a:gd name="T20" fmla="*/ 6 w 24"/>
                <a:gd name="T21" fmla="*/ 13 h 23"/>
                <a:gd name="T22" fmla="*/ 5 w 24"/>
                <a:gd name="T23" fmla="*/ 13 h 23"/>
                <a:gd name="T24" fmla="*/ 5 w 24"/>
                <a:gd name="T25" fmla="*/ 14 h 23"/>
                <a:gd name="T26" fmla="*/ 5 w 24"/>
                <a:gd name="T27" fmla="*/ 14 h 23"/>
                <a:gd name="T28" fmla="*/ 2 w 24"/>
                <a:gd name="T29" fmla="*/ 17 h 23"/>
                <a:gd name="T30" fmla="*/ 2 w 24"/>
                <a:gd name="T31" fmla="*/ 22 h 23"/>
                <a:gd name="T32" fmla="*/ 5 w 24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5" y="23"/>
                  </a:moveTo>
                  <a:cubicBezTo>
                    <a:pt x="6" y="23"/>
                    <a:pt x="7" y="23"/>
                    <a:pt x="8" y="2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6"/>
                    <a:pt x="24" y="3"/>
                    <a:pt x="22" y="2"/>
                  </a:cubicBezTo>
                  <a:cubicBezTo>
                    <a:pt x="21" y="0"/>
                    <a:pt x="18" y="0"/>
                    <a:pt x="17" y="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2" y="22"/>
                  </a:cubicBezTo>
                  <a:cubicBezTo>
                    <a:pt x="3" y="23"/>
                    <a:pt x="4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3" name="Freeform 545">
              <a:extLst>
                <a:ext uri="{FF2B5EF4-FFF2-40B4-BE49-F238E27FC236}">
                  <a16:creationId xmlns:a16="http://schemas.microsoft.com/office/drawing/2014/main" xmlns="" id="{A528D216-0E8C-0640-BD3C-9A788442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3914" y="3825876"/>
              <a:ext cx="93663" cy="93663"/>
            </a:xfrm>
            <a:custGeom>
              <a:avLst/>
              <a:gdLst>
                <a:gd name="T0" fmla="*/ 4 w 25"/>
                <a:gd name="T1" fmla="*/ 25 h 25"/>
                <a:gd name="T2" fmla="*/ 7 w 25"/>
                <a:gd name="T3" fmla="*/ 23 h 25"/>
                <a:gd name="T4" fmla="*/ 23 w 25"/>
                <a:gd name="T5" fmla="*/ 7 h 25"/>
                <a:gd name="T6" fmla="*/ 23 w 25"/>
                <a:gd name="T7" fmla="*/ 2 h 25"/>
                <a:gd name="T8" fmla="*/ 18 w 25"/>
                <a:gd name="T9" fmla="*/ 2 h 25"/>
                <a:gd name="T10" fmla="*/ 5 w 25"/>
                <a:gd name="T11" fmla="*/ 15 h 25"/>
                <a:gd name="T12" fmla="*/ 5 w 25"/>
                <a:gd name="T13" fmla="*/ 15 h 25"/>
                <a:gd name="T14" fmla="*/ 2 w 25"/>
                <a:gd name="T15" fmla="*/ 18 h 25"/>
                <a:gd name="T16" fmla="*/ 2 w 25"/>
                <a:gd name="T17" fmla="*/ 23 h 25"/>
                <a:gd name="T18" fmla="*/ 4 w 25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4" y="25"/>
                  </a:moveTo>
                  <a:cubicBezTo>
                    <a:pt x="5" y="25"/>
                    <a:pt x="7" y="24"/>
                    <a:pt x="7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6"/>
                    <a:pt x="25" y="3"/>
                    <a:pt x="23" y="2"/>
                  </a:cubicBezTo>
                  <a:cubicBezTo>
                    <a:pt x="22" y="0"/>
                    <a:pt x="19" y="0"/>
                    <a:pt x="18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2"/>
                    <a:pt x="2" y="23"/>
                  </a:cubicBezTo>
                  <a:cubicBezTo>
                    <a:pt x="2" y="24"/>
                    <a:pt x="3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4" name="Freeform 546">
              <a:extLst>
                <a:ext uri="{FF2B5EF4-FFF2-40B4-BE49-F238E27FC236}">
                  <a16:creationId xmlns:a16="http://schemas.microsoft.com/office/drawing/2014/main" xmlns="" id="{0A3D4E69-5FDF-5C45-8CA6-5B1AC28B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6" y="3881439"/>
              <a:ext cx="74613" cy="76200"/>
            </a:xfrm>
            <a:custGeom>
              <a:avLst/>
              <a:gdLst>
                <a:gd name="T0" fmla="*/ 4 w 20"/>
                <a:gd name="T1" fmla="*/ 20 h 20"/>
                <a:gd name="T2" fmla="*/ 7 w 20"/>
                <a:gd name="T3" fmla="*/ 19 h 20"/>
                <a:gd name="T4" fmla="*/ 19 w 20"/>
                <a:gd name="T5" fmla="*/ 7 h 20"/>
                <a:gd name="T6" fmla="*/ 19 w 20"/>
                <a:gd name="T7" fmla="*/ 1 h 20"/>
                <a:gd name="T8" fmla="*/ 13 w 20"/>
                <a:gd name="T9" fmla="*/ 1 h 20"/>
                <a:gd name="T10" fmla="*/ 1 w 20"/>
                <a:gd name="T11" fmla="*/ 13 h 20"/>
                <a:gd name="T12" fmla="*/ 1 w 20"/>
                <a:gd name="T13" fmla="*/ 19 h 20"/>
                <a:gd name="T14" fmla="*/ 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4" y="20"/>
                  </a:moveTo>
                  <a:cubicBezTo>
                    <a:pt x="5" y="20"/>
                    <a:pt x="6" y="20"/>
                    <a:pt x="7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5"/>
                    <a:pt x="20" y="3"/>
                    <a:pt x="19" y="1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5" name="Freeform 547">
              <a:extLst>
                <a:ext uri="{FF2B5EF4-FFF2-40B4-BE49-F238E27FC236}">
                  <a16:creationId xmlns:a16="http://schemas.microsoft.com/office/drawing/2014/main" xmlns="" id="{BDD87B33-4E34-B248-9B2B-085BCC64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6" y="4471989"/>
              <a:ext cx="120650" cy="120650"/>
            </a:xfrm>
            <a:custGeom>
              <a:avLst/>
              <a:gdLst>
                <a:gd name="T0" fmla="*/ 2 w 32"/>
                <a:gd name="T1" fmla="*/ 31 h 32"/>
                <a:gd name="T2" fmla="*/ 5 w 32"/>
                <a:gd name="T3" fmla="*/ 32 h 32"/>
                <a:gd name="T4" fmla="*/ 7 w 32"/>
                <a:gd name="T5" fmla="*/ 31 h 32"/>
                <a:gd name="T6" fmla="*/ 30 w 32"/>
                <a:gd name="T7" fmla="*/ 8 h 32"/>
                <a:gd name="T8" fmla="*/ 30 w 32"/>
                <a:gd name="T9" fmla="*/ 2 h 32"/>
                <a:gd name="T10" fmla="*/ 25 w 32"/>
                <a:gd name="T11" fmla="*/ 2 h 32"/>
                <a:gd name="T12" fmla="*/ 2 w 32"/>
                <a:gd name="T13" fmla="*/ 25 h 32"/>
                <a:gd name="T14" fmla="*/ 2 w 32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2">
                  <a:moveTo>
                    <a:pt x="2" y="31"/>
                  </a:moveTo>
                  <a:cubicBezTo>
                    <a:pt x="2" y="31"/>
                    <a:pt x="4" y="32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2" y="6"/>
                    <a:pt x="32" y="4"/>
                    <a:pt x="30" y="2"/>
                  </a:cubicBezTo>
                  <a:cubicBezTo>
                    <a:pt x="29" y="0"/>
                    <a:pt x="26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6"/>
                    <a:pt x="0" y="29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6" name="Freeform 548">
              <a:extLst>
                <a:ext uri="{FF2B5EF4-FFF2-40B4-BE49-F238E27FC236}">
                  <a16:creationId xmlns:a16="http://schemas.microsoft.com/office/drawing/2014/main" xmlns="" id="{0D33DC1A-E9EE-1545-84C9-B7EC65472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1" y="4329114"/>
              <a:ext cx="52388" cy="49213"/>
            </a:xfrm>
            <a:custGeom>
              <a:avLst/>
              <a:gdLst>
                <a:gd name="T0" fmla="*/ 4 w 14"/>
                <a:gd name="T1" fmla="*/ 13 h 13"/>
                <a:gd name="T2" fmla="*/ 7 w 14"/>
                <a:gd name="T3" fmla="*/ 12 h 13"/>
                <a:gd name="T4" fmla="*/ 12 w 14"/>
                <a:gd name="T5" fmla="*/ 7 h 13"/>
                <a:gd name="T6" fmla="*/ 12 w 14"/>
                <a:gd name="T7" fmla="*/ 1 h 13"/>
                <a:gd name="T8" fmla="*/ 7 w 14"/>
                <a:gd name="T9" fmla="*/ 1 h 13"/>
                <a:gd name="T10" fmla="*/ 2 w 14"/>
                <a:gd name="T11" fmla="*/ 6 h 13"/>
                <a:gd name="T12" fmla="*/ 2 w 14"/>
                <a:gd name="T13" fmla="*/ 12 h 13"/>
                <a:gd name="T14" fmla="*/ 4 w 1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5"/>
                    <a:pt x="14" y="3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2" y="13"/>
                    <a:pt x="3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7" name="Freeform 549">
              <a:extLst>
                <a:ext uri="{FF2B5EF4-FFF2-40B4-BE49-F238E27FC236}">
                  <a16:creationId xmlns:a16="http://schemas.microsoft.com/office/drawing/2014/main" xmlns="" id="{EEE88CFD-3E84-C643-AACE-72DCC69FF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9" y="3844926"/>
              <a:ext cx="125413" cy="123825"/>
            </a:xfrm>
            <a:custGeom>
              <a:avLst/>
              <a:gdLst>
                <a:gd name="T0" fmla="*/ 4 w 33"/>
                <a:gd name="T1" fmla="*/ 33 h 33"/>
                <a:gd name="T2" fmla="*/ 7 w 33"/>
                <a:gd name="T3" fmla="*/ 32 h 33"/>
                <a:gd name="T4" fmla="*/ 32 w 33"/>
                <a:gd name="T5" fmla="*/ 7 h 33"/>
                <a:gd name="T6" fmla="*/ 32 w 33"/>
                <a:gd name="T7" fmla="*/ 2 h 33"/>
                <a:gd name="T8" fmla="*/ 26 w 33"/>
                <a:gd name="T9" fmla="*/ 2 h 33"/>
                <a:gd name="T10" fmla="*/ 2 w 33"/>
                <a:gd name="T11" fmla="*/ 26 h 33"/>
                <a:gd name="T12" fmla="*/ 2 w 33"/>
                <a:gd name="T13" fmla="*/ 32 h 33"/>
                <a:gd name="T14" fmla="*/ 4 w 33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4" y="33"/>
                  </a:moveTo>
                  <a:cubicBezTo>
                    <a:pt x="5" y="33"/>
                    <a:pt x="6" y="33"/>
                    <a:pt x="7" y="32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3"/>
                    <a:pt x="32" y="2"/>
                  </a:cubicBezTo>
                  <a:cubicBezTo>
                    <a:pt x="30" y="0"/>
                    <a:pt x="27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2"/>
                  </a:cubicBezTo>
                  <a:cubicBezTo>
                    <a:pt x="2" y="33"/>
                    <a:pt x="3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8" name="Freeform 550">
              <a:extLst>
                <a:ext uri="{FF2B5EF4-FFF2-40B4-BE49-F238E27FC236}">
                  <a16:creationId xmlns:a16="http://schemas.microsoft.com/office/drawing/2014/main" xmlns="" id="{6E225429-EA86-3443-97E0-D6BF9DF4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576" y="4054476"/>
              <a:ext cx="36513" cy="34925"/>
            </a:xfrm>
            <a:custGeom>
              <a:avLst/>
              <a:gdLst>
                <a:gd name="T0" fmla="*/ 4 w 10"/>
                <a:gd name="T1" fmla="*/ 9 h 9"/>
                <a:gd name="T2" fmla="*/ 7 w 10"/>
                <a:gd name="T3" fmla="*/ 8 h 9"/>
                <a:gd name="T4" fmla="*/ 8 w 10"/>
                <a:gd name="T5" fmla="*/ 7 h 9"/>
                <a:gd name="T6" fmla="*/ 8 w 10"/>
                <a:gd name="T7" fmla="*/ 1 h 9"/>
                <a:gd name="T8" fmla="*/ 2 w 10"/>
                <a:gd name="T9" fmla="*/ 1 h 9"/>
                <a:gd name="T10" fmla="*/ 1 w 10"/>
                <a:gd name="T11" fmla="*/ 3 h 9"/>
                <a:gd name="T12" fmla="*/ 1 w 10"/>
                <a:gd name="T13" fmla="*/ 8 h 9"/>
                <a:gd name="T14" fmla="*/ 4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cubicBezTo>
                    <a:pt x="5" y="9"/>
                    <a:pt x="6" y="9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0" y="3"/>
                    <a:pt x="8" y="1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7"/>
                    <a:pt x="1" y="8"/>
                  </a:cubicBezTo>
                  <a:cubicBezTo>
                    <a:pt x="2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9" name="Freeform 551">
              <a:extLst>
                <a:ext uri="{FF2B5EF4-FFF2-40B4-BE49-F238E27FC236}">
                  <a16:creationId xmlns:a16="http://schemas.microsoft.com/office/drawing/2014/main" xmlns="" id="{0F4A17E0-217A-B743-87E9-C7E4014D6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9" y="4446589"/>
              <a:ext cx="247650" cy="247650"/>
            </a:xfrm>
            <a:custGeom>
              <a:avLst/>
              <a:gdLst>
                <a:gd name="T0" fmla="*/ 4 w 66"/>
                <a:gd name="T1" fmla="*/ 66 h 66"/>
                <a:gd name="T2" fmla="*/ 7 w 66"/>
                <a:gd name="T3" fmla="*/ 65 h 66"/>
                <a:gd name="T4" fmla="*/ 13 w 66"/>
                <a:gd name="T5" fmla="*/ 59 h 66"/>
                <a:gd name="T6" fmla="*/ 14 w 66"/>
                <a:gd name="T7" fmla="*/ 58 h 66"/>
                <a:gd name="T8" fmla="*/ 15 w 66"/>
                <a:gd name="T9" fmla="*/ 57 h 66"/>
                <a:gd name="T10" fmla="*/ 65 w 66"/>
                <a:gd name="T11" fmla="*/ 7 h 66"/>
                <a:gd name="T12" fmla="*/ 65 w 66"/>
                <a:gd name="T13" fmla="*/ 2 h 66"/>
                <a:gd name="T14" fmla="*/ 59 w 66"/>
                <a:gd name="T15" fmla="*/ 2 h 66"/>
                <a:gd name="T16" fmla="*/ 10 w 66"/>
                <a:gd name="T17" fmla="*/ 51 h 66"/>
                <a:gd name="T18" fmla="*/ 9 w 66"/>
                <a:gd name="T19" fmla="*/ 53 h 66"/>
                <a:gd name="T20" fmla="*/ 7 w 66"/>
                <a:gd name="T21" fmla="*/ 54 h 66"/>
                <a:gd name="T22" fmla="*/ 2 w 66"/>
                <a:gd name="T23" fmla="*/ 59 h 66"/>
                <a:gd name="T24" fmla="*/ 2 w 66"/>
                <a:gd name="T25" fmla="*/ 65 h 66"/>
                <a:gd name="T26" fmla="*/ 4 w 66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6">
                  <a:moveTo>
                    <a:pt x="4" y="66"/>
                  </a:moveTo>
                  <a:cubicBezTo>
                    <a:pt x="6" y="66"/>
                    <a:pt x="7" y="66"/>
                    <a:pt x="7" y="65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8"/>
                    <a:pt x="14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6"/>
                    <a:pt x="66" y="3"/>
                    <a:pt x="65" y="2"/>
                  </a:cubicBezTo>
                  <a:cubicBezTo>
                    <a:pt x="63" y="0"/>
                    <a:pt x="61" y="0"/>
                    <a:pt x="59" y="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2"/>
                    <a:pt x="9" y="52"/>
                    <a:pt x="9" y="53"/>
                  </a:cubicBezTo>
                  <a:cubicBezTo>
                    <a:pt x="8" y="53"/>
                    <a:pt x="7" y="53"/>
                    <a:pt x="7" y="54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1"/>
                    <a:pt x="0" y="63"/>
                    <a:pt x="2" y="65"/>
                  </a:cubicBezTo>
                  <a:cubicBezTo>
                    <a:pt x="2" y="66"/>
                    <a:pt x="3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0" name="Freeform 552">
              <a:extLst>
                <a:ext uri="{FF2B5EF4-FFF2-40B4-BE49-F238E27FC236}">
                  <a16:creationId xmlns:a16="http://schemas.microsoft.com/office/drawing/2014/main" xmlns="" id="{FDFD0AF2-5142-D54A-A7C0-4EB0C8A9B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1" y="4156076"/>
              <a:ext cx="44450" cy="41275"/>
            </a:xfrm>
            <a:custGeom>
              <a:avLst/>
              <a:gdLst>
                <a:gd name="T0" fmla="*/ 4 w 12"/>
                <a:gd name="T1" fmla="*/ 11 h 11"/>
                <a:gd name="T2" fmla="*/ 7 w 12"/>
                <a:gd name="T3" fmla="*/ 10 h 11"/>
                <a:gd name="T4" fmla="*/ 10 w 12"/>
                <a:gd name="T5" fmla="*/ 7 h 11"/>
                <a:gd name="T6" fmla="*/ 10 w 12"/>
                <a:gd name="T7" fmla="*/ 1 h 11"/>
                <a:gd name="T8" fmla="*/ 4 w 12"/>
                <a:gd name="T9" fmla="*/ 1 h 11"/>
                <a:gd name="T10" fmla="*/ 2 w 12"/>
                <a:gd name="T11" fmla="*/ 4 h 11"/>
                <a:gd name="T12" fmla="*/ 2 w 12"/>
                <a:gd name="T13" fmla="*/ 10 h 11"/>
                <a:gd name="T14" fmla="*/ 4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4" y="11"/>
                  </a:moveTo>
                  <a:cubicBezTo>
                    <a:pt x="5" y="11"/>
                    <a:pt x="6" y="11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5"/>
                    <a:pt x="12" y="3"/>
                    <a:pt x="10" y="1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2" y="11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1" name="Freeform 553">
              <a:extLst>
                <a:ext uri="{FF2B5EF4-FFF2-40B4-BE49-F238E27FC236}">
                  <a16:creationId xmlns:a16="http://schemas.microsoft.com/office/drawing/2014/main" xmlns="" id="{CBBB7874-9EAE-A242-86D0-7DC9F64F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0026" y="4249739"/>
              <a:ext cx="496888" cy="501650"/>
            </a:xfrm>
            <a:custGeom>
              <a:avLst/>
              <a:gdLst>
                <a:gd name="T0" fmla="*/ 1 w 132"/>
                <a:gd name="T1" fmla="*/ 131 h 133"/>
                <a:gd name="T2" fmla="*/ 4 w 132"/>
                <a:gd name="T3" fmla="*/ 133 h 133"/>
                <a:gd name="T4" fmla="*/ 7 w 132"/>
                <a:gd name="T5" fmla="*/ 131 h 133"/>
                <a:gd name="T6" fmla="*/ 131 w 132"/>
                <a:gd name="T7" fmla="*/ 8 h 133"/>
                <a:gd name="T8" fmla="*/ 131 w 132"/>
                <a:gd name="T9" fmla="*/ 2 h 133"/>
                <a:gd name="T10" fmla="*/ 125 w 132"/>
                <a:gd name="T11" fmla="*/ 2 h 133"/>
                <a:gd name="T12" fmla="*/ 1 w 132"/>
                <a:gd name="T13" fmla="*/ 126 h 133"/>
                <a:gd name="T14" fmla="*/ 1 w 132"/>
                <a:gd name="T15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33">
                  <a:moveTo>
                    <a:pt x="1" y="131"/>
                  </a:moveTo>
                  <a:cubicBezTo>
                    <a:pt x="2" y="132"/>
                    <a:pt x="3" y="133"/>
                    <a:pt x="4" y="133"/>
                  </a:cubicBezTo>
                  <a:cubicBezTo>
                    <a:pt x="5" y="133"/>
                    <a:pt x="6" y="132"/>
                    <a:pt x="7" y="131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2" y="6"/>
                    <a:pt x="132" y="3"/>
                    <a:pt x="131" y="2"/>
                  </a:cubicBezTo>
                  <a:cubicBezTo>
                    <a:pt x="129" y="0"/>
                    <a:pt x="127" y="0"/>
                    <a:pt x="125" y="2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0" y="127"/>
                    <a:pt x="0" y="130"/>
                    <a:pt x="1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2" name="Freeform 554">
              <a:extLst>
                <a:ext uri="{FF2B5EF4-FFF2-40B4-BE49-F238E27FC236}">
                  <a16:creationId xmlns:a16="http://schemas.microsoft.com/office/drawing/2014/main" xmlns="" id="{0A2B7DA3-4D2A-8C42-ACB1-7F4E14E2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9" y="3863976"/>
              <a:ext cx="115888" cy="115888"/>
            </a:xfrm>
            <a:custGeom>
              <a:avLst/>
              <a:gdLst>
                <a:gd name="T0" fmla="*/ 24 w 31"/>
                <a:gd name="T1" fmla="*/ 2 h 31"/>
                <a:gd name="T2" fmla="*/ 1 w 31"/>
                <a:gd name="T3" fmla="*/ 25 h 31"/>
                <a:gd name="T4" fmla="*/ 1 w 31"/>
                <a:gd name="T5" fmla="*/ 30 h 31"/>
                <a:gd name="T6" fmla="*/ 4 w 31"/>
                <a:gd name="T7" fmla="*/ 31 h 31"/>
                <a:gd name="T8" fmla="*/ 7 w 31"/>
                <a:gd name="T9" fmla="*/ 30 h 31"/>
                <a:gd name="T10" fmla="*/ 30 w 31"/>
                <a:gd name="T11" fmla="*/ 7 h 31"/>
                <a:gd name="T12" fmla="*/ 30 w 31"/>
                <a:gd name="T13" fmla="*/ 2 h 31"/>
                <a:gd name="T14" fmla="*/ 24 w 31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4" y="2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9"/>
                    <a:pt x="1" y="30"/>
                  </a:cubicBezTo>
                  <a:cubicBezTo>
                    <a:pt x="2" y="31"/>
                    <a:pt x="3" y="31"/>
                    <a:pt x="4" y="31"/>
                  </a:cubicBezTo>
                  <a:cubicBezTo>
                    <a:pt x="5" y="31"/>
                    <a:pt x="6" y="31"/>
                    <a:pt x="7" y="3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3"/>
                    <a:pt x="30" y="2"/>
                  </a:cubicBezTo>
                  <a:cubicBezTo>
                    <a:pt x="28" y="0"/>
                    <a:pt x="26" y="0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3" name="Freeform 555">
              <a:extLst>
                <a:ext uri="{FF2B5EF4-FFF2-40B4-BE49-F238E27FC236}">
                  <a16:creationId xmlns:a16="http://schemas.microsoft.com/office/drawing/2014/main" xmlns="" id="{D36CC491-A3E4-804D-9B89-BA695AA7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51" y="4160839"/>
              <a:ext cx="660400" cy="661988"/>
            </a:xfrm>
            <a:custGeom>
              <a:avLst/>
              <a:gdLst>
                <a:gd name="T0" fmla="*/ 4 w 176"/>
                <a:gd name="T1" fmla="*/ 176 h 176"/>
                <a:gd name="T2" fmla="*/ 7 w 176"/>
                <a:gd name="T3" fmla="*/ 174 h 176"/>
                <a:gd name="T4" fmla="*/ 131 w 176"/>
                <a:gd name="T5" fmla="*/ 50 h 176"/>
                <a:gd name="T6" fmla="*/ 142 w 176"/>
                <a:gd name="T7" fmla="*/ 39 h 176"/>
                <a:gd name="T8" fmla="*/ 170 w 176"/>
                <a:gd name="T9" fmla="*/ 11 h 176"/>
                <a:gd name="T10" fmla="*/ 174 w 176"/>
                <a:gd name="T11" fmla="*/ 7 h 176"/>
                <a:gd name="T12" fmla="*/ 174 w 176"/>
                <a:gd name="T13" fmla="*/ 2 h 176"/>
                <a:gd name="T14" fmla="*/ 168 w 176"/>
                <a:gd name="T15" fmla="*/ 2 h 176"/>
                <a:gd name="T16" fmla="*/ 165 w 176"/>
                <a:gd name="T17" fmla="*/ 5 h 176"/>
                <a:gd name="T18" fmla="*/ 137 w 176"/>
                <a:gd name="T19" fmla="*/ 33 h 176"/>
                <a:gd name="T20" fmla="*/ 126 w 176"/>
                <a:gd name="T21" fmla="*/ 44 h 176"/>
                <a:gd name="T22" fmla="*/ 1 w 176"/>
                <a:gd name="T23" fmla="*/ 169 h 176"/>
                <a:gd name="T24" fmla="*/ 1 w 176"/>
                <a:gd name="T25" fmla="*/ 174 h 176"/>
                <a:gd name="T26" fmla="*/ 4 w 176"/>
                <a:gd name="T2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76">
                  <a:moveTo>
                    <a:pt x="4" y="176"/>
                  </a:moveTo>
                  <a:cubicBezTo>
                    <a:pt x="5" y="176"/>
                    <a:pt x="6" y="175"/>
                    <a:pt x="7" y="174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6" y="6"/>
                    <a:pt x="176" y="3"/>
                    <a:pt x="174" y="2"/>
                  </a:cubicBezTo>
                  <a:cubicBezTo>
                    <a:pt x="172" y="0"/>
                    <a:pt x="170" y="0"/>
                    <a:pt x="168" y="2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0" y="170"/>
                    <a:pt x="0" y="173"/>
                    <a:pt x="1" y="174"/>
                  </a:cubicBezTo>
                  <a:cubicBezTo>
                    <a:pt x="2" y="175"/>
                    <a:pt x="3" y="176"/>
                    <a:pt x="4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4" name="Freeform 556">
              <a:extLst>
                <a:ext uri="{FF2B5EF4-FFF2-40B4-BE49-F238E27FC236}">
                  <a16:creationId xmlns:a16="http://schemas.microsoft.com/office/drawing/2014/main" xmlns="" id="{DC94BC04-9E59-A54D-8F8B-F10710EA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1" y="3886201"/>
              <a:ext cx="134938" cy="131763"/>
            </a:xfrm>
            <a:custGeom>
              <a:avLst/>
              <a:gdLst>
                <a:gd name="T0" fmla="*/ 2 w 36"/>
                <a:gd name="T1" fmla="*/ 34 h 35"/>
                <a:gd name="T2" fmla="*/ 5 w 36"/>
                <a:gd name="T3" fmla="*/ 35 h 35"/>
                <a:gd name="T4" fmla="*/ 8 w 36"/>
                <a:gd name="T5" fmla="*/ 34 h 35"/>
                <a:gd name="T6" fmla="*/ 34 w 36"/>
                <a:gd name="T7" fmla="*/ 7 h 35"/>
                <a:gd name="T8" fmla="*/ 34 w 36"/>
                <a:gd name="T9" fmla="*/ 1 h 35"/>
                <a:gd name="T10" fmla="*/ 29 w 36"/>
                <a:gd name="T11" fmla="*/ 1 h 35"/>
                <a:gd name="T12" fmla="*/ 2 w 36"/>
                <a:gd name="T13" fmla="*/ 28 h 35"/>
                <a:gd name="T14" fmla="*/ 2 w 36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5">
                  <a:moveTo>
                    <a:pt x="2" y="34"/>
                  </a:moveTo>
                  <a:cubicBezTo>
                    <a:pt x="3" y="35"/>
                    <a:pt x="4" y="35"/>
                    <a:pt x="5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5"/>
                    <a:pt x="36" y="3"/>
                    <a:pt x="34" y="1"/>
                  </a:cubicBezTo>
                  <a:cubicBezTo>
                    <a:pt x="33" y="0"/>
                    <a:pt x="30" y="0"/>
                    <a:pt x="29" y="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0"/>
                    <a:pt x="0" y="32"/>
                    <a:pt x="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5" name="Freeform 557">
              <a:extLst>
                <a:ext uri="{FF2B5EF4-FFF2-40B4-BE49-F238E27FC236}">
                  <a16:creationId xmlns:a16="http://schemas.microsoft.com/office/drawing/2014/main" xmlns="" id="{BAF0ADCF-3B45-7049-83B2-90C55151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3897314"/>
              <a:ext cx="195263" cy="195263"/>
            </a:xfrm>
            <a:custGeom>
              <a:avLst/>
              <a:gdLst>
                <a:gd name="T0" fmla="*/ 7 w 52"/>
                <a:gd name="T1" fmla="*/ 39 h 52"/>
                <a:gd name="T2" fmla="*/ 7 w 52"/>
                <a:gd name="T3" fmla="*/ 40 h 52"/>
                <a:gd name="T4" fmla="*/ 1 w 52"/>
                <a:gd name="T5" fmla="*/ 45 h 52"/>
                <a:gd name="T6" fmla="*/ 1 w 52"/>
                <a:gd name="T7" fmla="*/ 51 h 52"/>
                <a:gd name="T8" fmla="*/ 4 w 52"/>
                <a:gd name="T9" fmla="*/ 52 h 52"/>
                <a:gd name="T10" fmla="*/ 7 w 52"/>
                <a:gd name="T11" fmla="*/ 51 h 52"/>
                <a:gd name="T12" fmla="*/ 12 w 52"/>
                <a:gd name="T13" fmla="*/ 45 h 52"/>
                <a:gd name="T14" fmla="*/ 12 w 52"/>
                <a:gd name="T15" fmla="*/ 45 h 52"/>
                <a:gd name="T16" fmla="*/ 13 w 52"/>
                <a:gd name="T17" fmla="*/ 45 h 52"/>
                <a:gd name="T18" fmla="*/ 50 w 52"/>
                <a:gd name="T19" fmla="*/ 7 h 52"/>
                <a:gd name="T20" fmla="*/ 50 w 52"/>
                <a:gd name="T21" fmla="*/ 1 h 52"/>
                <a:gd name="T22" fmla="*/ 45 w 52"/>
                <a:gd name="T23" fmla="*/ 1 h 52"/>
                <a:gd name="T24" fmla="*/ 7 w 52"/>
                <a:gd name="T25" fmla="*/ 39 h 52"/>
                <a:gd name="T26" fmla="*/ 7 w 52"/>
                <a:gd name="T27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7" y="39"/>
                  </a:moveTo>
                  <a:cubicBezTo>
                    <a:pt x="7" y="39"/>
                    <a:pt x="7" y="39"/>
                    <a:pt x="7" y="4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9"/>
                    <a:pt x="1" y="51"/>
                  </a:cubicBezTo>
                  <a:cubicBezTo>
                    <a:pt x="2" y="51"/>
                    <a:pt x="3" y="52"/>
                    <a:pt x="4" y="52"/>
                  </a:cubicBezTo>
                  <a:cubicBezTo>
                    <a:pt x="5" y="52"/>
                    <a:pt x="6" y="51"/>
                    <a:pt x="7" y="51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6"/>
                    <a:pt x="52" y="3"/>
                    <a:pt x="50" y="1"/>
                  </a:cubicBezTo>
                  <a:cubicBezTo>
                    <a:pt x="49" y="0"/>
                    <a:pt x="46" y="0"/>
                    <a:pt x="45" y="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6" name="Freeform 558">
              <a:extLst>
                <a:ext uri="{FF2B5EF4-FFF2-40B4-BE49-F238E27FC236}">
                  <a16:creationId xmlns:a16="http://schemas.microsoft.com/office/drawing/2014/main" xmlns="" id="{B2D534C7-39CF-3943-BFD2-06FD9192B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4183064"/>
              <a:ext cx="750888" cy="747713"/>
            </a:xfrm>
            <a:custGeom>
              <a:avLst/>
              <a:gdLst>
                <a:gd name="T0" fmla="*/ 15 w 200"/>
                <a:gd name="T1" fmla="*/ 190 h 199"/>
                <a:gd name="T2" fmla="*/ 199 w 200"/>
                <a:gd name="T3" fmla="*/ 7 h 199"/>
                <a:gd name="T4" fmla="*/ 199 w 200"/>
                <a:gd name="T5" fmla="*/ 1 h 199"/>
                <a:gd name="T6" fmla="*/ 193 w 200"/>
                <a:gd name="T7" fmla="*/ 1 h 199"/>
                <a:gd name="T8" fmla="*/ 10 w 200"/>
                <a:gd name="T9" fmla="*/ 184 h 199"/>
                <a:gd name="T10" fmla="*/ 9 w 200"/>
                <a:gd name="T11" fmla="*/ 187 h 199"/>
                <a:gd name="T12" fmla="*/ 6 w 200"/>
                <a:gd name="T13" fmla="*/ 188 h 199"/>
                <a:gd name="T14" fmla="*/ 2 w 200"/>
                <a:gd name="T15" fmla="*/ 192 h 199"/>
                <a:gd name="T16" fmla="*/ 2 w 200"/>
                <a:gd name="T17" fmla="*/ 198 h 199"/>
                <a:gd name="T18" fmla="*/ 5 w 200"/>
                <a:gd name="T19" fmla="*/ 199 h 199"/>
                <a:gd name="T20" fmla="*/ 7 w 200"/>
                <a:gd name="T21" fmla="*/ 198 h 199"/>
                <a:gd name="T22" fmla="*/ 11 w 200"/>
                <a:gd name="T23" fmla="*/ 194 h 199"/>
                <a:gd name="T24" fmla="*/ 13 w 200"/>
                <a:gd name="T25" fmla="*/ 191 h 199"/>
                <a:gd name="T26" fmla="*/ 15 w 200"/>
                <a:gd name="T2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99">
                  <a:moveTo>
                    <a:pt x="15" y="190"/>
                  </a:moveTo>
                  <a:cubicBezTo>
                    <a:pt x="199" y="7"/>
                    <a:pt x="199" y="7"/>
                    <a:pt x="199" y="7"/>
                  </a:cubicBezTo>
                  <a:cubicBezTo>
                    <a:pt x="200" y="5"/>
                    <a:pt x="200" y="3"/>
                    <a:pt x="199" y="1"/>
                  </a:cubicBezTo>
                  <a:cubicBezTo>
                    <a:pt x="197" y="0"/>
                    <a:pt x="195" y="0"/>
                    <a:pt x="193" y="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9" y="185"/>
                    <a:pt x="9" y="186"/>
                    <a:pt x="9" y="187"/>
                  </a:cubicBezTo>
                  <a:cubicBezTo>
                    <a:pt x="8" y="187"/>
                    <a:pt x="7" y="188"/>
                    <a:pt x="6" y="188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0" y="194"/>
                    <a:pt x="0" y="196"/>
                    <a:pt x="2" y="198"/>
                  </a:cubicBezTo>
                  <a:cubicBezTo>
                    <a:pt x="3" y="199"/>
                    <a:pt x="4" y="199"/>
                    <a:pt x="5" y="199"/>
                  </a:cubicBezTo>
                  <a:cubicBezTo>
                    <a:pt x="6" y="199"/>
                    <a:pt x="7" y="199"/>
                    <a:pt x="7" y="198"/>
                  </a:cubicBezTo>
                  <a:cubicBezTo>
                    <a:pt x="11" y="194"/>
                    <a:pt x="11" y="194"/>
                    <a:pt x="11" y="194"/>
                  </a:cubicBezTo>
                  <a:cubicBezTo>
                    <a:pt x="12" y="193"/>
                    <a:pt x="13" y="192"/>
                    <a:pt x="13" y="191"/>
                  </a:cubicBezTo>
                  <a:cubicBezTo>
                    <a:pt x="14" y="191"/>
                    <a:pt x="15" y="191"/>
                    <a:pt x="15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7" name="Freeform 559">
              <a:extLst>
                <a:ext uri="{FF2B5EF4-FFF2-40B4-BE49-F238E27FC236}">
                  <a16:creationId xmlns:a16="http://schemas.microsoft.com/office/drawing/2014/main" xmlns="" id="{6164D4DB-E20A-4542-B4E3-458CCFC25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51" y="4186239"/>
              <a:ext cx="769938" cy="771525"/>
            </a:xfrm>
            <a:custGeom>
              <a:avLst/>
              <a:gdLst>
                <a:gd name="T0" fmla="*/ 203 w 205"/>
                <a:gd name="T1" fmla="*/ 2 h 205"/>
                <a:gd name="T2" fmla="*/ 198 w 205"/>
                <a:gd name="T3" fmla="*/ 2 h 205"/>
                <a:gd name="T4" fmla="*/ 1 w 205"/>
                <a:gd name="T5" fmla="*/ 198 h 205"/>
                <a:gd name="T6" fmla="*/ 1 w 205"/>
                <a:gd name="T7" fmla="*/ 204 h 205"/>
                <a:gd name="T8" fmla="*/ 4 w 205"/>
                <a:gd name="T9" fmla="*/ 205 h 205"/>
                <a:gd name="T10" fmla="*/ 7 w 205"/>
                <a:gd name="T11" fmla="*/ 204 h 205"/>
                <a:gd name="T12" fmla="*/ 203 w 205"/>
                <a:gd name="T13" fmla="*/ 7 h 205"/>
                <a:gd name="T14" fmla="*/ 203 w 205"/>
                <a:gd name="T15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205">
                  <a:moveTo>
                    <a:pt x="203" y="2"/>
                  </a:moveTo>
                  <a:cubicBezTo>
                    <a:pt x="202" y="0"/>
                    <a:pt x="199" y="0"/>
                    <a:pt x="198" y="2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0" y="200"/>
                    <a:pt x="0" y="202"/>
                    <a:pt x="1" y="204"/>
                  </a:cubicBezTo>
                  <a:cubicBezTo>
                    <a:pt x="2" y="205"/>
                    <a:pt x="3" y="205"/>
                    <a:pt x="4" y="205"/>
                  </a:cubicBezTo>
                  <a:cubicBezTo>
                    <a:pt x="5" y="205"/>
                    <a:pt x="6" y="205"/>
                    <a:pt x="7" y="204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5" y="6"/>
                    <a:pt x="205" y="3"/>
                    <a:pt x="20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8" name="Freeform 560">
              <a:extLst>
                <a:ext uri="{FF2B5EF4-FFF2-40B4-BE49-F238E27FC236}">
                  <a16:creationId xmlns:a16="http://schemas.microsoft.com/office/drawing/2014/main" xmlns="" id="{8BE1AA80-946F-2B4C-AB2F-AE7D33393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4" y="3930651"/>
              <a:ext cx="169863" cy="169863"/>
            </a:xfrm>
            <a:custGeom>
              <a:avLst/>
              <a:gdLst>
                <a:gd name="T0" fmla="*/ 1 w 45"/>
                <a:gd name="T1" fmla="*/ 43 h 45"/>
                <a:gd name="T2" fmla="*/ 4 w 45"/>
                <a:gd name="T3" fmla="*/ 45 h 45"/>
                <a:gd name="T4" fmla="*/ 7 w 45"/>
                <a:gd name="T5" fmla="*/ 43 h 45"/>
                <a:gd name="T6" fmla="*/ 44 w 45"/>
                <a:gd name="T7" fmla="*/ 7 h 45"/>
                <a:gd name="T8" fmla="*/ 44 w 45"/>
                <a:gd name="T9" fmla="*/ 1 h 45"/>
                <a:gd name="T10" fmla="*/ 38 w 45"/>
                <a:gd name="T11" fmla="*/ 1 h 45"/>
                <a:gd name="T12" fmla="*/ 1 w 45"/>
                <a:gd name="T13" fmla="*/ 38 h 45"/>
                <a:gd name="T14" fmla="*/ 1 w 45"/>
                <a:gd name="T15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1" y="43"/>
                  </a:moveTo>
                  <a:cubicBezTo>
                    <a:pt x="2" y="44"/>
                    <a:pt x="3" y="45"/>
                    <a:pt x="4" y="45"/>
                  </a:cubicBezTo>
                  <a:cubicBezTo>
                    <a:pt x="5" y="45"/>
                    <a:pt x="6" y="44"/>
                    <a:pt x="7" y="4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5"/>
                    <a:pt x="45" y="3"/>
                    <a:pt x="44" y="1"/>
                  </a:cubicBezTo>
                  <a:cubicBezTo>
                    <a:pt x="42" y="0"/>
                    <a:pt x="40" y="0"/>
                    <a:pt x="38" y="1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0" y="42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9" name="Freeform 561">
              <a:extLst>
                <a:ext uri="{FF2B5EF4-FFF2-40B4-BE49-F238E27FC236}">
                  <a16:creationId xmlns:a16="http://schemas.microsoft.com/office/drawing/2014/main" xmlns="" id="{05779E06-9294-C546-94C8-D14A7E19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9" y="3851276"/>
              <a:ext cx="47625" cy="49213"/>
            </a:xfrm>
            <a:custGeom>
              <a:avLst/>
              <a:gdLst>
                <a:gd name="T0" fmla="*/ 4 w 13"/>
                <a:gd name="T1" fmla="*/ 13 h 13"/>
                <a:gd name="T2" fmla="*/ 7 w 13"/>
                <a:gd name="T3" fmla="*/ 11 h 13"/>
                <a:gd name="T4" fmla="*/ 12 w 13"/>
                <a:gd name="T5" fmla="*/ 7 h 13"/>
                <a:gd name="T6" fmla="*/ 12 w 13"/>
                <a:gd name="T7" fmla="*/ 1 h 13"/>
                <a:gd name="T8" fmla="*/ 6 w 13"/>
                <a:gd name="T9" fmla="*/ 1 h 13"/>
                <a:gd name="T10" fmla="*/ 1 w 13"/>
                <a:gd name="T11" fmla="*/ 6 h 13"/>
                <a:gd name="T12" fmla="*/ 1 w 13"/>
                <a:gd name="T13" fmla="*/ 11 h 13"/>
                <a:gd name="T14" fmla="*/ 4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cubicBezTo>
                    <a:pt x="5" y="13"/>
                    <a:pt x="6" y="12"/>
                    <a:pt x="7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2" y="12"/>
                    <a:pt x="3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0" name="Freeform 562">
              <a:extLst>
                <a:ext uri="{FF2B5EF4-FFF2-40B4-BE49-F238E27FC236}">
                  <a16:creationId xmlns:a16="http://schemas.microsoft.com/office/drawing/2014/main" xmlns="" id="{8DE19CC2-4E7B-DB4A-B8EB-86BFC6D61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9" y="3963989"/>
              <a:ext cx="161925" cy="161925"/>
            </a:xfrm>
            <a:custGeom>
              <a:avLst/>
              <a:gdLst>
                <a:gd name="T0" fmla="*/ 1 w 43"/>
                <a:gd name="T1" fmla="*/ 42 h 43"/>
                <a:gd name="T2" fmla="*/ 4 w 43"/>
                <a:gd name="T3" fmla="*/ 43 h 43"/>
                <a:gd name="T4" fmla="*/ 7 w 43"/>
                <a:gd name="T5" fmla="*/ 42 h 43"/>
                <a:gd name="T6" fmla="*/ 41 w 43"/>
                <a:gd name="T7" fmla="*/ 7 h 43"/>
                <a:gd name="T8" fmla="*/ 41 w 43"/>
                <a:gd name="T9" fmla="*/ 2 h 43"/>
                <a:gd name="T10" fmla="*/ 36 w 43"/>
                <a:gd name="T11" fmla="*/ 2 h 43"/>
                <a:gd name="T12" fmla="*/ 1 w 43"/>
                <a:gd name="T13" fmla="*/ 36 h 43"/>
                <a:gd name="T14" fmla="*/ 1 w 43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3">
                  <a:moveTo>
                    <a:pt x="1" y="42"/>
                  </a:moveTo>
                  <a:cubicBezTo>
                    <a:pt x="2" y="42"/>
                    <a:pt x="3" y="43"/>
                    <a:pt x="4" y="43"/>
                  </a:cubicBezTo>
                  <a:cubicBezTo>
                    <a:pt x="5" y="43"/>
                    <a:pt x="6" y="42"/>
                    <a:pt x="7" y="42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6"/>
                    <a:pt x="43" y="3"/>
                    <a:pt x="41" y="2"/>
                  </a:cubicBezTo>
                  <a:cubicBezTo>
                    <a:pt x="40" y="0"/>
                    <a:pt x="37" y="0"/>
                    <a:pt x="36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8"/>
                    <a:pt x="0" y="40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1" name="Freeform 563">
              <a:extLst>
                <a:ext uri="{FF2B5EF4-FFF2-40B4-BE49-F238E27FC236}">
                  <a16:creationId xmlns:a16="http://schemas.microsoft.com/office/drawing/2014/main" xmlns="" id="{CE2DAC39-880B-D04A-AF02-2A236C40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6" y="4284664"/>
              <a:ext cx="641350" cy="642938"/>
            </a:xfrm>
            <a:custGeom>
              <a:avLst/>
              <a:gdLst>
                <a:gd name="T0" fmla="*/ 169 w 171"/>
                <a:gd name="T1" fmla="*/ 2 h 171"/>
                <a:gd name="T2" fmla="*/ 163 w 171"/>
                <a:gd name="T3" fmla="*/ 2 h 171"/>
                <a:gd name="T4" fmla="*/ 1 w 171"/>
                <a:gd name="T5" fmla="*/ 164 h 171"/>
                <a:gd name="T6" fmla="*/ 1 w 171"/>
                <a:gd name="T7" fmla="*/ 170 h 171"/>
                <a:gd name="T8" fmla="*/ 4 w 171"/>
                <a:gd name="T9" fmla="*/ 171 h 171"/>
                <a:gd name="T10" fmla="*/ 7 w 171"/>
                <a:gd name="T11" fmla="*/ 170 h 171"/>
                <a:gd name="T12" fmla="*/ 169 w 171"/>
                <a:gd name="T13" fmla="*/ 8 h 171"/>
                <a:gd name="T14" fmla="*/ 169 w 171"/>
                <a:gd name="T15" fmla="*/ 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71">
                  <a:moveTo>
                    <a:pt x="169" y="2"/>
                  </a:moveTo>
                  <a:cubicBezTo>
                    <a:pt x="167" y="0"/>
                    <a:pt x="165" y="0"/>
                    <a:pt x="163" y="2"/>
                  </a:cubicBezTo>
                  <a:cubicBezTo>
                    <a:pt x="1" y="164"/>
                    <a:pt x="1" y="164"/>
                    <a:pt x="1" y="164"/>
                  </a:cubicBezTo>
                  <a:cubicBezTo>
                    <a:pt x="0" y="166"/>
                    <a:pt x="0" y="168"/>
                    <a:pt x="1" y="170"/>
                  </a:cubicBezTo>
                  <a:cubicBezTo>
                    <a:pt x="2" y="171"/>
                    <a:pt x="3" y="171"/>
                    <a:pt x="4" y="171"/>
                  </a:cubicBezTo>
                  <a:cubicBezTo>
                    <a:pt x="5" y="171"/>
                    <a:pt x="6" y="171"/>
                    <a:pt x="7" y="170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71" y="6"/>
                    <a:pt x="171" y="4"/>
                    <a:pt x="1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2" name="Freeform 564">
              <a:extLst>
                <a:ext uri="{FF2B5EF4-FFF2-40B4-BE49-F238E27FC236}">
                  <a16:creationId xmlns:a16="http://schemas.microsoft.com/office/drawing/2014/main" xmlns="" id="{8D245D17-B19D-014F-9340-67112687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1" y="4144964"/>
              <a:ext cx="63500" cy="63500"/>
            </a:xfrm>
            <a:custGeom>
              <a:avLst/>
              <a:gdLst>
                <a:gd name="T0" fmla="*/ 7 w 17"/>
                <a:gd name="T1" fmla="*/ 16 h 17"/>
                <a:gd name="T2" fmla="*/ 15 w 17"/>
                <a:gd name="T3" fmla="*/ 8 h 17"/>
                <a:gd name="T4" fmla="*/ 15 w 17"/>
                <a:gd name="T5" fmla="*/ 2 h 17"/>
                <a:gd name="T6" fmla="*/ 10 w 17"/>
                <a:gd name="T7" fmla="*/ 2 h 17"/>
                <a:gd name="T8" fmla="*/ 1 w 17"/>
                <a:gd name="T9" fmla="*/ 10 h 17"/>
                <a:gd name="T10" fmla="*/ 1 w 17"/>
                <a:gd name="T11" fmla="*/ 16 h 17"/>
                <a:gd name="T12" fmla="*/ 4 w 17"/>
                <a:gd name="T13" fmla="*/ 17 h 17"/>
                <a:gd name="T14" fmla="*/ 7 w 17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7" y="16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4" y="0"/>
                    <a:pt x="11" y="0"/>
                    <a:pt x="10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5" y="17"/>
                    <a:pt x="6" y="17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3" name="Freeform 565">
              <a:extLst>
                <a:ext uri="{FF2B5EF4-FFF2-40B4-BE49-F238E27FC236}">
                  <a16:creationId xmlns:a16="http://schemas.microsoft.com/office/drawing/2014/main" xmlns="" id="{BF1D8F65-9C12-2E40-942B-4191E2771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6" y="4318001"/>
              <a:ext cx="604838" cy="604838"/>
            </a:xfrm>
            <a:custGeom>
              <a:avLst/>
              <a:gdLst>
                <a:gd name="T0" fmla="*/ 159 w 161"/>
                <a:gd name="T1" fmla="*/ 2 h 161"/>
                <a:gd name="T2" fmla="*/ 154 w 161"/>
                <a:gd name="T3" fmla="*/ 2 h 161"/>
                <a:gd name="T4" fmla="*/ 1 w 161"/>
                <a:gd name="T5" fmla="*/ 154 h 161"/>
                <a:gd name="T6" fmla="*/ 1 w 161"/>
                <a:gd name="T7" fmla="*/ 160 h 161"/>
                <a:gd name="T8" fmla="*/ 4 w 161"/>
                <a:gd name="T9" fmla="*/ 161 h 161"/>
                <a:gd name="T10" fmla="*/ 7 w 161"/>
                <a:gd name="T11" fmla="*/ 160 h 161"/>
                <a:gd name="T12" fmla="*/ 159 w 161"/>
                <a:gd name="T13" fmla="*/ 7 h 161"/>
                <a:gd name="T14" fmla="*/ 159 w 161"/>
                <a:gd name="T15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61">
                  <a:moveTo>
                    <a:pt x="159" y="2"/>
                  </a:moveTo>
                  <a:cubicBezTo>
                    <a:pt x="158" y="0"/>
                    <a:pt x="155" y="0"/>
                    <a:pt x="154" y="2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0" y="156"/>
                    <a:pt x="0" y="158"/>
                    <a:pt x="1" y="160"/>
                  </a:cubicBezTo>
                  <a:cubicBezTo>
                    <a:pt x="2" y="161"/>
                    <a:pt x="3" y="161"/>
                    <a:pt x="4" y="161"/>
                  </a:cubicBezTo>
                  <a:cubicBezTo>
                    <a:pt x="5" y="161"/>
                    <a:pt x="6" y="161"/>
                    <a:pt x="7" y="160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61" y="6"/>
                    <a:pt x="161" y="3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4" name="Freeform 566">
              <a:extLst>
                <a:ext uri="{FF2B5EF4-FFF2-40B4-BE49-F238E27FC236}">
                  <a16:creationId xmlns:a16="http://schemas.microsoft.com/office/drawing/2014/main" xmlns="" id="{7C52D761-9495-6B4B-8410-3D4A7726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6" y="3881439"/>
              <a:ext cx="41275" cy="38100"/>
            </a:xfrm>
            <a:custGeom>
              <a:avLst/>
              <a:gdLst>
                <a:gd name="T0" fmla="*/ 4 w 11"/>
                <a:gd name="T1" fmla="*/ 10 h 10"/>
                <a:gd name="T2" fmla="*/ 7 w 11"/>
                <a:gd name="T3" fmla="*/ 9 h 10"/>
                <a:gd name="T4" fmla="*/ 9 w 11"/>
                <a:gd name="T5" fmla="*/ 7 h 10"/>
                <a:gd name="T6" fmla="*/ 9 w 11"/>
                <a:gd name="T7" fmla="*/ 1 h 10"/>
                <a:gd name="T8" fmla="*/ 3 w 11"/>
                <a:gd name="T9" fmla="*/ 1 h 10"/>
                <a:gd name="T10" fmla="*/ 1 w 11"/>
                <a:gd name="T11" fmla="*/ 3 h 10"/>
                <a:gd name="T12" fmla="*/ 1 w 11"/>
                <a:gd name="T13" fmla="*/ 9 h 10"/>
                <a:gd name="T14" fmla="*/ 4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4" y="10"/>
                  </a:moveTo>
                  <a:cubicBezTo>
                    <a:pt x="5" y="10"/>
                    <a:pt x="6" y="10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5"/>
                    <a:pt x="11" y="3"/>
                    <a:pt x="9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0"/>
                    <a:pt x="3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5" name="Freeform 567">
              <a:extLst>
                <a:ext uri="{FF2B5EF4-FFF2-40B4-BE49-F238E27FC236}">
                  <a16:creationId xmlns:a16="http://schemas.microsoft.com/office/drawing/2014/main" xmlns="" id="{61E29339-DBFB-CD41-A1C0-4847A97F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6" y="3994151"/>
              <a:ext cx="90488" cy="90488"/>
            </a:xfrm>
            <a:custGeom>
              <a:avLst/>
              <a:gdLst>
                <a:gd name="T0" fmla="*/ 5 w 24"/>
                <a:gd name="T1" fmla="*/ 24 h 24"/>
                <a:gd name="T2" fmla="*/ 7 w 24"/>
                <a:gd name="T3" fmla="*/ 22 h 24"/>
                <a:gd name="T4" fmla="*/ 23 w 24"/>
                <a:gd name="T5" fmla="*/ 7 h 24"/>
                <a:gd name="T6" fmla="*/ 23 w 24"/>
                <a:gd name="T7" fmla="*/ 2 h 24"/>
                <a:gd name="T8" fmla="*/ 17 w 24"/>
                <a:gd name="T9" fmla="*/ 2 h 24"/>
                <a:gd name="T10" fmla="*/ 2 w 24"/>
                <a:gd name="T11" fmla="*/ 17 h 24"/>
                <a:gd name="T12" fmla="*/ 2 w 24"/>
                <a:gd name="T13" fmla="*/ 22 h 24"/>
                <a:gd name="T14" fmla="*/ 5 w 2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5" y="24"/>
                  </a:moveTo>
                  <a:cubicBezTo>
                    <a:pt x="6" y="24"/>
                    <a:pt x="7" y="23"/>
                    <a:pt x="7" y="2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3"/>
                    <a:pt x="23" y="2"/>
                  </a:cubicBezTo>
                  <a:cubicBezTo>
                    <a:pt x="21" y="0"/>
                    <a:pt x="19" y="0"/>
                    <a:pt x="17" y="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2" y="22"/>
                  </a:cubicBezTo>
                  <a:cubicBezTo>
                    <a:pt x="3" y="23"/>
                    <a:pt x="4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6" name="Freeform 568">
              <a:extLst>
                <a:ext uri="{FF2B5EF4-FFF2-40B4-BE49-F238E27FC236}">
                  <a16:creationId xmlns:a16="http://schemas.microsoft.com/office/drawing/2014/main" xmlns="" id="{D53B5020-CF26-0945-B57E-5C97C844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0451" y="4205289"/>
              <a:ext cx="93663" cy="90488"/>
            </a:xfrm>
            <a:custGeom>
              <a:avLst/>
              <a:gdLst>
                <a:gd name="T0" fmla="*/ 1 w 25"/>
                <a:gd name="T1" fmla="*/ 23 h 24"/>
                <a:gd name="T2" fmla="*/ 4 w 25"/>
                <a:gd name="T3" fmla="*/ 24 h 24"/>
                <a:gd name="T4" fmla="*/ 7 w 25"/>
                <a:gd name="T5" fmla="*/ 23 h 24"/>
                <a:gd name="T6" fmla="*/ 23 w 25"/>
                <a:gd name="T7" fmla="*/ 7 h 24"/>
                <a:gd name="T8" fmla="*/ 23 w 25"/>
                <a:gd name="T9" fmla="*/ 1 h 24"/>
                <a:gd name="T10" fmla="*/ 17 w 25"/>
                <a:gd name="T11" fmla="*/ 1 h 24"/>
                <a:gd name="T12" fmla="*/ 1 w 25"/>
                <a:gd name="T13" fmla="*/ 17 h 24"/>
                <a:gd name="T14" fmla="*/ 1 w 25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1" y="23"/>
                  </a:move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5" y="3"/>
                    <a:pt x="23" y="1"/>
                  </a:cubicBezTo>
                  <a:cubicBezTo>
                    <a:pt x="22" y="0"/>
                    <a:pt x="19" y="0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2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7" name="Freeform 569">
              <a:extLst>
                <a:ext uri="{FF2B5EF4-FFF2-40B4-BE49-F238E27FC236}">
                  <a16:creationId xmlns:a16="http://schemas.microsoft.com/office/drawing/2014/main" xmlns="" id="{F3589D72-01D5-BB4A-A41B-6FBEA4A6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4" y="4054476"/>
              <a:ext cx="68263" cy="65088"/>
            </a:xfrm>
            <a:custGeom>
              <a:avLst/>
              <a:gdLst>
                <a:gd name="T0" fmla="*/ 10 w 18"/>
                <a:gd name="T1" fmla="*/ 1 h 17"/>
                <a:gd name="T2" fmla="*/ 2 w 18"/>
                <a:gd name="T3" fmla="*/ 10 h 17"/>
                <a:gd name="T4" fmla="*/ 2 w 18"/>
                <a:gd name="T5" fmla="*/ 16 h 17"/>
                <a:gd name="T6" fmla="*/ 4 w 18"/>
                <a:gd name="T7" fmla="*/ 17 h 17"/>
                <a:gd name="T8" fmla="*/ 7 w 18"/>
                <a:gd name="T9" fmla="*/ 16 h 17"/>
                <a:gd name="T10" fmla="*/ 16 w 18"/>
                <a:gd name="T11" fmla="*/ 7 h 17"/>
                <a:gd name="T12" fmla="*/ 16 w 18"/>
                <a:gd name="T13" fmla="*/ 1 h 17"/>
                <a:gd name="T14" fmla="*/ 10 w 1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0" y="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4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5" y="17"/>
                    <a:pt x="6" y="17"/>
                    <a:pt x="7" y="1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5"/>
                    <a:pt x="18" y="3"/>
                    <a:pt x="16" y="1"/>
                  </a:cubicBezTo>
                  <a:cubicBezTo>
                    <a:pt x="14" y="0"/>
                    <a:pt x="12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8" name="Freeform 570">
              <a:extLst>
                <a:ext uri="{FF2B5EF4-FFF2-40B4-BE49-F238E27FC236}">
                  <a16:creationId xmlns:a16="http://schemas.microsoft.com/office/drawing/2014/main" xmlns="" id="{DC07C417-B9FD-7241-88E4-2F6E3729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776" y="4348164"/>
              <a:ext cx="522288" cy="522288"/>
            </a:xfrm>
            <a:custGeom>
              <a:avLst/>
              <a:gdLst>
                <a:gd name="T0" fmla="*/ 137 w 139"/>
                <a:gd name="T1" fmla="*/ 2 h 139"/>
                <a:gd name="T2" fmla="*/ 132 w 139"/>
                <a:gd name="T3" fmla="*/ 2 h 139"/>
                <a:gd name="T4" fmla="*/ 2 w 139"/>
                <a:gd name="T5" fmla="*/ 132 h 139"/>
                <a:gd name="T6" fmla="*/ 2 w 139"/>
                <a:gd name="T7" fmla="*/ 138 h 139"/>
                <a:gd name="T8" fmla="*/ 5 w 139"/>
                <a:gd name="T9" fmla="*/ 139 h 139"/>
                <a:gd name="T10" fmla="*/ 7 w 139"/>
                <a:gd name="T11" fmla="*/ 138 h 139"/>
                <a:gd name="T12" fmla="*/ 137 w 139"/>
                <a:gd name="T13" fmla="*/ 7 h 139"/>
                <a:gd name="T14" fmla="*/ 137 w 139"/>
                <a:gd name="T1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39">
                  <a:moveTo>
                    <a:pt x="137" y="2"/>
                  </a:moveTo>
                  <a:cubicBezTo>
                    <a:pt x="136" y="0"/>
                    <a:pt x="133" y="0"/>
                    <a:pt x="132" y="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33"/>
                    <a:pt x="0" y="136"/>
                    <a:pt x="2" y="138"/>
                  </a:cubicBezTo>
                  <a:cubicBezTo>
                    <a:pt x="3" y="138"/>
                    <a:pt x="4" y="139"/>
                    <a:pt x="5" y="139"/>
                  </a:cubicBezTo>
                  <a:cubicBezTo>
                    <a:pt x="6" y="139"/>
                    <a:pt x="7" y="138"/>
                    <a:pt x="7" y="138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9" y="6"/>
                    <a:pt x="139" y="3"/>
                    <a:pt x="1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9" name="Freeform 571">
              <a:extLst>
                <a:ext uri="{FF2B5EF4-FFF2-40B4-BE49-F238E27FC236}">
                  <a16:creationId xmlns:a16="http://schemas.microsoft.com/office/drawing/2014/main" xmlns="" id="{DBBFE2A3-ECC6-6949-A180-9DF590B3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6" y="3927476"/>
              <a:ext cx="98425" cy="96838"/>
            </a:xfrm>
            <a:custGeom>
              <a:avLst/>
              <a:gdLst>
                <a:gd name="T0" fmla="*/ 4 w 26"/>
                <a:gd name="T1" fmla="*/ 26 h 26"/>
                <a:gd name="T2" fmla="*/ 7 w 26"/>
                <a:gd name="T3" fmla="*/ 25 h 26"/>
                <a:gd name="T4" fmla="*/ 15 w 26"/>
                <a:gd name="T5" fmla="*/ 17 h 26"/>
                <a:gd name="T6" fmla="*/ 15 w 26"/>
                <a:gd name="T7" fmla="*/ 17 h 26"/>
                <a:gd name="T8" fmla="*/ 16 w 26"/>
                <a:gd name="T9" fmla="*/ 16 h 26"/>
                <a:gd name="T10" fmla="*/ 16 w 26"/>
                <a:gd name="T11" fmla="*/ 16 h 26"/>
                <a:gd name="T12" fmla="*/ 18 w 26"/>
                <a:gd name="T13" fmla="*/ 14 h 26"/>
                <a:gd name="T14" fmla="*/ 24 w 26"/>
                <a:gd name="T15" fmla="*/ 8 h 26"/>
                <a:gd name="T16" fmla="*/ 24 w 26"/>
                <a:gd name="T17" fmla="*/ 2 h 26"/>
                <a:gd name="T18" fmla="*/ 19 w 26"/>
                <a:gd name="T19" fmla="*/ 2 h 26"/>
                <a:gd name="T20" fmla="*/ 1 w 26"/>
                <a:gd name="T21" fmla="*/ 20 h 26"/>
                <a:gd name="T22" fmla="*/ 1 w 26"/>
                <a:gd name="T23" fmla="*/ 25 h 26"/>
                <a:gd name="T24" fmla="*/ 4 w 26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6">
                  <a:moveTo>
                    <a:pt x="4" y="26"/>
                  </a:moveTo>
                  <a:cubicBezTo>
                    <a:pt x="5" y="26"/>
                    <a:pt x="6" y="26"/>
                    <a:pt x="7" y="25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6"/>
                    <a:pt x="26" y="4"/>
                    <a:pt x="24" y="2"/>
                  </a:cubicBezTo>
                  <a:cubicBezTo>
                    <a:pt x="23" y="0"/>
                    <a:pt x="20" y="0"/>
                    <a:pt x="19" y="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4"/>
                    <a:pt x="1" y="25"/>
                  </a:cubicBezTo>
                  <a:cubicBezTo>
                    <a:pt x="2" y="26"/>
                    <a:pt x="3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0" name="Freeform 572">
              <a:extLst>
                <a:ext uri="{FF2B5EF4-FFF2-40B4-BE49-F238E27FC236}">
                  <a16:creationId xmlns:a16="http://schemas.microsoft.com/office/drawing/2014/main" xmlns="" id="{CAC5B3C6-4A6C-204E-9D09-69B4E00C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9" y="4249739"/>
              <a:ext cx="600075" cy="601663"/>
            </a:xfrm>
            <a:custGeom>
              <a:avLst/>
              <a:gdLst>
                <a:gd name="T0" fmla="*/ 159 w 160"/>
                <a:gd name="T1" fmla="*/ 2 h 160"/>
                <a:gd name="T2" fmla="*/ 153 w 160"/>
                <a:gd name="T3" fmla="*/ 2 h 160"/>
                <a:gd name="T4" fmla="*/ 1 w 160"/>
                <a:gd name="T5" fmla="*/ 153 h 160"/>
                <a:gd name="T6" fmla="*/ 1 w 160"/>
                <a:gd name="T7" fmla="*/ 159 h 160"/>
                <a:gd name="T8" fmla="*/ 4 w 160"/>
                <a:gd name="T9" fmla="*/ 160 h 160"/>
                <a:gd name="T10" fmla="*/ 7 w 160"/>
                <a:gd name="T11" fmla="*/ 159 h 160"/>
                <a:gd name="T12" fmla="*/ 159 w 160"/>
                <a:gd name="T13" fmla="*/ 7 h 160"/>
                <a:gd name="T14" fmla="*/ 159 w 160"/>
                <a:gd name="T15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60">
                  <a:moveTo>
                    <a:pt x="159" y="2"/>
                  </a:moveTo>
                  <a:cubicBezTo>
                    <a:pt x="157" y="0"/>
                    <a:pt x="155" y="0"/>
                    <a:pt x="153" y="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55"/>
                    <a:pt x="0" y="157"/>
                    <a:pt x="1" y="159"/>
                  </a:cubicBezTo>
                  <a:cubicBezTo>
                    <a:pt x="2" y="160"/>
                    <a:pt x="3" y="160"/>
                    <a:pt x="4" y="160"/>
                  </a:cubicBezTo>
                  <a:cubicBezTo>
                    <a:pt x="5" y="160"/>
                    <a:pt x="6" y="160"/>
                    <a:pt x="7" y="159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60" y="6"/>
                    <a:pt x="160" y="3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1" name="Freeform 573">
              <a:extLst>
                <a:ext uri="{FF2B5EF4-FFF2-40B4-BE49-F238E27FC236}">
                  <a16:creationId xmlns:a16="http://schemas.microsoft.com/office/drawing/2014/main" xmlns="" id="{A1AF6EA4-0947-194A-966C-059F3A2E9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764" y="4089401"/>
              <a:ext cx="60325" cy="63500"/>
            </a:xfrm>
            <a:custGeom>
              <a:avLst/>
              <a:gdLst>
                <a:gd name="T0" fmla="*/ 1 w 16"/>
                <a:gd name="T1" fmla="*/ 15 h 17"/>
                <a:gd name="T2" fmla="*/ 4 w 16"/>
                <a:gd name="T3" fmla="*/ 17 h 17"/>
                <a:gd name="T4" fmla="*/ 7 w 16"/>
                <a:gd name="T5" fmla="*/ 15 h 17"/>
                <a:gd name="T6" fmla="*/ 15 w 16"/>
                <a:gd name="T7" fmla="*/ 8 h 17"/>
                <a:gd name="T8" fmla="*/ 15 w 16"/>
                <a:gd name="T9" fmla="*/ 2 h 17"/>
                <a:gd name="T10" fmla="*/ 9 w 16"/>
                <a:gd name="T11" fmla="*/ 2 h 17"/>
                <a:gd name="T12" fmla="*/ 1 w 16"/>
                <a:gd name="T13" fmla="*/ 10 h 17"/>
                <a:gd name="T14" fmla="*/ 1 w 16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" y="15"/>
                  </a:moveTo>
                  <a:cubicBezTo>
                    <a:pt x="2" y="16"/>
                    <a:pt x="3" y="17"/>
                    <a:pt x="4" y="17"/>
                  </a:cubicBezTo>
                  <a:cubicBezTo>
                    <a:pt x="5" y="17"/>
                    <a:pt x="6" y="16"/>
                    <a:pt x="7" y="1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6"/>
                    <a:pt x="16" y="3"/>
                    <a:pt x="15" y="2"/>
                  </a:cubicBezTo>
                  <a:cubicBezTo>
                    <a:pt x="13" y="0"/>
                    <a:pt x="10" y="0"/>
                    <a:pt x="9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4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2" name="Freeform 574">
              <a:extLst>
                <a:ext uri="{FF2B5EF4-FFF2-40B4-BE49-F238E27FC236}">
                  <a16:creationId xmlns:a16="http://schemas.microsoft.com/office/drawing/2014/main" xmlns="" id="{61CC5411-6BEB-E349-9607-8AEC5305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4" y="4298951"/>
              <a:ext cx="555625" cy="557213"/>
            </a:xfrm>
            <a:custGeom>
              <a:avLst/>
              <a:gdLst>
                <a:gd name="T0" fmla="*/ 146 w 148"/>
                <a:gd name="T1" fmla="*/ 2 h 148"/>
                <a:gd name="T2" fmla="*/ 140 w 148"/>
                <a:gd name="T3" fmla="*/ 2 h 148"/>
                <a:gd name="T4" fmla="*/ 1 w 148"/>
                <a:gd name="T5" fmla="*/ 141 h 148"/>
                <a:gd name="T6" fmla="*/ 1 w 148"/>
                <a:gd name="T7" fmla="*/ 146 h 148"/>
                <a:gd name="T8" fmla="*/ 4 w 148"/>
                <a:gd name="T9" fmla="*/ 148 h 148"/>
                <a:gd name="T10" fmla="*/ 7 w 148"/>
                <a:gd name="T11" fmla="*/ 146 h 148"/>
                <a:gd name="T12" fmla="*/ 146 w 148"/>
                <a:gd name="T13" fmla="*/ 7 h 148"/>
                <a:gd name="T14" fmla="*/ 146 w 148"/>
                <a:gd name="T1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48">
                  <a:moveTo>
                    <a:pt x="146" y="2"/>
                  </a:moveTo>
                  <a:cubicBezTo>
                    <a:pt x="144" y="0"/>
                    <a:pt x="142" y="0"/>
                    <a:pt x="140" y="2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2"/>
                    <a:pt x="0" y="145"/>
                    <a:pt x="1" y="146"/>
                  </a:cubicBezTo>
                  <a:cubicBezTo>
                    <a:pt x="2" y="147"/>
                    <a:pt x="3" y="148"/>
                    <a:pt x="4" y="148"/>
                  </a:cubicBezTo>
                  <a:cubicBezTo>
                    <a:pt x="5" y="148"/>
                    <a:pt x="6" y="147"/>
                    <a:pt x="7" y="146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6"/>
                    <a:pt x="148" y="3"/>
                    <a:pt x="1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3" name="Freeform 575">
              <a:extLst>
                <a:ext uri="{FF2B5EF4-FFF2-40B4-BE49-F238E27FC236}">
                  <a16:creationId xmlns:a16="http://schemas.microsoft.com/office/drawing/2014/main" xmlns="" id="{1C55FAE3-BA45-EC4C-8756-B5DA0CDD7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9214" y="4106864"/>
              <a:ext cx="65088" cy="65088"/>
            </a:xfrm>
            <a:custGeom>
              <a:avLst/>
              <a:gdLst>
                <a:gd name="T0" fmla="*/ 10 w 17"/>
                <a:gd name="T1" fmla="*/ 2 h 17"/>
                <a:gd name="T2" fmla="*/ 9 w 17"/>
                <a:gd name="T3" fmla="*/ 3 h 17"/>
                <a:gd name="T4" fmla="*/ 9 w 17"/>
                <a:gd name="T5" fmla="*/ 3 h 17"/>
                <a:gd name="T6" fmla="*/ 2 w 17"/>
                <a:gd name="T7" fmla="*/ 10 h 17"/>
                <a:gd name="T8" fmla="*/ 2 w 17"/>
                <a:gd name="T9" fmla="*/ 16 h 17"/>
                <a:gd name="T10" fmla="*/ 5 w 17"/>
                <a:gd name="T11" fmla="*/ 17 h 17"/>
                <a:gd name="T12" fmla="*/ 8 w 17"/>
                <a:gd name="T13" fmla="*/ 16 h 17"/>
                <a:gd name="T14" fmla="*/ 15 w 17"/>
                <a:gd name="T15" fmla="*/ 8 h 17"/>
                <a:gd name="T16" fmla="*/ 15 w 17"/>
                <a:gd name="T17" fmla="*/ 8 h 17"/>
                <a:gd name="T18" fmla="*/ 16 w 17"/>
                <a:gd name="T19" fmla="*/ 7 h 17"/>
                <a:gd name="T20" fmla="*/ 16 w 17"/>
                <a:gd name="T21" fmla="*/ 2 h 17"/>
                <a:gd name="T22" fmla="*/ 10 w 17"/>
                <a:gd name="T2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0" y="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3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4" name="Freeform 576">
              <a:extLst>
                <a:ext uri="{FF2B5EF4-FFF2-40B4-BE49-F238E27FC236}">
                  <a16:creationId xmlns:a16="http://schemas.microsoft.com/office/drawing/2014/main" xmlns="" id="{E58D8DE8-E78F-C340-BE3D-9B54CD26F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851" y="3971926"/>
              <a:ext cx="52388" cy="52388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3 h 14"/>
                <a:gd name="T4" fmla="*/ 13 w 14"/>
                <a:gd name="T5" fmla="*/ 8 h 14"/>
                <a:gd name="T6" fmla="*/ 13 w 14"/>
                <a:gd name="T7" fmla="*/ 2 h 14"/>
                <a:gd name="T8" fmla="*/ 7 w 14"/>
                <a:gd name="T9" fmla="*/ 2 h 14"/>
                <a:gd name="T10" fmla="*/ 2 w 14"/>
                <a:gd name="T11" fmla="*/ 7 h 14"/>
                <a:gd name="T12" fmla="*/ 2 w 14"/>
                <a:gd name="T13" fmla="*/ 13 h 14"/>
                <a:gd name="T14" fmla="*/ 5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6" y="14"/>
                    <a:pt x="7" y="13"/>
                    <a:pt x="8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6"/>
                    <a:pt x="14" y="4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0" y="11"/>
                    <a:pt x="2" y="13"/>
                  </a:cubicBezTo>
                  <a:cubicBezTo>
                    <a:pt x="3" y="13"/>
                    <a:pt x="4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5" name="Freeform 577">
              <a:extLst>
                <a:ext uri="{FF2B5EF4-FFF2-40B4-BE49-F238E27FC236}">
                  <a16:creationId xmlns:a16="http://schemas.microsoft.com/office/drawing/2014/main" xmlns="" id="{3608190D-1686-CE4B-AD9B-63F5B613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9" y="4141789"/>
              <a:ext cx="41275" cy="41275"/>
            </a:xfrm>
            <a:custGeom>
              <a:avLst/>
              <a:gdLst>
                <a:gd name="T0" fmla="*/ 4 w 11"/>
                <a:gd name="T1" fmla="*/ 11 h 11"/>
                <a:gd name="T2" fmla="*/ 7 w 11"/>
                <a:gd name="T3" fmla="*/ 10 h 11"/>
                <a:gd name="T4" fmla="*/ 9 w 11"/>
                <a:gd name="T5" fmla="*/ 7 h 11"/>
                <a:gd name="T6" fmla="*/ 9 w 11"/>
                <a:gd name="T7" fmla="*/ 1 h 11"/>
                <a:gd name="T8" fmla="*/ 4 w 11"/>
                <a:gd name="T9" fmla="*/ 1 h 11"/>
                <a:gd name="T10" fmla="*/ 1 w 11"/>
                <a:gd name="T11" fmla="*/ 4 h 11"/>
                <a:gd name="T12" fmla="*/ 1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5" y="11"/>
                    <a:pt x="6" y="10"/>
                    <a:pt x="7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1"/>
                  </a:cubicBezTo>
                  <a:cubicBezTo>
                    <a:pt x="8" y="0"/>
                    <a:pt x="5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0"/>
                    <a:pt x="3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6" name="Freeform 578">
              <a:extLst>
                <a:ext uri="{FF2B5EF4-FFF2-40B4-BE49-F238E27FC236}">
                  <a16:creationId xmlns:a16="http://schemas.microsoft.com/office/drawing/2014/main" xmlns="" id="{65A701D1-D5CC-DA45-B020-1349546E4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976" y="4364039"/>
              <a:ext cx="511175" cy="506413"/>
            </a:xfrm>
            <a:custGeom>
              <a:avLst/>
              <a:gdLst>
                <a:gd name="T0" fmla="*/ 8 w 136"/>
                <a:gd name="T1" fmla="*/ 134 h 135"/>
                <a:gd name="T2" fmla="*/ 134 w 136"/>
                <a:gd name="T3" fmla="*/ 7 h 135"/>
                <a:gd name="T4" fmla="*/ 134 w 136"/>
                <a:gd name="T5" fmla="*/ 1 h 135"/>
                <a:gd name="T6" fmla="*/ 129 w 136"/>
                <a:gd name="T7" fmla="*/ 1 h 135"/>
                <a:gd name="T8" fmla="*/ 2 w 136"/>
                <a:gd name="T9" fmla="*/ 128 h 135"/>
                <a:gd name="T10" fmla="*/ 2 w 136"/>
                <a:gd name="T11" fmla="*/ 134 h 135"/>
                <a:gd name="T12" fmla="*/ 5 w 136"/>
                <a:gd name="T13" fmla="*/ 135 h 135"/>
                <a:gd name="T14" fmla="*/ 8 w 136"/>
                <a:gd name="T15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35">
                  <a:moveTo>
                    <a:pt x="8" y="134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36" y="5"/>
                    <a:pt x="136" y="3"/>
                    <a:pt x="134" y="1"/>
                  </a:cubicBezTo>
                  <a:cubicBezTo>
                    <a:pt x="133" y="0"/>
                    <a:pt x="130" y="0"/>
                    <a:pt x="129" y="1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0" y="130"/>
                    <a:pt x="0" y="132"/>
                    <a:pt x="2" y="134"/>
                  </a:cubicBezTo>
                  <a:cubicBezTo>
                    <a:pt x="3" y="134"/>
                    <a:pt x="4" y="135"/>
                    <a:pt x="5" y="135"/>
                  </a:cubicBezTo>
                  <a:cubicBezTo>
                    <a:pt x="6" y="135"/>
                    <a:pt x="7" y="134"/>
                    <a:pt x="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7" name="Freeform 579">
              <a:extLst>
                <a:ext uri="{FF2B5EF4-FFF2-40B4-BE49-F238E27FC236}">
                  <a16:creationId xmlns:a16="http://schemas.microsoft.com/office/drawing/2014/main" xmlns="" id="{74911342-742E-804F-83A4-03BB7227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3526" y="4054476"/>
              <a:ext cx="41275" cy="38100"/>
            </a:xfrm>
            <a:custGeom>
              <a:avLst/>
              <a:gdLst>
                <a:gd name="T0" fmla="*/ 5 w 11"/>
                <a:gd name="T1" fmla="*/ 10 h 10"/>
                <a:gd name="T2" fmla="*/ 8 w 11"/>
                <a:gd name="T3" fmla="*/ 9 h 10"/>
                <a:gd name="T4" fmla="*/ 9 w 11"/>
                <a:gd name="T5" fmla="*/ 7 h 10"/>
                <a:gd name="T6" fmla="*/ 9 w 11"/>
                <a:gd name="T7" fmla="*/ 2 h 10"/>
                <a:gd name="T8" fmla="*/ 3 w 11"/>
                <a:gd name="T9" fmla="*/ 2 h 10"/>
                <a:gd name="T10" fmla="*/ 2 w 11"/>
                <a:gd name="T11" fmla="*/ 3 h 10"/>
                <a:gd name="T12" fmla="*/ 2 w 11"/>
                <a:gd name="T13" fmla="*/ 9 h 10"/>
                <a:gd name="T14" fmla="*/ 5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6" y="10"/>
                    <a:pt x="7" y="10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8" name="Freeform 580">
              <a:extLst>
                <a:ext uri="{FF2B5EF4-FFF2-40B4-BE49-F238E27FC236}">
                  <a16:creationId xmlns:a16="http://schemas.microsoft.com/office/drawing/2014/main" xmlns="" id="{C5582ECD-691C-884B-A372-21C2F8AF2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264" y="4416426"/>
              <a:ext cx="508000" cy="506413"/>
            </a:xfrm>
            <a:custGeom>
              <a:avLst/>
              <a:gdLst>
                <a:gd name="T0" fmla="*/ 128 w 135"/>
                <a:gd name="T1" fmla="*/ 2 h 135"/>
                <a:gd name="T2" fmla="*/ 2 w 135"/>
                <a:gd name="T3" fmla="*/ 129 h 135"/>
                <a:gd name="T4" fmla="*/ 2 w 135"/>
                <a:gd name="T5" fmla="*/ 134 h 135"/>
                <a:gd name="T6" fmla="*/ 4 w 135"/>
                <a:gd name="T7" fmla="*/ 135 h 135"/>
                <a:gd name="T8" fmla="*/ 7 w 135"/>
                <a:gd name="T9" fmla="*/ 134 h 135"/>
                <a:gd name="T10" fmla="*/ 134 w 135"/>
                <a:gd name="T11" fmla="*/ 8 h 135"/>
                <a:gd name="T12" fmla="*/ 134 w 135"/>
                <a:gd name="T13" fmla="*/ 2 h 135"/>
                <a:gd name="T14" fmla="*/ 128 w 135"/>
                <a:gd name="T15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35">
                  <a:moveTo>
                    <a:pt x="128" y="2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0" y="130"/>
                    <a:pt x="0" y="133"/>
                    <a:pt x="2" y="134"/>
                  </a:cubicBezTo>
                  <a:cubicBezTo>
                    <a:pt x="2" y="135"/>
                    <a:pt x="3" y="135"/>
                    <a:pt x="4" y="135"/>
                  </a:cubicBezTo>
                  <a:cubicBezTo>
                    <a:pt x="5" y="135"/>
                    <a:pt x="6" y="135"/>
                    <a:pt x="7" y="134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6"/>
                    <a:pt x="135" y="4"/>
                    <a:pt x="134" y="2"/>
                  </a:cubicBezTo>
                  <a:cubicBezTo>
                    <a:pt x="132" y="0"/>
                    <a:pt x="130" y="0"/>
                    <a:pt x="1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9" name="Freeform 581">
              <a:extLst>
                <a:ext uri="{FF2B5EF4-FFF2-40B4-BE49-F238E27FC236}">
                  <a16:creationId xmlns:a16="http://schemas.microsoft.com/office/drawing/2014/main" xmlns="" id="{4DA9B58C-2BDA-0F40-B8FF-4451454D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264" y="4953001"/>
              <a:ext cx="41275" cy="41275"/>
            </a:xfrm>
            <a:custGeom>
              <a:avLst/>
              <a:gdLst>
                <a:gd name="T0" fmla="*/ 4 w 11"/>
                <a:gd name="T1" fmla="*/ 1 h 11"/>
                <a:gd name="T2" fmla="*/ 2 w 11"/>
                <a:gd name="T3" fmla="*/ 4 h 11"/>
                <a:gd name="T4" fmla="*/ 2 w 11"/>
                <a:gd name="T5" fmla="*/ 9 h 11"/>
                <a:gd name="T6" fmla="*/ 4 w 11"/>
                <a:gd name="T7" fmla="*/ 11 h 11"/>
                <a:gd name="T8" fmla="*/ 7 w 11"/>
                <a:gd name="T9" fmla="*/ 9 h 11"/>
                <a:gd name="T10" fmla="*/ 10 w 11"/>
                <a:gd name="T11" fmla="*/ 7 h 11"/>
                <a:gd name="T12" fmla="*/ 10 w 11"/>
                <a:gd name="T13" fmla="*/ 1 h 11"/>
                <a:gd name="T14" fmla="*/ 4 w 11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9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1"/>
                    <a:pt x="6" y="10"/>
                    <a:pt x="7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0" name="Freeform 582">
              <a:extLst>
                <a:ext uri="{FF2B5EF4-FFF2-40B4-BE49-F238E27FC236}">
                  <a16:creationId xmlns:a16="http://schemas.microsoft.com/office/drawing/2014/main" xmlns="" id="{6CBAECC8-F110-7444-8CD1-360811E5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851" y="4059239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7 w 12"/>
                <a:gd name="T3" fmla="*/ 11 h 12"/>
                <a:gd name="T4" fmla="*/ 10 w 12"/>
                <a:gd name="T5" fmla="*/ 8 h 12"/>
                <a:gd name="T6" fmla="*/ 10 w 12"/>
                <a:gd name="T7" fmla="*/ 2 h 12"/>
                <a:gd name="T8" fmla="*/ 4 w 12"/>
                <a:gd name="T9" fmla="*/ 2 h 12"/>
                <a:gd name="T10" fmla="*/ 1 w 12"/>
                <a:gd name="T11" fmla="*/ 5 h 12"/>
                <a:gd name="T12" fmla="*/ 1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5" y="12"/>
                    <a:pt x="6" y="11"/>
                    <a:pt x="7" y="1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2" y="3"/>
                    <a:pt x="10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1" y="11"/>
                  </a:cubicBezTo>
                  <a:cubicBezTo>
                    <a:pt x="2" y="11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1" name="Freeform 583">
              <a:extLst>
                <a:ext uri="{FF2B5EF4-FFF2-40B4-BE49-F238E27FC236}">
                  <a16:creationId xmlns:a16="http://schemas.microsoft.com/office/drawing/2014/main" xmlns="" id="{0DEBF3F5-CB9D-2A45-A848-80D897B92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4" y="4446589"/>
              <a:ext cx="466725" cy="465138"/>
            </a:xfrm>
            <a:custGeom>
              <a:avLst/>
              <a:gdLst>
                <a:gd name="T0" fmla="*/ 4 w 124"/>
                <a:gd name="T1" fmla="*/ 124 h 124"/>
                <a:gd name="T2" fmla="*/ 7 w 124"/>
                <a:gd name="T3" fmla="*/ 122 h 124"/>
                <a:gd name="T4" fmla="*/ 122 w 124"/>
                <a:gd name="T5" fmla="*/ 7 h 124"/>
                <a:gd name="T6" fmla="*/ 122 w 124"/>
                <a:gd name="T7" fmla="*/ 2 h 124"/>
                <a:gd name="T8" fmla="*/ 117 w 124"/>
                <a:gd name="T9" fmla="*/ 2 h 124"/>
                <a:gd name="T10" fmla="*/ 2 w 124"/>
                <a:gd name="T11" fmla="*/ 117 h 124"/>
                <a:gd name="T12" fmla="*/ 2 w 124"/>
                <a:gd name="T13" fmla="*/ 122 h 124"/>
                <a:gd name="T14" fmla="*/ 4 w 124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4">
                  <a:moveTo>
                    <a:pt x="4" y="124"/>
                  </a:moveTo>
                  <a:cubicBezTo>
                    <a:pt x="5" y="124"/>
                    <a:pt x="7" y="123"/>
                    <a:pt x="7" y="122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4" y="6"/>
                    <a:pt x="124" y="3"/>
                    <a:pt x="122" y="2"/>
                  </a:cubicBezTo>
                  <a:cubicBezTo>
                    <a:pt x="121" y="0"/>
                    <a:pt x="118" y="0"/>
                    <a:pt x="117" y="2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0" y="118"/>
                    <a:pt x="0" y="121"/>
                    <a:pt x="2" y="122"/>
                  </a:cubicBezTo>
                  <a:cubicBezTo>
                    <a:pt x="2" y="123"/>
                    <a:pt x="3" y="124"/>
                    <a:pt x="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2" name="Freeform 584">
              <a:extLst>
                <a:ext uri="{FF2B5EF4-FFF2-40B4-BE49-F238E27FC236}">
                  <a16:creationId xmlns:a16="http://schemas.microsoft.com/office/drawing/2014/main" xmlns="" id="{F64D3EFB-860A-0740-9171-00A6D765A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9464" y="4502151"/>
              <a:ext cx="484188" cy="485775"/>
            </a:xfrm>
            <a:custGeom>
              <a:avLst/>
              <a:gdLst>
                <a:gd name="T0" fmla="*/ 4 w 129"/>
                <a:gd name="T1" fmla="*/ 129 h 129"/>
                <a:gd name="T2" fmla="*/ 7 w 129"/>
                <a:gd name="T3" fmla="*/ 128 h 129"/>
                <a:gd name="T4" fmla="*/ 127 w 129"/>
                <a:gd name="T5" fmla="*/ 8 h 129"/>
                <a:gd name="T6" fmla="*/ 127 w 129"/>
                <a:gd name="T7" fmla="*/ 2 h 129"/>
                <a:gd name="T8" fmla="*/ 122 w 129"/>
                <a:gd name="T9" fmla="*/ 2 h 129"/>
                <a:gd name="T10" fmla="*/ 1 w 129"/>
                <a:gd name="T11" fmla="*/ 122 h 129"/>
                <a:gd name="T12" fmla="*/ 1 w 129"/>
                <a:gd name="T13" fmla="*/ 128 h 129"/>
                <a:gd name="T14" fmla="*/ 4 w 129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9">
                  <a:moveTo>
                    <a:pt x="4" y="129"/>
                  </a:moveTo>
                  <a:cubicBezTo>
                    <a:pt x="5" y="129"/>
                    <a:pt x="6" y="129"/>
                    <a:pt x="7" y="12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9" y="6"/>
                    <a:pt x="129" y="3"/>
                    <a:pt x="127" y="2"/>
                  </a:cubicBezTo>
                  <a:cubicBezTo>
                    <a:pt x="126" y="0"/>
                    <a:pt x="123" y="0"/>
                    <a:pt x="122" y="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0" y="124"/>
                    <a:pt x="0" y="126"/>
                    <a:pt x="1" y="128"/>
                  </a:cubicBezTo>
                  <a:cubicBezTo>
                    <a:pt x="2" y="129"/>
                    <a:pt x="3" y="129"/>
                    <a:pt x="4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3" name="Freeform 585">
              <a:extLst>
                <a:ext uri="{FF2B5EF4-FFF2-40B4-BE49-F238E27FC236}">
                  <a16:creationId xmlns:a16="http://schemas.microsoft.com/office/drawing/2014/main" xmlns="" id="{8BFDD460-734E-0140-9F82-8C5237040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1" y="4089401"/>
              <a:ext cx="63500" cy="60325"/>
            </a:xfrm>
            <a:custGeom>
              <a:avLst/>
              <a:gdLst>
                <a:gd name="T0" fmla="*/ 5 w 17"/>
                <a:gd name="T1" fmla="*/ 6 h 16"/>
                <a:gd name="T2" fmla="*/ 2 w 17"/>
                <a:gd name="T3" fmla="*/ 10 h 16"/>
                <a:gd name="T4" fmla="*/ 2 w 17"/>
                <a:gd name="T5" fmla="*/ 15 h 16"/>
                <a:gd name="T6" fmla="*/ 5 w 17"/>
                <a:gd name="T7" fmla="*/ 16 h 16"/>
                <a:gd name="T8" fmla="*/ 8 w 17"/>
                <a:gd name="T9" fmla="*/ 15 h 16"/>
                <a:gd name="T10" fmla="*/ 11 w 17"/>
                <a:gd name="T11" fmla="*/ 12 h 16"/>
                <a:gd name="T12" fmla="*/ 12 w 17"/>
                <a:gd name="T13" fmla="*/ 11 h 16"/>
                <a:gd name="T14" fmla="*/ 12 w 17"/>
                <a:gd name="T15" fmla="*/ 11 h 16"/>
                <a:gd name="T16" fmla="*/ 15 w 17"/>
                <a:gd name="T17" fmla="*/ 8 h 16"/>
                <a:gd name="T18" fmla="*/ 15 w 17"/>
                <a:gd name="T19" fmla="*/ 2 h 16"/>
                <a:gd name="T20" fmla="*/ 9 w 17"/>
                <a:gd name="T21" fmla="*/ 2 h 16"/>
                <a:gd name="T22" fmla="*/ 7 w 17"/>
                <a:gd name="T23" fmla="*/ 5 h 16"/>
                <a:gd name="T24" fmla="*/ 6 w 17"/>
                <a:gd name="T25" fmla="*/ 6 h 16"/>
                <a:gd name="T26" fmla="*/ 5 w 17"/>
                <a:gd name="T2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6">
                  <a:moveTo>
                    <a:pt x="5" y="6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11"/>
                    <a:pt x="0" y="14"/>
                    <a:pt x="2" y="15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6"/>
                    <a:pt x="8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6"/>
                    <a:pt x="17" y="4"/>
                    <a:pt x="15" y="2"/>
                  </a:cubicBezTo>
                  <a:cubicBezTo>
                    <a:pt x="14" y="0"/>
                    <a:pt x="11" y="0"/>
                    <a:pt x="9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4" name="Freeform 586">
              <a:extLst>
                <a:ext uri="{FF2B5EF4-FFF2-40B4-BE49-F238E27FC236}">
                  <a16:creationId xmlns:a16="http://schemas.microsoft.com/office/drawing/2014/main" xmlns="" id="{505AB335-E286-4346-99A5-05299573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9464" y="4540251"/>
              <a:ext cx="514350" cy="514350"/>
            </a:xfrm>
            <a:custGeom>
              <a:avLst/>
              <a:gdLst>
                <a:gd name="T0" fmla="*/ 135 w 137"/>
                <a:gd name="T1" fmla="*/ 2 h 137"/>
                <a:gd name="T2" fmla="*/ 130 w 137"/>
                <a:gd name="T3" fmla="*/ 2 h 137"/>
                <a:gd name="T4" fmla="*/ 2 w 137"/>
                <a:gd name="T5" fmla="*/ 130 h 137"/>
                <a:gd name="T6" fmla="*/ 2 w 137"/>
                <a:gd name="T7" fmla="*/ 135 h 137"/>
                <a:gd name="T8" fmla="*/ 5 w 137"/>
                <a:gd name="T9" fmla="*/ 137 h 137"/>
                <a:gd name="T10" fmla="*/ 7 w 137"/>
                <a:gd name="T11" fmla="*/ 135 h 137"/>
                <a:gd name="T12" fmla="*/ 135 w 137"/>
                <a:gd name="T13" fmla="*/ 8 h 137"/>
                <a:gd name="T14" fmla="*/ 135 w 137"/>
                <a:gd name="T15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7">
                  <a:moveTo>
                    <a:pt x="135" y="2"/>
                  </a:moveTo>
                  <a:cubicBezTo>
                    <a:pt x="134" y="0"/>
                    <a:pt x="131" y="0"/>
                    <a:pt x="130" y="2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1"/>
                    <a:pt x="0" y="134"/>
                    <a:pt x="2" y="135"/>
                  </a:cubicBezTo>
                  <a:cubicBezTo>
                    <a:pt x="3" y="136"/>
                    <a:pt x="4" y="137"/>
                    <a:pt x="5" y="137"/>
                  </a:cubicBezTo>
                  <a:cubicBezTo>
                    <a:pt x="6" y="137"/>
                    <a:pt x="7" y="136"/>
                    <a:pt x="7" y="135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7" y="6"/>
                    <a:pt x="137" y="4"/>
                    <a:pt x="1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5" name="Freeform 587">
              <a:extLst>
                <a:ext uri="{FF2B5EF4-FFF2-40B4-BE49-F238E27FC236}">
                  <a16:creationId xmlns:a16="http://schemas.microsoft.com/office/drawing/2014/main" xmlns="" id="{0922FDC1-84C0-574F-991E-893C17BF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851" y="4202114"/>
              <a:ext cx="38100" cy="36513"/>
            </a:xfrm>
            <a:custGeom>
              <a:avLst/>
              <a:gdLst>
                <a:gd name="T0" fmla="*/ 9 w 10"/>
                <a:gd name="T1" fmla="*/ 7 h 10"/>
                <a:gd name="T2" fmla="*/ 9 w 10"/>
                <a:gd name="T3" fmla="*/ 2 h 10"/>
                <a:gd name="T4" fmla="*/ 3 w 10"/>
                <a:gd name="T5" fmla="*/ 2 h 10"/>
                <a:gd name="T6" fmla="*/ 2 w 10"/>
                <a:gd name="T7" fmla="*/ 3 h 10"/>
                <a:gd name="T8" fmla="*/ 2 w 10"/>
                <a:gd name="T9" fmla="*/ 8 h 10"/>
                <a:gd name="T10" fmla="*/ 5 w 10"/>
                <a:gd name="T11" fmla="*/ 10 h 10"/>
                <a:gd name="T12" fmla="*/ 7 w 10"/>
                <a:gd name="T13" fmla="*/ 8 h 10"/>
                <a:gd name="T14" fmla="*/ 9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9" y="7"/>
                  </a:move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lnTo>
                    <a:pt x="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6" name="Freeform 588">
              <a:extLst>
                <a:ext uri="{FF2B5EF4-FFF2-40B4-BE49-F238E27FC236}">
                  <a16:creationId xmlns:a16="http://schemas.microsoft.com/office/drawing/2014/main" xmlns="" id="{00E445B7-D130-7646-87A5-9EC340197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4" y="4137026"/>
              <a:ext cx="46038" cy="46038"/>
            </a:xfrm>
            <a:custGeom>
              <a:avLst/>
              <a:gdLst>
                <a:gd name="T0" fmla="*/ 2 w 12"/>
                <a:gd name="T1" fmla="*/ 5 h 12"/>
                <a:gd name="T2" fmla="*/ 2 w 12"/>
                <a:gd name="T3" fmla="*/ 11 h 12"/>
                <a:gd name="T4" fmla="*/ 4 w 12"/>
                <a:gd name="T5" fmla="*/ 12 h 12"/>
                <a:gd name="T6" fmla="*/ 7 w 12"/>
                <a:gd name="T7" fmla="*/ 11 h 12"/>
                <a:gd name="T8" fmla="*/ 11 w 12"/>
                <a:gd name="T9" fmla="*/ 7 h 12"/>
                <a:gd name="T10" fmla="*/ 11 w 12"/>
                <a:gd name="T11" fmla="*/ 2 h 12"/>
                <a:gd name="T12" fmla="*/ 5 w 12"/>
                <a:gd name="T13" fmla="*/ 2 h 12"/>
                <a:gd name="T14" fmla="*/ 2 w 1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5"/>
                  </a:moveTo>
                  <a:cubicBezTo>
                    <a:pt x="0" y="7"/>
                    <a:pt x="0" y="9"/>
                    <a:pt x="2" y="11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5" y="12"/>
                    <a:pt x="6" y="11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3"/>
                    <a:pt x="11" y="2"/>
                  </a:cubicBezTo>
                  <a:cubicBezTo>
                    <a:pt x="9" y="0"/>
                    <a:pt x="6" y="0"/>
                    <a:pt x="5" y="2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7" name="Freeform 589">
              <a:extLst>
                <a:ext uri="{FF2B5EF4-FFF2-40B4-BE49-F238E27FC236}">
                  <a16:creationId xmlns:a16="http://schemas.microsoft.com/office/drawing/2014/main" xmlns="" id="{4E22A225-8EDA-5643-A87D-9593EA75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9" y="4589464"/>
              <a:ext cx="488950" cy="484188"/>
            </a:xfrm>
            <a:custGeom>
              <a:avLst/>
              <a:gdLst>
                <a:gd name="T0" fmla="*/ 123 w 130"/>
                <a:gd name="T1" fmla="*/ 1 h 129"/>
                <a:gd name="T2" fmla="*/ 1 w 130"/>
                <a:gd name="T3" fmla="*/ 123 h 129"/>
                <a:gd name="T4" fmla="*/ 1 w 130"/>
                <a:gd name="T5" fmla="*/ 128 h 129"/>
                <a:gd name="T6" fmla="*/ 4 w 130"/>
                <a:gd name="T7" fmla="*/ 129 h 129"/>
                <a:gd name="T8" fmla="*/ 7 w 130"/>
                <a:gd name="T9" fmla="*/ 128 h 129"/>
                <a:gd name="T10" fmla="*/ 128 w 130"/>
                <a:gd name="T11" fmla="*/ 7 h 129"/>
                <a:gd name="T12" fmla="*/ 128 w 130"/>
                <a:gd name="T13" fmla="*/ 1 h 129"/>
                <a:gd name="T14" fmla="*/ 123 w 130"/>
                <a:gd name="T1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9">
                  <a:moveTo>
                    <a:pt x="123" y="1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7"/>
                    <a:pt x="1" y="128"/>
                  </a:cubicBezTo>
                  <a:cubicBezTo>
                    <a:pt x="2" y="129"/>
                    <a:pt x="3" y="129"/>
                    <a:pt x="4" y="129"/>
                  </a:cubicBezTo>
                  <a:cubicBezTo>
                    <a:pt x="5" y="129"/>
                    <a:pt x="6" y="129"/>
                    <a:pt x="7" y="12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0" y="5"/>
                    <a:pt x="130" y="3"/>
                    <a:pt x="128" y="1"/>
                  </a:cubicBezTo>
                  <a:cubicBezTo>
                    <a:pt x="127" y="0"/>
                    <a:pt x="124" y="0"/>
                    <a:pt x="1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8" name="Freeform 590">
              <a:extLst>
                <a:ext uri="{FF2B5EF4-FFF2-40B4-BE49-F238E27FC236}">
                  <a16:creationId xmlns:a16="http://schemas.microsoft.com/office/drawing/2014/main" xmlns="" id="{C909FF88-66F8-724B-9B3C-C67FC011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4" y="4645026"/>
              <a:ext cx="420688" cy="417513"/>
            </a:xfrm>
            <a:custGeom>
              <a:avLst/>
              <a:gdLst>
                <a:gd name="T0" fmla="*/ 110 w 112"/>
                <a:gd name="T1" fmla="*/ 1 h 111"/>
                <a:gd name="T2" fmla="*/ 104 w 112"/>
                <a:gd name="T3" fmla="*/ 1 h 111"/>
                <a:gd name="T4" fmla="*/ 1 w 112"/>
                <a:gd name="T5" fmla="*/ 105 h 111"/>
                <a:gd name="T6" fmla="*/ 1 w 112"/>
                <a:gd name="T7" fmla="*/ 110 h 111"/>
                <a:gd name="T8" fmla="*/ 4 w 112"/>
                <a:gd name="T9" fmla="*/ 111 h 111"/>
                <a:gd name="T10" fmla="*/ 7 w 112"/>
                <a:gd name="T11" fmla="*/ 110 h 111"/>
                <a:gd name="T12" fmla="*/ 110 w 112"/>
                <a:gd name="T13" fmla="*/ 7 h 111"/>
                <a:gd name="T14" fmla="*/ 110 w 112"/>
                <a:gd name="T15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11">
                  <a:moveTo>
                    <a:pt x="110" y="1"/>
                  </a:moveTo>
                  <a:cubicBezTo>
                    <a:pt x="109" y="0"/>
                    <a:pt x="106" y="0"/>
                    <a:pt x="104" y="1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6"/>
                    <a:pt x="0" y="109"/>
                    <a:pt x="1" y="110"/>
                  </a:cubicBezTo>
                  <a:cubicBezTo>
                    <a:pt x="2" y="111"/>
                    <a:pt x="3" y="111"/>
                    <a:pt x="4" y="111"/>
                  </a:cubicBezTo>
                  <a:cubicBezTo>
                    <a:pt x="5" y="111"/>
                    <a:pt x="6" y="111"/>
                    <a:pt x="7" y="11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2" y="6"/>
                    <a:pt x="112" y="3"/>
                    <a:pt x="1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9" name="Freeform 591">
              <a:extLst>
                <a:ext uri="{FF2B5EF4-FFF2-40B4-BE49-F238E27FC236}">
                  <a16:creationId xmlns:a16="http://schemas.microsoft.com/office/drawing/2014/main" xmlns="" id="{CD80551C-141C-7143-A247-BC939E35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976" y="5130801"/>
              <a:ext cx="90488" cy="90488"/>
            </a:xfrm>
            <a:custGeom>
              <a:avLst/>
              <a:gdLst>
                <a:gd name="T0" fmla="*/ 17 w 24"/>
                <a:gd name="T1" fmla="*/ 2 h 24"/>
                <a:gd name="T2" fmla="*/ 1 w 24"/>
                <a:gd name="T3" fmla="*/ 18 h 24"/>
                <a:gd name="T4" fmla="*/ 1 w 24"/>
                <a:gd name="T5" fmla="*/ 23 h 24"/>
                <a:gd name="T6" fmla="*/ 4 w 24"/>
                <a:gd name="T7" fmla="*/ 24 h 24"/>
                <a:gd name="T8" fmla="*/ 7 w 24"/>
                <a:gd name="T9" fmla="*/ 23 h 24"/>
                <a:gd name="T10" fmla="*/ 23 w 24"/>
                <a:gd name="T11" fmla="*/ 7 h 24"/>
                <a:gd name="T12" fmla="*/ 23 w 24"/>
                <a:gd name="T13" fmla="*/ 2 h 24"/>
                <a:gd name="T14" fmla="*/ 17 w 24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7" y="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3"/>
                    <a:pt x="23" y="2"/>
                  </a:cubicBezTo>
                  <a:cubicBezTo>
                    <a:pt x="21" y="0"/>
                    <a:pt x="19" y="0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0" name="Freeform 592">
              <a:extLst>
                <a:ext uri="{FF2B5EF4-FFF2-40B4-BE49-F238E27FC236}">
                  <a16:creationId xmlns:a16="http://schemas.microsoft.com/office/drawing/2014/main" xmlns="" id="{0BA0858E-3F9A-7A4B-8763-B83BF652F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839" y="4724401"/>
              <a:ext cx="330200" cy="330200"/>
            </a:xfrm>
            <a:custGeom>
              <a:avLst/>
              <a:gdLst>
                <a:gd name="T0" fmla="*/ 80 w 88"/>
                <a:gd name="T1" fmla="*/ 2 h 88"/>
                <a:gd name="T2" fmla="*/ 1 w 88"/>
                <a:gd name="T3" fmla="*/ 81 h 88"/>
                <a:gd name="T4" fmla="*/ 1 w 88"/>
                <a:gd name="T5" fmla="*/ 86 h 88"/>
                <a:gd name="T6" fmla="*/ 4 w 88"/>
                <a:gd name="T7" fmla="*/ 88 h 88"/>
                <a:gd name="T8" fmla="*/ 7 w 88"/>
                <a:gd name="T9" fmla="*/ 86 h 88"/>
                <a:gd name="T10" fmla="*/ 86 w 88"/>
                <a:gd name="T11" fmla="*/ 7 h 88"/>
                <a:gd name="T12" fmla="*/ 86 w 88"/>
                <a:gd name="T13" fmla="*/ 2 h 88"/>
                <a:gd name="T14" fmla="*/ 80 w 88"/>
                <a:gd name="T15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0" y="2"/>
                  </a:moveTo>
                  <a:cubicBezTo>
                    <a:pt x="1" y="81"/>
                    <a:pt x="1" y="81"/>
                    <a:pt x="1" y="81"/>
                  </a:cubicBezTo>
                  <a:cubicBezTo>
                    <a:pt x="0" y="82"/>
                    <a:pt x="0" y="85"/>
                    <a:pt x="1" y="86"/>
                  </a:cubicBezTo>
                  <a:cubicBezTo>
                    <a:pt x="2" y="87"/>
                    <a:pt x="3" y="88"/>
                    <a:pt x="4" y="88"/>
                  </a:cubicBezTo>
                  <a:cubicBezTo>
                    <a:pt x="5" y="88"/>
                    <a:pt x="6" y="87"/>
                    <a:pt x="7" y="86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8" y="6"/>
                    <a:pt x="88" y="3"/>
                    <a:pt x="86" y="2"/>
                  </a:cubicBezTo>
                  <a:cubicBezTo>
                    <a:pt x="84" y="0"/>
                    <a:pt x="82" y="0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1" name="Freeform 593">
              <a:extLst>
                <a:ext uri="{FF2B5EF4-FFF2-40B4-BE49-F238E27FC236}">
                  <a16:creationId xmlns:a16="http://schemas.microsoft.com/office/drawing/2014/main" xmlns="" id="{D5EDDB8B-DD96-9541-9B20-3B6984F7A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26" y="4430714"/>
              <a:ext cx="41275" cy="38100"/>
            </a:xfrm>
            <a:custGeom>
              <a:avLst/>
              <a:gdLst>
                <a:gd name="T0" fmla="*/ 9 w 11"/>
                <a:gd name="T1" fmla="*/ 2 h 10"/>
                <a:gd name="T2" fmla="*/ 3 w 11"/>
                <a:gd name="T3" fmla="*/ 2 h 10"/>
                <a:gd name="T4" fmla="*/ 2 w 11"/>
                <a:gd name="T5" fmla="*/ 3 h 10"/>
                <a:gd name="T6" fmla="*/ 2 w 11"/>
                <a:gd name="T7" fmla="*/ 9 h 10"/>
                <a:gd name="T8" fmla="*/ 5 w 11"/>
                <a:gd name="T9" fmla="*/ 10 h 10"/>
                <a:gd name="T10" fmla="*/ 8 w 11"/>
                <a:gd name="T11" fmla="*/ 9 h 10"/>
                <a:gd name="T12" fmla="*/ 9 w 11"/>
                <a:gd name="T13" fmla="*/ 7 h 10"/>
                <a:gd name="T14" fmla="*/ 9 w 11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7" y="0"/>
                    <a:pt x="5" y="0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2" name="Freeform 594">
              <a:extLst>
                <a:ext uri="{FF2B5EF4-FFF2-40B4-BE49-F238E27FC236}">
                  <a16:creationId xmlns:a16="http://schemas.microsoft.com/office/drawing/2014/main" xmlns="" id="{470ED7BE-1902-BB4D-A661-98242CD18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9" y="4287839"/>
              <a:ext cx="52388" cy="52388"/>
            </a:xfrm>
            <a:custGeom>
              <a:avLst/>
              <a:gdLst>
                <a:gd name="T0" fmla="*/ 4 w 14"/>
                <a:gd name="T1" fmla="*/ 14 h 14"/>
                <a:gd name="T2" fmla="*/ 7 w 14"/>
                <a:gd name="T3" fmla="*/ 12 h 14"/>
                <a:gd name="T4" fmla="*/ 12 w 14"/>
                <a:gd name="T5" fmla="*/ 7 h 14"/>
                <a:gd name="T6" fmla="*/ 12 w 14"/>
                <a:gd name="T7" fmla="*/ 2 h 14"/>
                <a:gd name="T8" fmla="*/ 7 w 14"/>
                <a:gd name="T9" fmla="*/ 2 h 14"/>
                <a:gd name="T10" fmla="*/ 1 w 14"/>
                <a:gd name="T11" fmla="*/ 7 h 14"/>
                <a:gd name="T12" fmla="*/ 1 w 14"/>
                <a:gd name="T13" fmla="*/ 12 h 14"/>
                <a:gd name="T14" fmla="*/ 4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5" y="14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3" name="Freeform 595">
              <a:extLst>
                <a:ext uri="{FF2B5EF4-FFF2-40B4-BE49-F238E27FC236}">
                  <a16:creationId xmlns:a16="http://schemas.microsoft.com/office/drawing/2014/main" xmlns="" id="{33A567E5-2645-A649-8BAE-7696A65A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7351" y="4460876"/>
              <a:ext cx="57150" cy="52388"/>
            </a:xfrm>
            <a:custGeom>
              <a:avLst/>
              <a:gdLst>
                <a:gd name="T0" fmla="*/ 2 w 15"/>
                <a:gd name="T1" fmla="*/ 7 h 14"/>
                <a:gd name="T2" fmla="*/ 2 w 15"/>
                <a:gd name="T3" fmla="*/ 13 h 14"/>
                <a:gd name="T4" fmla="*/ 5 w 15"/>
                <a:gd name="T5" fmla="*/ 14 h 14"/>
                <a:gd name="T6" fmla="*/ 8 w 15"/>
                <a:gd name="T7" fmla="*/ 13 h 14"/>
                <a:gd name="T8" fmla="*/ 13 w 15"/>
                <a:gd name="T9" fmla="*/ 7 h 14"/>
                <a:gd name="T10" fmla="*/ 13 w 15"/>
                <a:gd name="T11" fmla="*/ 2 h 14"/>
                <a:gd name="T12" fmla="*/ 7 w 15"/>
                <a:gd name="T13" fmla="*/ 2 h 14"/>
                <a:gd name="T14" fmla="*/ 2 w 15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2" y="7"/>
                  </a:moveTo>
                  <a:cubicBezTo>
                    <a:pt x="0" y="9"/>
                    <a:pt x="0" y="11"/>
                    <a:pt x="2" y="13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6" y="14"/>
                    <a:pt x="7" y="14"/>
                    <a:pt x="8" y="1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3"/>
                    <a:pt x="13" y="2"/>
                  </a:cubicBezTo>
                  <a:cubicBezTo>
                    <a:pt x="12" y="0"/>
                    <a:pt x="9" y="0"/>
                    <a:pt x="7" y="2"/>
                  </a:cubicBez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4" name="Freeform 596">
              <a:extLst>
                <a:ext uri="{FF2B5EF4-FFF2-40B4-BE49-F238E27FC236}">
                  <a16:creationId xmlns:a16="http://schemas.microsoft.com/office/drawing/2014/main" xmlns="" id="{61302DAA-9F68-2F4F-B9C2-62155F7E8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0689" y="4498976"/>
              <a:ext cx="53975" cy="52388"/>
            </a:xfrm>
            <a:custGeom>
              <a:avLst/>
              <a:gdLst>
                <a:gd name="T0" fmla="*/ 1 w 14"/>
                <a:gd name="T1" fmla="*/ 13 h 14"/>
                <a:gd name="T2" fmla="*/ 4 w 14"/>
                <a:gd name="T3" fmla="*/ 14 h 14"/>
                <a:gd name="T4" fmla="*/ 7 w 14"/>
                <a:gd name="T5" fmla="*/ 13 h 14"/>
                <a:gd name="T6" fmla="*/ 12 w 14"/>
                <a:gd name="T7" fmla="*/ 7 h 14"/>
                <a:gd name="T8" fmla="*/ 12 w 14"/>
                <a:gd name="T9" fmla="*/ 2 h 14"/>
                <a:gd name="T10" fmla="*/ 7 w 14"/>
                <a:gd name="T11" fmla="*/ 2 h 14"/>
                <a:gd name="T12" fmla="*/ 1 w 14"/>
                <a:gd name="T13" fmla="*/ 7 h 14"/>
                <a:gd name="T14" fmla="*/ 1 w 14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" y="13"/>
                  </a:moveTo>
                  <a:cubicBezTo>
                    <a:pt x="2" y="14"/>
                    <a:pt x="3" y="14"/>
                    <a:pt x="4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3"/>
                    <a:pt x="12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11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5" name="Freeform 597">
              <a:extLst>
                <a:ext uri="{FF2B5EF4-FFF2-40B4-BE49-F238E27FC236}">
                  <a16:creationId xmlns:a16="http://schemas.microsoft.com/office/drawing/2014/main" xmlns="" id="{720C3551-E9A5-D947-89DC-56B14D15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864" y="5221289"/>
              <a:ext cx="119063" cy="115888"/>
            </a:xfrm>
            <a:custGeom>
              <a:avLst/>
              <a:gdLst>
                <a:gd name="T0" fmla="*/ 25 w 32"/>
                <a:gd name="T1" fmla="*/ 1 h 31"/>
                <a:gd name="T2" fmla="*/ 2 w 32"/>
                <a:gd name="T3" fmla="*/ 24 h 31"/>
                <a:gd name="T4" fmla="*/ 2 w 32"/>
                <a:gd name="T5" fmla="*/ 30 h 31"/>
                <a:gd name="T6" fmla="*/ 5 w 32"/>
                <a:gd name="T7" fmla="*/ 31 h 31"/>
                <a:gd name="T8" fmla="*/ 8 w 32"/>
                <a:gd name="T9" fmla="*/ 30 h 31"/>
                <a:gd name="T10" fmla="*/ 30 w 32"/>
                <a:gd name="T11" fmla="*/ 7 h 31"/>
                <a:gd name="T12" fmla="*/ 30 w 32"/>
                <a:gd name="T13" fmla="*/ 1 h 31"/>
                <a:gd name="T14" fmla="*/ 25 w 32"/>
                <a:gd name="T1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5" y="1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6"/>
                    <a:pt x="0" y="28"/>
                    <a:pt x="2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6" y="31"/>
                    <a:pt x="7" y="31"/>
                    <a:pt x="8" y="3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5"/>
                    <a:pt x="32" y="3"/>
                    <a:pt x="30" y="1"/>
                  </a:cubicBezTo>
                  <a:cubicBezTo>
                    <a:pt x="29" y="0"/>
                    <a:pt x="2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6" name="Freeform 598">
              <a:extLst>
                <a:ext uri="{FF2B5EF4-FFF2-40B4-BE49-F238E27FC236}">
                  <a16:creationId xmlns:a16="http://schemas.microsoft.com/office/drawing/2014/main" xmlns="" id="{732F2031-D71A-5C47-92F9-479C4C9AC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4" y="4946651"/>
              <a:ext cx="68263" cy="66675"/>
            </a:xfrm>
            <a:custGeom>
              <a:avLst/>
              <a:gdLst>
                <a:gd name="T0" fmla="*/ 4 w 18"/>
                <a:gd name="T1" fmla="*/ 9 h 18"/>
                <a:gd name="T2" fmla="*/ 3 w 18"/>
                <a:gd name="T3" fmla="*/ 9 h 18"/>
                <a:gd name="T4" fmla="*/ 1 w 18"/>
                <a:gd name="T5" fmla="*/ 11 h 18"/>
                <a:gd name="T6" fmla="*/ 1 w 18"/>
                <a:gd name="T7" fmla="*/ 17 h 18"/>
                <a:gd name="T8" fmla="*/ 4 w 18"/>
                <a:gd name="T9" fmla="*/ 18 h 18"/>
                <a:gd name="T10" fmla="*/ 7 w 18"/>
                <a:gd name="T11" fmla="*/ 17 h 18"/>
                <a:gd name="T12" fmla="*/ 9 w 18"/>
                <a:gd name="T13" fmla="*/ 15 h 18"/>
                <a:gd name="T14" fmla="*/ 9 w 18"/>
                <a:gd name="T15" fmla="*/ 14 h 18"/>
                <a:gd name="T16" fmla="*/ 10 w 18"/>
                <a:gd name="T17" fmla="*/ 14 h 18"/>
                <a:gd name="T18" fmla="*/ 16 w 18"/>
                <a:gd name="T19" fmla="*/ 8 h 18"/>
                <a:gd name="T20" fmla="*/ 16 w 18"/>
                <a:gd name="T21" fmla="*/ 2 h 18"/>
                <a:gd name="T22" fmla="*/ 10 w 18"/>
                <a:gd name="T23" fmla="*/ 2 h 18"/>
                <a:gd name="T24" fmla="*/ 4 w 18"/>
                <a:gd name="T25" fmla="*/ 8 h 18"/>
                <a:gd name="T26" fmla="*/ 4 w 18"/>
                <a:gd name="T2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4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6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7" name="Freeform 599">
              <a:extLst>
                <a:ext uri="{FF2B5EF4-FFF2-40B4-BE49-F238E27FC236}">
                  <a16:creationId xmlns:a16="http://schemas.microsoft.com/office/drawing/2014/main" xmlns="" id="{67257409-0375-2347-8E53-D502A7B3E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6" y="5111751"/>
              <a:ext cx="157163" cy="153988"/>
            </a:xfrm>
            <a:custGeom>
              <a:avLst/>
              <a:gdLst>
                <a:gd name="T0" fmla="*/ 35 w 42"/>
                <a:gd name="T1" fmla="*/ 2 h 41"/>
                <a:gd name="T2" fmla="*/ 2 w 42"/>
                <a:gd name="T3" fmla="*/ 35 h 41"/>
                <a:gd name="T4" fmla="*/ 2 w 42"/>
                <a:gd name="T5" fmla="*/ 40 h 41"/>
                <a:gd name="T6" fmla="*/ 5 w 42"/>
                <a:gd name="T7" fmla="*/ 41 h 41"/>
                <a:gd name="T8" fmla="*/ 7 w 42"/>
                <a:gd name="T9" fmla="*/ 40 h 41"/>
                <a:gd name="T10" fmla="*/ 40 w 42"/>
                <a:gd name="T11" fmla="*/ 7 h 41"/>
                <a:gd name="T12" fmla="*/ 40 w 42"/>
                <a:gd name="T13" fmla="*/ 2 h 41"/>
                <a:gd name="T14" fmla="*/ 35 w 42"/>
                <a:gd name="T1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1">
                  <a:moveTo>
                    <a:pt x="35" y="2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6"/>
                    <a:pt x="0" y="39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6" y="41"/>
                    <a:pt x="7" y="41"/>
                    <a:pt x="7" y="4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6"/>
                    <a:pt x="42" y="3"/>
                    <a:pt x="40" y="2"/>
                  </a:cubicBezTo>
                  <a:cubicBezTo>
                    <a:pt x="39" y="0"/>
                    <a:pt x="36" y="0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8" name="Freeform 600">
              <a:extLst>
                <a:ext uri="{FF2B5EF4-FFF2-40B4-BE49-F238E27FC236}">
                  <a16:creationId xmlns:a16="http://schemas.microsoft.com/office/drawing/2014/main" xmlns="" id="{939B44B7-EEC5-EC4A-B176-12D0E1B0A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4999039"/>
              <a:ext cx="134938" cy="134938"/>
            </a:xfrm>
            <a:custGeom>
              <a:avLst/>
              <a:gdLst>
                <a:gd name="T0" fmla="*/ 34 w 36"/>
                <a:gd name="T1" fmla="*/ 2 h 36"/>
                <a:gd name="T2" fmla="*/ 29 w 36"/>
                <a:gd name="T3" fmla="*/ 2 h 36"/>
                <a:gd name="T4" fmla="*/ 1 w 36"/>
                <a:gd name="T5" fmla="*/ 29 h 36"/>
                <a:gd name="T6" fmla="*/ 1 w 36"/>
                <a:gd name="T7" fmla="*/ 35 h 36"/>
                <a:gd name="T8" fmla="*/ 4 w 36"/>
                <a:gd name="T9" fmla="*/ 36 h 36"/>
                <a:gd name="T10" fmla="*/ 7 w 36"/>
                <a:gd name="T11" fmla="*/ 35 h 36"/>
                <a:gd name="T12" fmla="*/ 34 w 36"/>
                <a:gd name="T13" fmla="*/ 7 h 36"/>
                <a:gd name="T14" fmla="*/ 34 w 36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34" y="2"/>
                  </a:moveTo>
                  <a:cubicBezTo>
                    <a:pt x="33" y="0"/>
                    <a:pt x="30" y="0"/>
                    <a:pt x="29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1" y="35"/>
                  </a:cubicBezTo>
                  <a:cubicBezTo>
                    <a:pt x="2" y="35"/>
                    <a:pt x="3" y="36"/>
                    <a:pt x="4" y="36"/>
                  </a:cubicBezTo>
                  <a:cubicBezTo>
                    <a:pt x="5" y="36"/>
                    <a:pt x="6" y="35"/>
                    <a:pt x="7" y="3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6"/>
                    <a:pt x="36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9" name="Freeform 601">
              <a:extLst>
                <a:ext uri="{FF2B5EF4-FFF2-40B4-BE49-F238E27FC236}">
                  <a16:creationId xmlns:a16="http://schemas.microsoft.com/office/drawing/2014/main" xmlns="" id="{E181A672-C8CC-6D42-BAC6-3F1235A52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839" y="5126039"/>
              <a:ext cx="41275" cy="41275"/>
            </a:xfrm>
            <a:custGeom>
              <a:avLst/>
              <a:gdLst>
                <a:gd name="T0" fmla="*/ 4 w 11"/>
                <a:gd name="T1" fmla="*/ 2 h 11"/>
                <a:gd name="T2" fmla="*/ 2 w 11"/>
                <a:gd name="T3" fmla="*/ 4 h 11"/>
                <a:gd name="T4" fmla="*/ 2 w 11"/>
                <a:gd name="T5" fmla="*/ 10 h 11"/>
                <a:gd name="T6" fmla="*/ 4 w 11"/>
                <a:gd name="T7" fmla="*/ 11 h 11"/>
                <a:gd name="T8" fmla="*/ 7 w 11"/>
                <a:gd name="T9" fmla="*/ 10 h 11"/>
                <a:gd name="T10" fmla="*/ 10 w 11"/>
                <a:gd name="T11" fmla="*/ 7 h 11"/>
                <a:gd name="T12" fmla="*/ 10 w 11"/>
                <a:gd name="T13" fmla="*/ 2 h 11"/>
                <a:gd name="T14" fmla="*/ 4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1"/>
                    <a:pt x="6" y="10"/>
                    <a:pt x="7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3"/>
                    <a:pt x="10" y="2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0" name="Freeform 602">
              <a:extLst>
                <a:ext uri="{FF2B5EF4-FFF2-40B4-BE49-F238E27FC236}">
                  <a16:creationId xmlns:a16="http://schemas.microsoft.com/office/drawing/2014/main" xmlns="" id="{AC152FF9-0D0C-7F45-8A4E-DFDB2E71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5776" y="5024439"/>
              <a:ext cx="77788" cy="76200"/>
            </a:xfrm>
            <a:custGeom>
              <a:avLst/>
              <a:gdLst>
                <a:gd name="T0" fmla="*/ 19 w 21"/>
                <a:gd name="T1" fmla="*/ 1 h 20"/>
                <a:gd name="T2" fmla="*/ 13 w 21"/>
                <a:gd name="T3" fmla="*/ 1 h 20"/>
                <a:gd name="T4" fmla="*/ 2 w 21"/>
                <a:gd name="T5" fmla="*/ 13 h 20"/>
                <a:gd name="T6" fmla="*/ 2 w 21"/>
                <a:gd name="T7" fmla="*/ 19 h 20"/>
                <a:gd name="T8" fmla="*/ 4 w 21"/>
                <a:gd name="T9" fmla="*/ 20 h 20"/>
                <a:gd name="T10" fmla="*/ 7 w 21"/>
                <a:gd name="T11" fmla="*/ 19 h 20"/>
                <a:gd name="T12" fmla="*/ 19 w 21"/>
                <a:gd name="T13" fmla="*/ 7 h 20"/>
                <a:gd name="T14" fmla="*/ 19 w 21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9" y="1"/>
                  </a:moveTo>
                  <a:cubicBezTo>
                    <a:pt x="17" y="0"/>
                    <a:pt x="15" y="0"/>
                    <a:pt x="1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0" y="17"/>
                    <a:pt x="2" y="19"/>
                  </a:cubicBezTo>
                  <a:cubicBezTo>
                    <a:pt x="2" y="19"/>
                    <a:pt x="3" y="20"/>
                    <a:pt x="4" y="20"/>
                  </a:cubicBezTo>
                  <a:cubicBezTo>
                    <a:pt x="5" y="20"/>
                    <a:pt x="6" y="19"/>
                    <a:pt x="7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5"/>
                    <a:pt x="21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1" name="Freeform 603">
              <a:extLst>
                <a:ext uri="{FF2B5EF4-FFF2-40B4-BE49-F238E27FC236}">
                  <a16:creationId xmlns:a16="http://schemas.microsoft.com/office/drawing/2014/main" xmlns="" id="{DE1CFCC9-C943-3D4E-9019-2D438CC0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5494339"/>
              <a:ext cx="90488" cy="87313"/>
            </a:xfrm>
            <a:custGeom>
              <a:avLst/>
              <a:gdLst>
                <a:gd name="T0" fmla="*/ 16 w 24"/>
                <a:gd name="T1" fmla="*/ 13 h 23"/>
                <a:gd name="T2" fmla="*/ 22 w 24"/>
                <a:gd name="T3" fmla="*/ 7 h 23"/>
                <a:gd name="T4" fmla="*/ 22 w 24"/>
                <a:gd name="T5" fmla="*/ 2 h 23"/>
                <a:gd name="T6" fmla="*/ 16 w 24"/>
                <a:gd name="T7" fmla="*/ 2 h 23"/>
                <a:gd name="T8" fmla="*/ 10 w 24"/>
                <a:gd name="T9" fmla="*/ 8 h 23"/>
                <a:gd name="T10" fmla="*/ 10 w 24"/>
                <a:gd name="T11" fmla="*/ 9 h 23"/>
                <a:gd name="T12" fmla="*/ 10 w 24"/>
                <a:gd name="T13" fmla="*/ 9 h 23"/>
                <a:gd name="T14" fmla="*/ 8 w 24"/>
                <a:gd name="T15" fmla="*/ 10 h 23"/>
                <a:gd name="T16" fmla="*/ 8 w 24"/>
                <a:gd name="T17" fmla="*/ 10 h 23"/>
                <a:gd name="T18" fmla="*/ 2 w 24"/>
                <a:gd name="T19" fmla="*/ 16 h 23"/>
                <a:gd name="T20" fmla="*/ 2 w 24"/>
                <a:gd name="T21" fmla="*/ 22 h 23"/>
                <a:gd name="T22" fmla="*/ 5 w 24"/>
                <a:gd name="T23" fmla="*/ 23 h 23"/>
                <a:gd name="T24" fmla="*/ 8 w 24"/>
                <a:gd name="T25" fmla="*/ 22 h 23"/>
                <a:gd name="T26" fmla="*/ 15 w 24"/>
                <a:gd name="T27" fmla="*/ 14 h 23"/>
                <a:gd name="T28" fmla="*/ 16 w 24"/>
                <a:gd name="T2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16" y="13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4" y="6"/>
                    <a:pt x="24" y="3"/>
                    <a:pt x="22" y="2"/>
                  </a:cubicBezTo>
                  <a:cubicBezTo>
                    <a:pt x="21" y="0"/>
                    <a:pt x="18" y="0"/>
                    <a:pt x="16" y="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0"/>
                    <a:pt x="2" y="22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6" y="23"/>
                    <a:pt x="7" y="23"/>
                    <a:pt x="8" y="2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2" name="Freeform 604">
              <a:extLst>
                <a:ext uri="{FF2B5EF4-FFF2-40B4-BE49-F238E27FC236}">
                  <a16:creationId xmlns:a16="http://schemas.microsoft.com/office/drawing/2014/main" xmlns="" id="{14DF3699-3E97-8349-9D6E-59BDF11F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4578351"/>
              <a:ext cx="38100" cy="36513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3 h 10"/>
                <a:gd name="T6" fmla="*/ 10 w 10"/>
                <a:gd name="T7" fmla="*/ 2 h 10"/>
                <a:gd name="T8" fmla="*/ 9 w 10"/>
                <a:gd name="T9" fmla="*/ 1 h 10"/>
                <a:gd name="T10" fmla="*/ 9 w 10"/>
                <a:gd name="T11" fmla="*/ 1 h 10"/>
                <a:gd name="T12" fmla="*/ 9 w 10"/>
                <a:gd name="T13" fmla="*/ 1 h 10"/>
                <a:gd name="T14" fmla="*/ 8 w 10"/>
                <a:gd name="T15" fmla="*/ 1 h 10"/>
                <a:gd name="T16" fmla="*/ 8 w 10"/>
                <a:gd name="T17" fmla="*/ 1 h 10"/>
                <a:gd name="T18" fmla="*/ 7 w 10"/>
                <a:gd name="T19" fmla="*/ 0 h 10"/>
                <a:gd name="T20" fmla="*/ 6 w 10"/>
                <a:gd name="T21" fmla="*/ 0 h 10"/>
                <a:gd name="T22" fmla="*/ 6 w 10"/>
                <a:gd name="T23" fmla="*/ 0 h 10"/>
                <a:gd name="T24" fmla="*/ 5 w 10"/>
                <a:gd name="T25" fmla="*/ 0 h 10"/>
                <a:gd name="T26" fmla="*/ 4 w 10"/>
                <a:gd name="T27" fmla="*/ 0 h 10"/>
                <a:gd name="T28" fmla="*/ 4 w 10"/>
                <a:gd name="T29" fmla="*/ 1 h 10"/>
                <a:gd name="T30" fmla="*/ 3 w 10"/>
                <a:gd name="T31" fmla="*/ 1 h 10"/>
                <a:gd name="T32" fmla="*/ 2 w 10"/>
                <a:gd name="T33" fmla="*/ 3 h 10"/>
                <a:gd name="T34" fmla="*/ 1 w 10"/>
                <a:gd name="T35" fmla="*/ 4 h 10"/>
                <a:gd name="T36" fmla="*/ 1 w 10"/>
                <a:gd name="T37" fmla="*/ 5 h 10"/>
                <a:gd name="T38" fmla="*/ 0 w 10"/>
                <a:gd name="T39" fmla="*/ 6 h 10"/>
                <a:gd name="T40" fmla="*/ 0 w 10"/>
                <a:gd name="T41" fmla="*/ 6 h 10"/>
                <a:gd name="T42" fmla="*/ 1 w 10"/>
                <a:gd name="T43" fmla="*/ 7 h 10"/>
                <a:gd name="T44" fmla="*/ 1 w 10"/>
                <a:gd name="T45" fmla="*/ 8 h 10"/>
                <a:gd name="T46" fmla="*/ 1 w 10"/>
                <a:gd name="T47" fmla="*/ 8 h 10"/>
                <a:gd name="T48" fmla="*/ 1 w 10"/>
                <a:gd name="T49" fmla="*/ 8 h 10"/>
                <a:gd name="T50" fmla="*/ 2 w 10"/>
                <a:gd name="T51" fmla="*/ 8 h 10"/>
                <a:gd name="T52" fmla="*/ 3 w 10"/>
                <a:gd name="T53" fmla="*/ 9 h 10"/>
                <a:gd name="T54" fmla="*/ 3 w 10"/>
                <a:gd name="T55" fmla="*/ 9 h 10"/>
                <a:gd name="T56" fmla="*/ 4 w 10"/>
                <a:gd name="T57" fmla="*/ 10 h 10"/>
                <a:gd name="T58" fmla="*/ 5 w 10"/>
                <a:gd name="T59" fmla="*/ 10 h 10"/>
                <a:gd name="T60" fmla="*/ 6 w 10"/>
                <a:gd name="T61" fmla="*/ 9 h 10"/>
                <a:gd name="T62" fmla="*/ 6 w 10"/>
                <a:gd name="T63" fmla="*/ 9 h 10"/>
                <a:gd name="T64" fmla="*/ 7 w 10"/>
                <a:gd name="T65" fmla="*/ 9 h 10"/>
                <a:gd name="T66" fmla="*/ 7 w 10"/>
                <a:gd name="T67" fmla="*/ 8 h 10"/>
                <a:gd name="T68" fmla="*/ 9 w 10"/>
                <a:gd name="T69" fmla="*/ 6 h 10"/>
                <a:gd name="T70" fmla="*/ 9 w 10"/>
                <a:gd name="T71" fmla="*/ 6 h 10"/>
                <a:gd name="T72" fmla="*/ 10 w 10"/>
                <a:gd name="T73" fmla="*/ 5 h 10"/>
                <a:gd name="T74" fmla="*/ 10 w 10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3" name="Freeform 605">
              <a:extLst>
                <a:ext uri="{FF2B5EF4-FFF2-40B4-BE49-F238E27FC236}">
                  <a16:creationId xmlns:a16="http://schemas.microsoft.com/office/drawing/2014/main" xmlns="" id="{CB0AE170-129E-CD4F-A5E1-90A864622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1" y="4062414"/>
              <a:ext cx="41275" cy="38100"/>
            </a:xfrm>
            <a:custGeom>
              <a:avLst/>
              <a:gdLst>
                <a:gd name="T0" fmla="*/ 8 w 11"/>
                <a:gd name="T1" fmla="*/ 1 h 10"/>
                <a:gd name="T2" fmla="*/ 4 w 11"/>
                <a:gd name="T3" fmla="*/ 2 h 10"/>
                <a:gd name="T4" fmla="*/ 4 w 11"/>
                <a:gd name="T5" fmla="*/ 2 h 10"/>
                <a:gd name="T6" fmla="*/ 2 w 11"/>
                <a:gd name="T7" fmla="*/ 4 h 10"/>
                <a:gd name="T8" fmla="*/ 2 w 11"/>
                <a:gd name="T9" fmla="*/ 4 h 10"/>
                <a:gd name="T10" fmla="*/ 2 w 11"/>
                <a:gd name="T11" fmla="*/ 5 h 10"/>
                <a:gd name="T12" fmla="*/ 1 w 11"/>
                <a:gd name="T13" fmla="*/ 5 h 10"/>
                <a:gd name="T14" fmla="*/ 1 w 11"/>
                <a:gd name="T15" fmla="*/ 6 h 10"/>
                <a:gd name="T16" fmla="*/ 1 w 11"/>
                <a:gd name="T17" fmla="*/ 6 h 10"/>
                <a:gd name="T18" fmla="*/ 1 w 11"/>
                <a:gd name="T19" fmla="*/ 7 h 10"/>
                <a:gd name="T20" fmla="*/ 0 w 11"/>
                <a:gd name="T21" fmla="*/ 8 h 10"/>
                <a:gd name="T22" fmla="*/ 0 w 11"/>
                <a:gd name="T23" fmla="*/ 8 h 10"/>
                <a:gd name="T24" fmla="*/ 1 w 11"/>
                <a:gd name="T25" fmla="*/ 9 h 10"/>
                <a:gd name="T26" fmla="*/ 2 w 11"/>
                <a:gd name="T27" fmla="*/ 9 h 10"/>
                <a:gd name="T28" fmla="*/ 2 w 11"/>
                <a:gd name="T29" fmla="*/ 9 h 10"/>
                <a:gd name="T30" fmla="*/ 3 w 11"/>
                <a:gd name="T31" fmla="*/ 10 h 10"/>
                <a:gd name="T32" fmla="*/ 4 w 11"/>
                <a:gd name="T33" fmla="*/ 10 h 10"/>
                <a:gd name="T34" fmla="*/ 5 w 11"/>
                <a:gd name="T35" fmla="*/ 10 h 10"/>
                <a:gd name="T36" fmla="*/ 7 w 11"/>
                <a:gd name="T37" fmla="*/ 10 h 10"/>
                <a:gd name="T38" fmla="*/ 7 w 11"/>
                <a:gd name="T39" fmla="*/ 10 h 10"/>
                <a:gd name="T40" fmla="*/ 9 w 11"/>
                <a:gd name="T41" fmla="*/ 8 h 10"/>
                <a:gd name="T42" fmla="*/ 10 w 11"/>
                <a:gd name="T43" fmla="*/ 6 h 10"/>
                <a:gd name="T44" fmla="*/ 10 w 11"/>
                <a:gd name="T45" fmla="*/ 6 h 10"/>
                <a:gd name="T46" fmla="*/ 10 w 11"/>
                <a:gd name="T47" fmla="*/ 6 h 10"/>
                <a:gd name="T48" fmla="*/ 8 w 11"/>
                <a:gd name="T4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8" y="1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4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4" name="Freeform 606">
              <a:extLst>
                <a:ext uri="{FF2B5EF4-FFF2-40B4-BE49-F238E27FC236}">
                  <a16:creationId xmlns:a16="http://schemas.microsoft.com/office/drawing/2014/main" xmlns="" id="{D818E7E0-D328-5A40-ACF9-C9A55673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9" y="3565526"/>
              <a:ext cx="263525" cy="263525"/>
            </a:xfrm>
            <a:custGeom>
              <a:avLst/>
              <a:gdLst>
                <a:gd name="T0" fmla="*/ 0 w 70"/>
                <a:gd name="T1" fmla="*/ 67 h 70"/>
                <a:gd name="T2" fmla="*/ 0 w 70"/>
                <a:gd name="T3" fmla="*/ 67 h 70"/>
                <a:gd name="T4" fmla="*/ 1 w 70"/>
                <a:gd name="T5" fmla="*/ 68 h 70"/>
                <a:gd name="T6" fmla="*/ 1 w 70"/>
                <a:gd name="T7" fmla="*/ 69 h 70"/>
                <a:gd name="T8" fmla="*/ 1 w 70"/>
                <a:gd name="T9" fmla="*/ 69 h 70"/>
                <a:gd name="T10" fmla="*/ 1 w 70"/>
                <a:gd name="T11" fmla="*/ 69 h 70"/>
                <a:gd name="T12" fmla="*/ 2 w 70"/>
                <a:gd name="T13" fmla="*/ 69 h 70"/>
                <a:gd name="T14" fmla="*/ 3 w 70"/>
                <a:gd name="T15" fmla="*/ 69 h 70"/>
                <a:gd name="T16" fmla="*/ 4 w 70"/>
                <a:gd name="T17" fmla="*/ 70 h 70"/>
                <a:gd name="T18" fmla="*/ 4 w 70"/>
                <a:gd name="T19" fmla="*/ 70 h 70"/>
                <a:gd name="T20" fmla="*/ 4 w 70"/>
                <a:gd name="T21" fmla="*/ 70 h 70"/>
                <a:gd name="T22" fmla="*/ 5 w 70"/>
                <a:gd name="T23" fmla="*/ 69 h 70"/>
                <a:gd name="T24" fmla="*/ 6 w 70"/>
                <a:gd name="T25" fmla="*/ 69 h 70"/>
                <a:gd name="T26" fmla="*/ 7 w 70"/>
                <a:gd name="T27" fmla="*/ 69 h 70"/>
                <a:gd name="T28" fmla="*/ 8 w 70"/>
                <a:gd name="T29" fmla="*/ 67 h 70"/>
                <a:gd name="T30" fmla="*/ 52 w 70"/>
                <a:gd name="T31" fmla="*/ 23 h 70"/>
                <a:gd name="T32" fmla="*/ 53 w 70"/>
                <a:gd name="T33" fmla="*/ 22 h 70"/>
                <a:gd name="T34" fmla="*/ 54 w 70"/>
                <a:gd name="T35" fmla="*/ 21 h 70"/>
                <a:gd name="T36" fmla="*/ 69 w 70"/>
                <a:gd name="T37" fmla="*/ 7 h 70"/>
                <a:gd name="T38" fmla="*/ 69 w 70"/>
                <a:gd name="T39" fmla="*/ 1 h 70"/>
                <a:gd name="T40" fmla="*/ 63 w 70"/>
                <a:gd name="T41" fmla="*/ 1 h 70"/>
                <a:gd name="T42" fmla="*/ 48 w 70"/>
                <a:gd name="T43" fmla="*/ 16 h 70"/>
                <a:gd name="T44" fmla="*/ 48 w 70"/>
                <a:gd name="T45" fmla="*/ 17 h 70"/>
                <a:gd name="T46" fmla="*/ 46 w 70"/>
                <a:gd name="T47" fmla="*/ 18 h 70"/>
                <a:gd name="T48" fmla="*/ 2 w 70"/>
                <a:gd name="T49" fmla="*/ 62 h 70"/>
                <a:gd name="T50" fmla="*/ 2 w 70"/>
                <a:gd name="T51" fmla="*/ 62 h 70"/>
                <a:gd name="T52" fmla="*/ 2 w 70"/>
                <a:gd name="T53" fmla="*/ 62 h 70"/>
                <a:gd name="T54" fmla="*/ 1 w 70"/>
                <a:gd name="T55" fmla="*/ 63 h 70"/>
                <a:gd name="T56" fmla="*/ 1 w 70"/>
                <a:gd name="T57" fmla="*/ 63 h 70"/>
                <a:gd name="T58" fmla="*/ 1 w 70"/>
                <a:gd name="T59" fmla="*/ 63 h 70"/>
                <a:gd name="T60" fmla="*/ 1 w 70"/>
                <a:gd name="T61" fmla="*/ 63 h 70"/>
                <a:gd name="T62" fmla="*/ 1 w 70"/>
                <a:gd name="T63" fmla="*/ 63 h 70"/>
                <a:gd name="T64" fmla="*/ 1 w 70"/>
                <a:gd name="T65" fmla="*/ 63 h 70"/>
                <a:gd name="T66" fmla="*/ 1 w 70"/>
                <a:gd name="T67" fmla="*/ 64 h 70"/>
                <a:gd name="T68" fmla="*/ 0 w 70"/>
                <a:gd name="T69" fmla="*/ 64 h 70"/>
                <a:gd name="T70" fmla="*/ 0 w 70"/>
                <a:gd name="T71" fmla="*/ 65 h 70"/>
                <a:gd name="T72" fmla="*/ 0 w 70"/>
                <a:gd name="T73" fmla="*/ 66 h 70"/>
                <a:gd name="T74" fmla="*/ 0 w 70"/>
                <a:gd name="T7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68"/>
                    <a:pt x="1" y="68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3" y="69"/>
                  </a:cubicBezTo>
                  <a:cubicBezTo>
                    <a:pt x="3" y="70"/>
                    <a:pt x="3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5" y="70"/>
                    <a:pt x="5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7" y="69"/>
                  </a:cubicBezTo>
                  <a:cubicBezTo>
                    <a:pt x="7" y="68"/>
                    <a:pt x="8" y="68"/>
                    <a:pt x="8" y="67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3" y="22"/>
                    <a:pt x="53" y="22"/>
                  </a:cubicBezTo>
                  <a:cubicBezTo>
                    <a:pt x="53" y="22"/>
                    <a:pt x="54" y="22"/>
                    <a:pt x="54" y="2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5"/>
                    <a:pt x="70" y="3"/>
                    <a:pt x="69" y="1"/>
                  </a:cubicBezTo>
                  <a:cubicBezTo>
                    <a:pt x="67" y="0"/>
                    <a:pt x="64" y="0"/>
                    <a:pt x="63" y="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7"/>
                  </a:cubicBezTo>
                  <a:cubicBezTo>
                    <a:pt x="47" y="17"/>
                    <a:pt x="47" y="17"/>
                    <a:pt x="46" y="18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6"/>
                    <a:pt x="0" y="6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dirty="0" smtClean="0"/>
              <a:t>Producerea contentului media</a:t>
            </a:r>
            <a:endParaRPr lang="en-US" dirty="0"/>
          </a:p>
        </p:txBody>
      </p:sp>
      <p:grpSp>
        <p:nvGrpSpPr>
          <p:cNvPr id="1216" name="Group 1215">
            <a:extLst>
              <a:ext uri="{FF2B5EF4-FFF2-40B4-BE49-F238E27FC236}">
                <a16:creationId xmlns:a16="http://schemas.microsoft.com/office/drawing/2014/main" xmlns="" id="{5B79060C-4134-614C-901D-208117BFF5D5}"/>
              </a:ext>
            </a:extLst>
          </p:cNvPr>
          <p:cNvGrpSpPr/>
          <p:nvPr/>
        </p:nvGrpSpPr>
        <p:grpSpPr>
          <a:xfrm>
            <a:off x="2300186" y="1519214"/>
            <a:ext cx="4342943" cy="4204798"/>
            <a:chOff x="3865584" y="1660081"/>
            <a:chExt cx="4293675" cy="4406767"/>
          </a:xfrm>
        </p:grpSpPr>
        <p:sp>
          <p:nvSpPr>
            <p:cNvPr id="1217" name="Freeform 5">
              <a:extLst>
                <a:ext uri="{FF2B5EF4-FFF2-40B4-BE49-F238E27FC236}">
                  <a16:creationId xmlns:a16="http://schemas.microsoft.com/office/drawing/2014/main" xmlns="" id="{735E01AD-BE2C-F044-B001-90D1F9CE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34" y="2361459"/>
              <a:ext cx="3084612" cy="3084617"/>
            </a:xfrm>
            <a:custGeom>
              <a:avLst/>
              <a:gdLst>
                <a:gd name="T0" fmla="*/ 1809 w 1826"/>
                <a:gd name="T1" fmla="*/ 883 h 1827"/>
                <a:gd name="T2" fmla="*/ 882 w 1826"/>
                <a:gd name="T3" fmla="*/ 18 h 1827"/>
                <a:gd name="T4" fmla="*/ 17 w 1826"/>
                <a:gd name="T5" fmla="*/ 945 h 1827"/>
                <a:gd name="T6" fmla="*/ 944 w 1826"/>
                <a:gd name="T7" fmla="*/ 1810 h 1827"/>
                <a:gd name="T8" fmla="*/ 1809 w 1826"/>
                <a:gd name="T9" fmla="*/ 88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1827">
                  <a:moveTo>
                    <a:pt x="1809" y="883"/>
                  </a:moveTo>
                  <a:cubicBezTo>
                    <a:pt x="1792" y="388"/>
                    <a:pt x="1377" y="0"/>
                    <a:pt x="882" y="18"/>
                  </a:cubicBezTo>
                  <a:cubicBezTo>
                    <a:pt x="387" y="35"/>
                    <a:pt x="0" y="450"/>
                    <a:pt x="17" y="945"/>
                  </a:cubicBezTo>
                  <a:cubicBezTo>
                    <a:pt x="34" y="1440"/>
                    <a:pt x="449" y="1827"/>
                    <a:pt x="944" y="1810"/>
                  </a:cubicBezTo>
                  <a:cubicBezTo>
                    <a:pt x="1439" y="1793"/>
                    <a:pt x="1826" y="1378"/>
                    <a:pt x="1809" y="883"/>
                  </a:cubicBezTo>
                </a:path>
              </a:pathLst>
            </a:custGeom>
            <a:solidFill>
              <a:srgbClr val="44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8" name="Freeform 6">
              <a:extLst>
                <a:ext uri="{FF2B5EF4-FFF2-40B4-BE49-F238E27FC236}">
                  <a16:creationId xmlns:a16="http://schemas.microsoft.com/office/drawing/2014/main" xmlns="" id="{BC181402-B43C-9646-B232-0C2EF22E4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2301" y="2389129"/>
              <a:ext cx="3008821" cy="2898144"/>
            </a:xfrm>
            <a:custGeom>
              <a:avLst/>
              <a:gdLst>
                <a:gd name="T0" fmla="*/ 1090 w 1781"/>
                <a:gd name="T1" fmla="*/ 404 h 1716"/>
                <a:gd name="T2" fmla="*/ 1072 w 1781"/>
                <a:gd name="T3" fmla="*/ 275 h 1716"/>
                <a:gd name="T4" fmla="*/ 437 w 1781"/>
                <a:gd name="T5" fmla="*/ 191 h 1716"/>
                <a:gd name="T6" fmla="*/ 578 w 1781"/>
                <a:gd name="T7" fmla="*/ 252 h 1716"/>
                <a:gd name="T8" fmla="*/ 500 w 1781"/>
                <a:gd name="T9" fmla="*/ 162 h 1716"/>
                <a:gd name="T10" fmla="*/ 437 w 1781"/>
                <a:gd name="T11" fmla="*/ 191 h 1716"/>
                <a:gd name="T12" fmla="*/ 985 w 1781"/>
                <a:gd name="T13" fmla="*/ 241 h 1716"/>
                <a:gd name="T14" fmla="*/ 1046 w 1781"/>
                <a:gd name="T15" fmla="*/ 376 h 1716"/>
                <a:gd name="T16" fmla="*/ 1029 w 1781"/>
                <a:gd name="T17" fmla="*/ 395 h 1716"/>
                <a:gd name="T18" fmla="*/ 457 w 1781"/>
                <a:gd name="T19" fmla="*/ 996 h 1716"/>
                <a:gd name="T20" fmla="*/ 204 w 1781"/>
                <a:gd name="T21" fmla="*/ 934 h 1716"/>
                <a:gd name="T22" fmla="*/ 82 w 1781"/>
                <a:gd name="T23" fmla="*/ 861 h 1716"/>
                <a:gd name="T24" fmla="*/ 278 w 1781"/>
                <a:gd name="T25" fmla="*/ 788 h 1716"/>
                <a:gd name="T26" fmla="*/ 443 w 1781"/>
                <a:gd name="T27" fmla="*/ 545 h 1716"/>
                <a:gd name="T28" fmla="*/ 587 w 1781"/>
                <a:gd name="T29" fmla="*/ 437 h 1716"/>
                <a:gd name="T30" fmla="*/ 505 w 1781"/>
                <a:gd name="T31" fmla="*/ 320 h 1716"/>
                <a:gd name="T32" fmla="*/ 354 w 1781"/>
                <a:gd name="T33" fmla="*/ 426 h 1716"/>
                <a:gd name="T34" fmla="*/ 394 w 1781"/>
                <a:gd name="T35" fmla="*/ 208 h 1716"/>
                <a:gd name="T36" fmla="*/ 180 w 1781"/>
                <a:gd name="T37" fmla="*/ 1007 h 1716"/>
                <a:gd name="T38" fmla="*/ 259 w 1781"/>
                <a:gd name="T39" fmla="*/ 1277 h 1716"/>
                <a:gd name="T40" fmla="*/ 532 w 1781"/>
                <a:gd name="T41" fmla="*/ 1716 h 1716"/>
                <a:gd name="T42" fmla="*/ 649 w 1781"/>
                <a:gd name="T43" fmla="*/ 1485 h 1716"/>
                <a:gd name="T44" fmla="*/ 670 w 1781"/>
                <a:gd name="T45" fmla="*/ 1166 h 1716"/>
                <a:gd name="T46" fmla="*/ 866 w 1781"/>
                <a:gd name="T47" fmla="*/ 1 h 1716"/>
                <a:gd name="T48" fmla="*/ 679 w 1781"/>
                <a:gd name="T49" fmla="*/ 205 h 1716"/>
                <a:gd name="T50" fmla="*/ 905 w 1781"/>
                <a:gd name="T51" fmla="*/ 185 h 1716"/>
                <a:gd name="T52" fmla="*/ 547 w 1781"/>
                <a:gd name="T53" fmla="*/ 257 h 1716"/>
                <a:gd name="T54" fmla="*/ 1427 w 1781"/>
                <a:gd name="T55" fmla="*/ 173 h 1716"/>
                <a:gd name="T56" fmla="*/ 1146 w 1781"/>
                <a:gd name="T57" fmla="*/ 248 h 1716"/>
                <a:gd name="T58" fmla="*/ 1246 w 1781"/>
                <a:gd name="T59" fmla="*/ 254 h 1716"/>
                <a:gd name="T60" fmla="*/ 1289 w 1781"/>
                <a:gd name="T61" fmla="*/ 337 h 1716"/>
                <a:gd name="T62" fmla="*/ 1161 w 1781"/>
                <a:gd name="T63" fmla="*/ 375 h 1716"/>
                <a:gd name="T64" fmla="*/ 1072 w 1781"/>
                <a:gd name="T65" fmla="*/ 502 h 1716"/>
                <a:gd name="T66" fmla="*/ 1082 w 1781"/>
                <a:gd name="T67" fmla="*/ 609 h 1716"/>
                <a:gd name="T68" fmla="*/ 1249 w 1781"/>
                <a:gd name="T69" fmla="*/ 547 h 1716"/>
                <a:gd name="T70" fmla="*/ 1280 w 1781"/>
                <a:gd name="T71" fmla="*/ 552 h 1716"/>
                <a:gd name="T72" fmla="*/ 1301 w 1781"/>
                <a:gd name="T73" fmla="*/ 569 h 1716"/>
                <a:gd name="T74" fmla="*/ 1391 w 1781"/>
                <a:gd name="T75" fmla="*/ 597 h 1716"/>
                <a:gd name="T76" fmla="*/ 1359 w 1781"/>
                <a:gd name="T77" fmla="*/ 653 h 1716"/>
                <a:gd name="T78" fmla="*/ 1144 w 1781"/>
                <a:gd name="T79" fmla="*/ 614 h 1716"/>
                <a:gd name="T80" fmla="*/ 921 w 1781"/>
                <a:gd name="T81" fmla="*/ 895 h 1716"/>
                <a:gd name="T82" fmla="*/ 1082 w 1781"/>
                <a:gd name="T83" fmla="*/ 1046 h 1716"/>
                <a:gd name="T84" fmla="*/ 1193 w 1781"/>
                <a:gd name="T85" fmla="*/ 1051 h 1716"/>
                <a:gd name="T86" fmla="*/ 1262 w 1781"/>
                <a:gd name="T87" fmla="*/ 1269 h 1716"/>
                <a:gd name="T88" fmla="*/ 1374 w 1781"/>
                <a:gd name="T89" fmla="*/ 1595 h 1716"/>
                <a:gd name="T90" fmla="*/ 1500 w 1781"/>
                <a:gd name="T91" fmla="*/ 1395 h 1716"/>
                <a:gd name="T92" fmla="*/ 1656 w 1781"/>
                <a:gd name="T93" fmla="*/ 1049 h 1716"/>
                <a:gd name="T94" fmla="*/ 1507 w 1781"/>
                <a:gd name="T95" fmla="*/ 803 h 1716"/>
                <a:gd name="T96" fmla="*/ 1563 w 1781"/>
                <a:gd name="T97" fmla="*/ 834 h 1716"/>
                <a:gd name="T98" fmla="*/ 1737 w 1781"/>
                <a:gd name="T99" fmla="*/ 797 h 1716"/>
                <a:gd name="T100" fmla="*/ 1631 w 1781"/>
                <a:gd name="T101" fmla="*/ 722 h 1716"/>
                <a:gd name="T102" fmla="*/ 1761 w 1781"/>
                <a:gd name="T103" fmla="*/ 766 h 1716"/>
                <a:gd name="T104" fmla="*/ 194 w 1781"/>
                <a:gd name="T105" fmla="*/ 821 h 1716"/>
                <a:gd name="T106" fmla="*/ 184 w 1781"/>
                <a:gd name="T107" fmla="*/ 805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1" h="1716">
                  <a:moveTo>
                    <a:pt x="1054" y="331"/>
                  </a:moveTo>
                  <a:cubicBezTo>
                    <a:pt x="1053" y="337"/>
                    <a:pt x="1058" y="354"/>
                    <a:pt x="1061" y="365"/>
                  </a:cubicBezTo>
                  <a:cubicBezTo>
                    <a:pt x="1064" y="376"/>
                    <a:pt x="1062" y="400"/>
                    <a:pt x="1056" y="404"/>
                  </a:cubicBezTo>
                  <a:cubicBezTo>
                    <a:pt x="1050" y="408"/>
                    <a:pt x="1066" y="416"/>
                    <a:pt x="1078" y="408"/>
                  </a:cubicBezTo>
                  <a:cubicBezTo>
                    <a:pt x="1083" y="404"/>
                    <a:pt x="1087" y="404"/>
                    <a:pt x="1090" y="404"/>
                  </a:cubicBezTo>
                  <a:cubicBezTo>
                    <a:pt x="1093" y="404"/>
                    <a:pt x="1096" y="404"/>
                    <a:pt x="1101" y="399"/>
                  </a:cubicBezTo>
                  <a:cubicBezTo>
                    <a:pt x="1110" y="388"/>
                    <a:pt x="1120" y="376"/>
                    <a:pt x="1120" y="369"/>
                  </a:cubicBezTo>
                  <a:cubicBezTo>
                    <a:pt x="1119" y="361"/>
                    <a:pt x="1114" y="360"/>
                    <a:pt x="1107" y="350"/>
                  </a:cubicBezTo>
                  <a:cubicBezTo>
                    <a:pt x="1100" y="339"/>
                    <a:pt x="1083" y="319"/>
                    <a:pt x="1082" y="312"/>
                  </a:cubicBezTo>
                  <a:cubicBezTo>
                    <a:pt x="1082" y="304"/>
                    <a:pt x="1078" y="272"/>
                    <a:pt x="1072" y="275"/>
                  </a:cubicBezTo>
                  <a:cubicBezTo>
                    <a:pt x="1067" y="278"/>
                    <a:pt x="1052" y="276"/>
                    <a:pt x="1052" y="276"/>
                  </a:cubicBezTo>
                  <a:cubicBezTo>
                    <a:pt x="1043" y="284"/>
                    <a:pt x="1043" y="283"/>
                    <a:pt x="1043" y="292"/>
                  </a:cubicBezTo>
                  <a:cubicBezTo>
                    <a:pt x="1043" y="301"/>
                    <a:pt x="1035" y="305"/>
                    <a:pt x="1036" y="311"/>
                  </a:cubicBezTo>
                  <a:cubicBezTo>
                    <a:pt x="1037" y="318"/>
                    <a:pt x="1054" y="326"/>
                    <a:pt x="1054" y="331"/>
                  </a:cubicBezTo>
                  <a:moveTo>
                    <a:pt x="437" y="191"/>
                  </a:moveTo>
                  <a:cubicBezTo>
                    <a:pt x="426" y="203"/>
                    <a:pt x="392" y="240"/>
                    <a:pt x="392" y="263"/>
                  </a:cubicBezTo>
                  <a:cubicBezTo>
                    <a:pt x="393" y="285"/>
                    <a:pt x="407" y="287"/>
                    <a:pt x="418" y="278"/>
                  </a:cubicBezTo>
                  <a:cubicBezTo>
                    <a:pt x="428" y="270"/>
                    <a:pt x="428" y="253"/>
                    <a:pt x="435" y="246"/>
                  </a:cubicBezTo>
                  <a:cubicBezTo>
                    <a:pt x="442" y="240"/>
                    <a:pt x="468" y="208"/>
                    <a:pt x="486" y="210"/>
                  </a:cubicBezTo>
                  <a:cubicBezTo>
                    <a:pt x="503" y="213"/>
                    <a:pt x="555" y="256"/>
                    <a:pt x="578" y="252"/>
                  </a:cubicBezTo>
                  <a:cubicBezTo>
                    <a:pt x="601" y="249"/>
                    <a:pt x="615" y="234"/>
                    <a:pt x="614" y="229"/>
                  </a:cubicBezTo>
                  <a:cubicBezTo>
                    <a:pt x="614" y="223"/>
                    <a:pt x="582" y="216"/>
                    <a:pt x="579" y="204"/>
                  </a:cubicBezTo>
                  <a:cubicBezTo>
                    <a:pt x="577" y="192"/>
                    <a:pt x="566" y="169"/>
                    <a:pt x="555" y="168"/>
                  </a:cubicBezTo>
                  <a:cubicBezTo>
                    <a:pt x="553" y="168"/>
                    <a:pt x="549" y="168"/>
                    <a:pt x="545" y="168"/>
                  </a:cubicBezTo>
                  <a:cubicBezTo>
                    <a:pt x="529" y="168"/>
                    <a:pt x="504" y="168"/>
                    <a:pt x="500" y="162"/>
                  </a:cubicBezTo>
                  <a:cubicBezTo>
                    <a:pt x="496" y="154"/>
                    <a:pt x="455" y="132"/>
                    <a:pt x="453" y="125"/>
                  </a:cubicBezTo>
                  <a:cubicBezTo>
                    <a:pt x="452" y="123"/>
                    <a:pt x="452" y="121"/>
                    <a:pt x="452" y="118"/>
                  </a:cubicBezTo>
                  <a:cubicBezTo>
                    <a:pt x="436" y="127"/>
                    <a:pt x="419" y="137"/>
                    <a:pt x="403" y="148"/>
                  </a:cubicBezTo>
                  <a:cubicBezTo>
                    <a:pt x="406" y="150"/>
                    <a:pt x="409" y="151"/>
                    <a:pt x="412" y="152"/>
                  </a:cubicBezTo>
                  <a:cubicBezTo>
                    <a:pt x="416" y="154"/>
                    <a:pt x="447" y="178"/>
                    <a:pt x="437" y="191"/>
                  </a:cubicBezTo>
                  <a:moveTo>
                    <a:pt x="944" y="220"/>
                  </a:moveTo>
                  <a:cubicBezTo>
                    <a:pt x="938" y="226"/>
                    <a:pt x="922" y="228"/>
                    <a:pt x="921" y="228"/>
                  </a:cubicBezTo>
                  <a:cubicBezTo>
                    <a:pt x="919" y="228"/>
                    <a:pt x="914" y="240"/>
                    <a:pt x="917" y="248"/>
                  </a:cubicBezTo>
                  <a:cubicBezTo>
                    <a:pt x="920" y="255"/>
                    <a:pt x="935" y="268"/>
                    <a:pt x="948" y="264"/>
                  </a:cubicBezTo>
                  <a:cubicBezTo>
                    <a:pt x="962" y="261"/>
                    <a:pt x="979" y="260"/>
                    <a:pt x="985" y="241"/>
                  </a:cubicBezTo>
                  <a:cubicBezTo>
                    <a:pt x="991" y="222"/>
                    <a:pt x="983" y="233"/>
                    <a:pt x="977" y="223"/>
                  </a:cubicBezTo>
                  <a:cubicBezTo>
                    <a:pt x="972" y="214"/>
                    <a:pt x="953" y="212"/>
                    <a:pt x="944" y="220"/>
                  </a:cubicBezTo>
                  <a:moveTo>
                    <a:pt x="1029" y="395"/>
                  </a:moveTo>
                  <a:cubicBezTo>
                    <a:pt x="1033" y="393"/>
                    <a:pt x="1040" y="388"/>
                    <a:pt x="1041" y="386"/>
                  </a:cubicBezTo>
                  <a:cubicBezTo>
                    <a:pt x="1042" y="383"/>
                    <a:pt x="1043" y="380"/>
                    <a:pt x="1046" y="376"/>
                  </a:cubicBezTo>
                  <a:cubicBezTo>
                    <a:pt x="1049" y="372"/>
                    <a:pt x="1046" y="361"/>
                    <a:pt x="1045" y="359"/>
                  </a:cubicBezTo>
                  <a:cubicBezTo>
                    <a:pt x="1045" y="358"/>
                    <a:pt x="1030" y="354"/>
                    <a:pt x="1027" y="354"/>
                  </a:cubicBezTo>
                  <a:cubicBezTo>
                    <a:pt x="1025" y="355"/>
                    <a:pt x="1015" y="359"/>
                    <a:pt x="1016" y="365"/>
                  </a:cubicBezTo>
                  <a:cubicBezTo>
                    <a:pt x="1016" y="372"/>
                    <a:pt x="1012" y="367"/>
                    <a:pt x="1016" y="380"/>
                  </a:cubicBezTo>
                  <a:cubicBezTo>
                    <a:pt x="1020" y="393"/>
                    <a:pt x="1024" y="396"/>
                    <a:pt x="1029" y="395"/>
                  </a:cubicBezTo>
                  <a:moveTo>
                    <a:pt x="670" y="1166"/>
                  </a:moveTo>
                  <a:cubicBezTo>
                    <a:pt x="634" y="1144"/>
                    <a:pt x="588" y="1116"/>
                    <a:pt x="583" y="1104"/>
                  </a:cubicBezTo>
                  <a:cubicBezTo>
                    <a:pt x="578" y="1092"/>
                    <a:pt x="561" y="1069"/>
                    <a:pt x="541" y="1067"/>
                  </a:cubicBezTo>
                  <a:cubicBezTo>
                    <a:pt x="521" y="1065"/>
                    <a:pt x="498" y="1056"/>
                    <a:pt x="494" y="1019"/>
                  </a:cubicBezTo>
                  <a:cubicBezTo>
                    <a:pt x="490" y="983"/>
                    <a:pt x="469" y="996"/>
                    <a:pt x="457" y="996"/>
                  </a:cubicBezTo>
                  <a:cubicBezTo>
                    <a:pt x="446" y="996"/>
                    <a:pt x="415" y="1011"/>
                    <a:pt x="392" y="991"/>
                  </a:cubicBezTo>
                  <a:cubicBezTo>
                    <a:pt x="369" y="971"/>
                    <a:pt x="349" y="956"/>
                    <a:pt x="330" y="982"/>
                  </a:cubicBezTo>
                  <a:cubicBezTo>
                    <a:pt x="311" y="1009"/>
                    <a:pt x="290" y="1027"/>
                    <a:pt x="269" y="1019"/>
                  </a:cubicBezTo>
                  <a:cubicBezTo>
                    <a:pt x="248" y="1011"/>
                    <a:pt x="223" y="1007"/>
                    <a:pt x="226" y="981"/>
                  </a:cubicBezTo>
                  <a:cubicBezTo>
                    <a:pt x="228" y="955"/>
                    <a:pt x="221" y="930"/>
                    <a:pt x="204" y="934"/>
                  </a:cubicBezTo>
                  <a:cubicBezTo>
                    <a:pt x="187" y="937"/>
                    <a:pt x="171" y="931"/>
                    <a:pt x="181" y="907"/>
                  </a:cubicBezTo>
                  <a:cubicBezTo>
                    <a:pt x="191" y="884"/>
                    <a:pt x="214" y="869"/>
                    <a:pt x="200" y="861"/>
                  </a:cubicBezTo>
                  <a:cubicBezTo>
                    <a:pt x="187" y="853"/>
                    <a:pt x="154" y="848"/>
                    <a:pt x="150" y="865"/>
                  </a:cubicBezTo>
                  <a:cubicBezTo>
                    <a:pt x="146" y="883"/>
                    <a:pt x="122" y="906"/>
                    <a:pt x="106" y="896"/>
                  </a:cubicBezTo>
                  <a:cubicBezTo>
                    <a:pt x="89" y="887"/>
                    <a:pt x="82" y="873"/>
                    <a:pt x="82" y="861"/>
                  </a:cubicBezTo>
                  <a:cubicBezTo>
                    <a:pt x="83" y="850"/>
                    <a:pt x="69" y="798"/>
                    <a:pt x="111" y="776"/>
                  </a:cubicBezTo>
                  <a:cubicBezTo>
                    <a:pt x="137" y="762"/>
                    <a:pt x="153" y="765"/>
                    <a:pt x="164" y="767"/>
                  </a:cubicBezTo>
                  <a:cubicBezTo>
                    <a:pt x="172" y="768"/>
                    <a:pt x="177" y="770"/>
                    <a:pt x="180" y="767"/>
                  </a:cubicBezTo>
                  <a:cubicBezTo>
                    <a:pt x="188" y="759"/>
                    <a:pt x="186" y="740"/>
                    <a:pt x="205" y="744"/>
                  </a:cubicBezTo>
                  <a:cubicBezTo>
                    <a:pt x="224" y="748"/>
                    <a:pt x="260" y="795"/>
                    <a:pt x="278" y="788"/>
                  </a:cubicBezTo>
                  <a:cubicBezTo>
                    <a:pt x="296" y="781"/>
                    <a:pt x="263" y="712"/>
                    <a:pt x="283" y="707"/>
                  </a:cubicBezTo>
                  <a:cubicBezTo>
                    <a:pt x="302" y="701"/>
                    <a:pt x="340" y="670"/>
                    <a:pt x="347" y="655"/>
                  </a:cubicBezTo>
                  <a:cubicBezTo>
                    <a:pt x="354" y="640"/>
                    <a:pt x="357" y="607"/>
                    <a:pt x="366" y="603"/>
                  </a:cubicBezTo>
                  <a:cubicBezTo>
                    <a:pt x="376" y="599"/>
                    <a:pt x="411" y="593"/>
                    <a:pt x="417" y="585"/>
                  </a:cubicBezTo>
                  <a:cubicBezTo>
                    <a:pt x="423" y="578"/>
                    <a:pt x="431" y="545"/>
                    <a:pt x="443" y="545"/>
                  </a:cubicBezTo>
                  <a:cubicBezTo>
                    <a:pt x="445" y="545"/>
                    <a:pt x="447" y="545"/>
                    <a:pt x="451" y="545"/>
                  </a:cubicBezTo>
                  <a:cubicBezTo>
                    <a:pt x="469" y="545"/>
                    <a:pt x="505" y="546"/>
                    <a:pt x="515" y="525"/>
                  </a:cubicBezTo>
                  <a:cubicBezTo>
                    <a:pt x="526" y="501"/>
                    <a:pt x="537" y="486"/>
                    <a:pt x="516" y="480"/>
                  </a:cubicBezTo>
                  <a:cubicBezTo>
                    <a:pt x="495" y="473"/>
                    <a:pt x="449" y="471"/>
                    <a:pt x="493" y="460"/>
                  </a:cubicBezTo>
                  <a:cubicBezTo>
                    <a:pt x="537" y="448"/>
                    <a:pt x="570" y="457"/>
                    <a:pt x="587" y="437"/>
                  </a:cubicBezTo>
                  <a:cubicBezTo>
                    <a:pt x="603" y="416"/>
                    <a:pt x="580" y="390"/>
                    <a:pt x="572" y="389"/>
                  </a:cubicBezTo>
                  <a:cubicBezTo>
                    <a:pt x="563" y="388"/>
                    <a:pt x="553" y="380"/>
                    <a:pt x="555" y="369"/>
                  </a:cubicBezTo>
                  <a:cubicBezTo>
                    <a:pt x="557" y="358"/>
                    <a:pt x="557" y="322"/>
                    <a:pt x="546" y="319"/>
                  </a:cubicBezTo>
                  <a:cubicBezTo>
                    <a:pt x="541" y="317"/>
                    <a:pt x="534" y="319"/>
                    <a:pt x="526" y="321"/>
                  </a:cubicBezTo>
                  <a:cubicBezTo>
                    <a:pt x="516" y="324"/>
                    <a:pt x="506" y="327"/>
                    <a:pt x="505" y="320"/>
                  </a:cubicBezTo>
                  <a:cubicBezTo>
                    <a:pt x="505" y="309"/>
                    <a:pt x="463" y="275"/>
                    <a:pt x="450" y="279"/>
                  </a:cubicBezTo>
                  <a:cubicBezTo>
                    <a:pt x="436" y="283"/>
                    <a:pt x="423" y="317"/>
                    <a:pt x="412" y="332"/>
                  </a:cubicBezTo>
                  <a:cubicBezTo>
                    <a:pt x="402" y="347"/>
                    <a:pt x="415" y="370"/>
                    <a:pt x="415" y="370"/>
                  </a:cubicBezTo>
                  <a:cubicBezTo>
                    <a:pt x="415" y="370"/>
                    <a:pt x="391" y="384"/>
                    <a:pt x="382" y="385"/>
                  </a:cubicBezTo>
                  <a:cubicBezTo>
                    <a:pt x="373" y="385"/>
                    <a:pt x="357" y="436"/>
                    <a:pt x="354" y="426"/>
                  </a:cubicBezTo>
                  <a:cubicBezTo>
                    <a:pt x="351" y="417"/>
                    <a:pt x="349" y="394"/>
                    <a:pt x="335" y="388"/>
                  </a:cubicBezTo>
                  <a:cubicBezTo>
                    <a:pt x="322" y="381"/>
                    <a:pt x="289" y="373"/>
                    <a:pt x="284" y="355"/>
                  </a:cubicBezTo>
                  <a:cubicBezTo>
                    <a:pt x="278" y="337"/>
                    <a:pt x="292" y="316"/>
                    <a:pt x="322" y="307"/>
                  </a:cubicBezTo>
                  <a:cubicBezTo>
                    <a:pt x="351" y="297"/>
                    <a:pt x="386" y="250"/>
                    <a:pt x="388" y="234"/>
                  </a:cubicBezTo>
                  <a:cubicBezTo>
                    <a:pt x="390" y="218"/>
                    <a:pt x="380" y="219"/>
                    <a:pt x="394" y="208"/>
                  </a:cubicBezTo>
                  <a:cubicBezTo>
                    <a:pt x="409" y="198"/>
                    <a:pt x="403" y="180"/>
                    <a:pt x="371" y="180"/>
                  </a:cubicBezTo>
                  <a:cubicBezTo>
                    <a:pt x="367" y="180"/>
                    <a:pt x="362" y="180"/>
                    <a:pt x="357" y="181"/>
                  </a:cubicBezTo>
                  <a:cubicBezTo>
                    <a:pt x="140" y="345"/>
                    <a:pt x="0" y="606"/>
                    <a:pt x="0" y="897"/>
                  </a:cubicBezTo>
                  <a:cubicBezTo>
                    <a:pt x="20" y="923"/>
                    <a:pt x="50" y="952"/>
                    <a:pt x="90" y="966"/>
                  </a:cubicBezTo>
                  <a:cubicBezTo>
                    <a:pt x="154" y="988"/>
                    <a:pt x="159" y="978"/>
                    <a:pt x="180" y="1007"/>
                  </a:cubicBezTo>
                  <a:cubicBezTo>
                    <a:pt x="200" y="1036"/>
                    <a:pt x="220" y="1036"/>
                    <a:pt x="230" y="1046"/>
                  </a:cubicBezTo>
                  <a:cubicBezTo>
                    <a:pt x="240" y="1055"/>
                    <a:pt x="289" y="1047"/>
                    <a:pt x="288" y="1065"/>
                  </a:cubicBezTo>
                  <a:cubicBezTo>
                    <a:pt x="286" y="1082"/>
                    <a:pt x="268" y="1153"/>
                    <a:pt x="253" y="1161"/>
                  </a:cubicBezTo>
                  <a:cubicBezTo>
                    <a:pt x="237" y="1169"/>
                    <a:pt x="257" y="1186"/>
                    <a:pt x="248" y="1199"/>
                  </a:cubicBezTo>
                  <a:cubicBezTo>
                    <a:pt x="239" y="1212"/>
                    <a:pt x="238" y="1254"/>
                    <a:pt x="259" y="1277"/>
                  </a:cubicBezTo>
                  <a:cubicBezTo>
                    <a:pt x="281" y="1301"/>
                    <a:pt x="282" y="1364"/>
                    <a:pt x="344" y="1389"/>
                  </a:cubicBezTo>
                  <a:cubicBezTo>
                    <a:pt x="407" y="1414"/>
                    <a:pt x="400" y="1458"/>
                    <a:pt x="401" y="1488"/>
                  </a:cubicBezTo>
                  <a:cubicBezTo>
                    <a:pt x="402" y="1517"/>
                    <a:pt x="418" y="1572"/>
                    <a:pt x="414" y="1592"/>
                  </a:cubicBezTo>
                  <a:cubicBezTo>
                    <a:pt x="412" y="1603"/>
                    <a:pt x="406" y="1625"/>
                    <a:pt x="403" y="1645"/>
                  </a:cubicBezTo>
                  <a:cubicBezTo>
                    <a:pt x="444" y="1672"/>
                    <a:pt x="487" y="1696"/>
                    <a:pt x="532" y="1716"/>
                  </a:cubicBezTo>
                  <a:cubicBezTo>
                    <a:pt x="533" y="1714"/>
                    <a:pt x="534" y="1712"/>
                    <a:pt x="534" y="1708"/>
                  </a:cubicBezTo>
                  <a:cubicBezTo>
                    <a:pt x="533" y="1685"/>
                    <a:pt x="548" y="1682"/>
                    <a:pt x="556" y="1673"/>
                  </a:cubicBezTo>
                  <a:cubicBezTo>
                    <a:pt x="564" y="1664"/>
                    <a:pt x="556" y="1649"/>
                    <a:pt x="601" y="1633"/>
                  </a:cubicBezTo>
                  <a:cubicBezTo>
                    <a:pt x="646" y="1618"/>
                    <a:pt x="634" y="1566"/>
                    <a:pt x="640" y="1544"/>
                  </a:cubicBezTo>
                  <a:cubicBezTo>
                    <a:pt x="647" y="1521"/>
                    <a:pt x="623" y="1500"/>
                    <a:pt x="649" y="1485"/>
                  </a:cubicBezTo>
                  <a:cubicBezTo>
                    <a:pt x="676" y="1471"/>
                    <a:pt x="699" y="1479"/>
                    <a:pt x="710" y="1460"/>
                  </a:cubicBezTo>
                  <a:cubicBezTo>
                    <a:pt x="720" y="1441"/>
                    <a:pt x="736" y="1410"/>
                    <a:pt x="730" y="1394"/>
                  </a:cubicBezTo>
                  <a:cubicBezTo>
                    <a:pt x="723" y="1378"/>
                    <a:pt x="714" y="1322"/>
                    <a:pt x="728" y="1313"/>
                  </a:cubicBezTo>
                  <a:cubicBezTo>
                    <a:pt x="743" y="1304"/>
                    <a:pt x="766" y="1266"/>
                    <a:pt x="761" y="1219"/>
                  </a:cubicBezTo>
                  <a:cubicBezTo>
                    <a:pt x="755" y="1173"/>
                    <a:pt x="707" y="1188"/>
                    <a:pt x="670" y="1166"/>
                  </a:cubicBezTo>
                  <a:moveTo>
                    <a:pt x="905" y="185"/>
                  </a:moveTo>
                  <a:cubicBezTo>
                    <a:pt x="932" y="153"/>
                    <a:pt x="956" y="89"/>
                    <a:pt x="957" y="78"/>
                  </a:cubicBezTo>
                  <a:cubicBezTo>
                    <a:pt x="959" y="67"/>
                    <a:pt x="887" y="38"/>
                    <a:pt x="885" y="20"/>
                  </a:cubicBezTo>
                  <a:cubicBezTo>
                    <a:pt x="884" y="14"/>
                    <a:pt x="881" y="7"/>
                    <a:pt x="875" y="0"/>
                  </a:cubicBezTo>
                  <a:cubicBezTo>
                    <a:pt x="872" y="0"/>
                    <a:pt x="869" y="0"/>
                    <a:pt x="866" y="1"/>
                  </a:cubicBezTo>
                  <a:cubicBezTo>
                    <a:pt x="755" y="4"/>
                    <a:pt x="650" y="28"/>
                    <a:pt x="553" y="68"/>
                  </a:cubicBezTo>
                  <a:cubicBezTo>
                    <a:pt x="554" y="72"/>
                    <a:pt x="554" y="75"/>
                    <a:pt x="555" y="78"/>
                  </a:cubicBezTo>
                  <a:cubicBezTo>
                    <a:pt x="556" y="84"/>
                    <a:pt x="592" y="123"/>
                    <a:pt x="624" y="125"/>
                  </a:cubicBezTo>
                  <a:cubicBezTo>
                    <a:pt x="655" y="128"/>
                    <a:pt x="681" y="142"/>
                    <a:pt x="683" y="159"/>
                  </a:cubicBezTo>
                  <a:cubicBezTo>
                    <a:pt x="686" y="177"/>
                    <a:pt x="704" y="199"/>
                    <a:pt x="679" y="205"/>
                  </a:cubicBezTo>
                  <a:cubicBezTo>
                    <a:pt x="654" y="210"/>
                    <a:pt x="660" y="244"/>
                    <a:pt x="667" y="250"/>
                  </a:cubicBezTo>
                  <a:cubicBezTo>
                    <a:pt x="674" y="256"/>
                    <a:pt x="687" y="314"/>
                    <a:pt x="702" y="312"/>
                  </a:cubicBezTo>
                  <a:cubicBezTo>
                    <a:pt x="718" y="309"/>
                    <a:pt x="752" y="280"/>
                    <a:pt x="759" y="265"/>
                  </a:cubicBezTo>
                  <a:cubicBezTo>
                    <a:pt x="766" y="249"/>
                    <a:pt x="776" y="237"/>
                    <a:pt x="794" y="237"/>
                  </a:cubicBezTo>
                  <a:cubicBezTo>
                    <a:pt x="811" y="236"/>
                    <a:pt x="877" y="217"/>
                    <a:pt x="905" y="185"/>
                  </a:cubicBezTo>
                  <a:moveTo>
                    <a:pt x="528" y="251"/>
                  </a:moveTo>
                  <a:cubicBezTo>
                    <a:pt x="515" y="249"/>
                    <a:pt x="514" y="240"/>
                    <a:pt x="496" y="252"/>
                  </a:cubicBezTo>
                  <a:cubicBezTo>
                    <a:pt x="479" y="264"/>
                    <a:pt x="482" y="266"/>
                    <a:pt x="489" y="271"/>
                  </a:cubicBezTo>
                  <a:cubicBezTo>
                    <a:pt x="497" y="276"/>
                    <a:pt x="506" y="303"/>
                    <a:pt x="530" y="292"/>
                  </a:cubicBezTo>
                  <a:cubicBezTo>
                    <a:pt x="554" y="282"/>
                    <a:pt x="551" y="268"/>
                    <a:pt x="547" y="257"/>
                  </a:cubicBezTo>
                  <a:cubicBezTo>
                    <a:pt x="543" y="245"/>
                    <a:pt x="528" y="251"/>
                    <a:pt x="528" y="251"/>
                  </a:cubicBezTo>
                  <a:moveTo>
                    <a:pt x="1450" y="191"/>
                  </a:moveTo>
                  <a:cubicBezTo>
                    <a:pt x="1434" y="221"/>
                    <a:pt x="1414" y="260"/>
                    <a:pt x="1401" y="248"/>
                  </a:cubicBezTo>
                  <a:cubicBezTo>
                    <a:pt x="1383" y="234"/>
                    <a:pt x="1366" y="219"/>
                    <a:pt x="1381" y="211"/>
                  </a:cubicBezTo>
                  <a:cubicBezTo>
                    <a:pt x="1395" y="204"/>
                    <a:pt x="1423" y="198"/>
                    <a:pt x="1427" y="173"/>
                  </a:cubicBezTo>
                  <a:cubicBezTo>
                    <a:pt x="1419" y="168"/>
                    <a:pt x="1411" y="162"/>
                    <a:pt x="1403" y="156"/>
                  </a:cubicBezTo>
                  <a:cubicBezTo>
                    <a:pt x="1381" y="157"/>
                    <a:pt x="1352" y="165"/>
                    <a:pt x="1340" y="161"/>
                  </a:cubicBezTo>
                  <a:cubicBezTo>
                    <a:pt x="1322" y="155"/>
                    <a:pt x="1261" y="151"/>
                    <a:pt x="1244" y="162"/>
                  </a:cubicBezTo>
                  <a:cubicBezTo>
                    <a:pt x="1228" y="173"/>
                    <a:pt x="1183" y="195"/>
                    <a:pt x="1185" y="208"/>
                  </a:cubicBezTo>
                  <a:cubicBezTo>
                    <a:pt x="1187" y="222"/>
                    <a:pt x="1173" y="243"/>
                    <a:pt x="1146" y="248"/>
                  </a:cubicBezTo>
                  <a:cubicBezTo>
                    <a:pt x="1118" y="254"/>
                    <a:pt x="1133" y="294"/>
                    <a:pt x="1137" y="307"/>
                  </a:cubicBezTo>
                  <a:cubicBezTo>
                    <a:pt x="1141" y="320"/>
                    <a:pt x="1171" y="335"/>
                    <a:pt x="1176" y="316"/>
                  </a:cubicBezTo>
                  <a:cubicBezTo>
                    <a:pt x="1179" y="306"/>
                    <a:pt x="1189" y="311"/>
                    <a:pt x="1201" y="317"/>
                  </a:cubicBezTo>
                  <a:cubicBezTo>
                    <a:pt x="1209" y="321"/>
                    <a:pt x="1218" y="325"/>
                    <a:pt x="1226" y="323"/>
                  </a:cubicBezTo>
                  <a:cubicBezTo>
                    <a:pt x="1244" y="318"/>
                    <a:pt x="1248" y="269"/>
                    <a:pt x="1246" y="254"/>
                  </a:cubicBezTo>
                  <a:cubicBezTo>
                    <a:pt x="1243" y="238"/>
                    <a:pt x="1263" y="222"/>
                    <a:pt x="1267" y="220"/>
                  </a:cubicBezTo>
                  <a:cubicBezTo>
                    <a:pt x="1270" y="217"/>
                    <a:pt x="1304" y="188"/>
                    <a:pt x="1297" y="219"/>
                  </a:cubicBezTo>
                  <a:cubicBezTo>
                    <a:pt x="1290" y="250"/>
                    <a:pt x="1284" y="280"/>
                    <a:pt x="1299" y="278"/>
                  </a:cubicBezTo>
                  <a:cubicBezTo>
                    <a:pt x="1314" y="277"/>
                    <a:pt x="1348" y="267"/>
                    <a:pt x="1323" y="290"/>
                  </a:cubicBezTo>
                  <a:cubicBezTo>
                    <a:pt x="1298" y="313"/>
                    <a:pt x="1290" y="330"/>
                    <a:pt x="1289" y="337"/>
                  </a:cubicBezTo>
                  <a:cubicBezTo>
                    <a:pt x="1288" y="343"/>
                    <a:pt x="1243" y="373"/>
                    <a:pt x="1230" y="368"/>
                  </a:cubicBezTo>
                  <a:cubicBezTo>
                    <a:pt x="1217" y="363"/>
                    <a:pt x="1193" y="368"/>
                    <a:pt x="1192" y="359"/>
                  </a:cubicBezTo>
                  <a:cubicBezTo>
                    <a:pt x="1191" y="351"/>
                    <a:pt x="1187" y="329"/>
                    <a:pt x="1181" y="336"/>
                  </a:cubicBezTo>
                  <a:cubicBezTo>
                    <a:pt x="1175" y="342"/>
                    <a:pt x="1159" y="354"/>
                    <a:pt x="1163" y="359"/>
                  </a:cubicBezTo>
                  <a:cubicBezTo>
                    <a:pt x="1168" y="365"/>
                    <a:pt x="1171" y="377"/>
                    <a:pt x="1161" y="375"/>
                  </a:cubicBezTo>
                  <a:cubicBezTo>
                    <a:pt x="1151" y="374"/>
                    <a:pt x="1133" y="372"/>
                    <a:pt x="1133" y="376"/>
                  </a:cubicBezTo>
                  <a:cubicBezTo>
                    <a:pt x="1133" y="381"/>
                    <a:pt x="1129" y="420"/>
                    <a:pt x="1102" y="431"/>
                  </a:cubicBezTo>
                  <a:cubicBezTo>
                    <a:pt x="1076" y="442"/>
                    <a:pt x="1054" y="437"/>
                    <a:pt x="1055" y="444"/>
                  </a:cubicBezTo>
                  <a:cubicBezTo>
                    <a:pt x="1056" y="452"/>
                    <a:pt x="1070" y="462"/>
                    <a:pt x="1074" y="470"/>
                  </a:cubicBezTo>
                  <a:cubicBezTo>
                    <a:pt x="1078" y="479"/>
                    <a:pt x="1087" y="501"/>
                    <a:pt x="1072" y="502"/>
                  </a:cubicBezTo>
                  <a:cubicBezTo>
                    <a:pt x="1056" y="502"/>
                    <a:pt x="1027" y="507"/>
                    <a:pt x="1013" y="521"/>
                  </a:cubicBezTo>
                  <a:cubicBezTo>
                    <a:pt x="1000" y="536"/>
                    <a:pt x="997" y="541"/>
                    <a:pt x="999" y="552"/>
                  </a:cubicBezTo>
                  <a:cubicBezTo>
                    <a:pt x="1000" y="564"/>
                    <a:pt x="1002" y="604"/>
                    <a:pt x="1015" y="602"/>
                  </a:cubicBezTo>
                  <a:cubicBezTo>
                    <a:pt x="1028" y="599"/>
                    <a:pt x="1046" y="612"/>
                    <a:pt x="1049" y="618"/>
                  </a:cubicBezTo>
                  <a:cubicBezTo>
                    <a:pt x="1052" y="624"/>
                    <a:pt x="1067" y="617"/>
                    <a:pt x="1082" y="609"/>
                  </a:cubicBezTo>
                  <a:cubicBezTo>
                    <a:pt x="1096" y="601"/>
                    <a:pt x="1104" y="588"/>
                    <a:pt x="1107" y="577"/>
                  </a:cubicBezTo>
                  <a:cubicBezTo>
                    <a:pt x="1111" y="567"/>
                    <a:pt x="1116" y="542"/>
                    <a:pt x="1133" y="540"/>
                  </a:cubicBezTo>
                  <a:cubicBezTo>
                    <a:pt x="1149" y="539"/>
                    <a:pt x="1138" y="524"/>
                    <a:pt x="1162" y="520"/>
                  </a:cubicBezTo>
                  <a:cubicBezTo>
                    <a:pt x="1186" y="516"/>
                    <a:pt x="1190" y="502"/>
                    <a:pt x="1204" y="516"/>
                  </a:cubicBezTo>
                  <a:cubicBezTo>
                    <a:pt x="1218" y="529"/>
                    <a:pt x="1238" y="548"/>
                    <a:pt x="1249" y="547"/>
                  </a:cubicBezTo>
                  <a:cubicBezTo>
                    <a:pt x="1260" y="547"/>
                    <a:pt x="1242" y="564"/>
                    <a:pt x="1239" y="575"/>
                  </a:cubicBezTo>
                  <a:cubicBezTo>
                    <a:pt x="1236" y="585"/>
                    <a:pt x="1245" y="593"/>
                    <a:pt x="1253" y="584"/>
                  </a:cubicBezTo>
                  <a:cubicBezTo>
                    <a:pt x="1261" y="576"/>
                    <a:pt x="1259" y="569"/>
                    <a:pt x="1265" y="565"/>
                  </a:cubicBezTo>
                  <a:cubicBezTo>
                    <a:pt x="1272" y="562"/>
                    <a:pt x="1273" y="566"/>
                    <a:pt x="1275" y="567"/>
                  </a:cubicBezTo>
                  <a:cubicBezTo>
                    <a:pt x="1276" y="569"/>
                    <a:pt x="1282" y="556"/>
                    <a:pt x="1280" y="552"/>
                  </a:cubicBezTo>
                  <a:cubicBezTo>
                    <a:pt x="1278" y="549"/>
                    <a:pt x="1257" y="526"/>
                    <a:pt x="1256" y="520"/>
                  </a:cubicBezTo>
                  <a:cubicBezTo>
                    <a:pt x="1255" y="514"/>
                    <a:pt x="1243" y="505"/>
                    <a:pt x="1249" y="503"/>
                  </a:cubicBezTo>
                  <a:cubicBezTo>
                    <a:pt x="1256" y="501"/>
                    <a:pt x="1272" y="505"/>
                    <a:pt x="1279" y="513"/>
                  </a:cubicBezTo>
                  <a:cubicBezTo>
                    <a:pt x="1286" y="520"/>
                    <a:pt x="1294" y="525"/>
                    <a:pt x="1293" y="537"/>
                  </a:cubicBezTo>
                  <a:cubicBezTo>
                    <a:pt x="1293" y="550"/>
                    <a:pt x="1296" y="562"/>
                    <a:pt x="1301" y="569"/>
                  </a:cubicBezTo>
                  <a:cubicBezTo>
                    <a:pt x="1307" y="576"/>
                    <a:pt x="1324" y="610"/>
                    <a:pt x="1335" y="606"/>
                  </a:cubicBezTo>
                  <a:cubicBezTo>
                    <a:pt x="1346" y="602"/>
                    <a:pt x="1337" y="585"/>
                    <a:pt x="1337" y="574"/>
                  </a:cubicBezTo>
                  <a:cubicBezTo>
                    <a:pt x="1336" y="564"/>
                    <a:pt x="1335" y="547"/>
                    <a:pt x="1345" y="545"/>
                  </a:cubicBezTo>
                  <a:cubicBezTo>
                    <a:pt x="1356" y="544"/>
                    <a:pt x="1365" y="547"/>
                    <a:pt x="1368" y="558"/>
                  </a:cubicBezTo>
                  <a:cubicBezTo>
                    <a:pt x="1371" y="569"/>
                    <a:pt x="1383" y="590"/>
                    <a:pt x="1391" y="597"/>
                  </a:cubicBezTo>
                  <a:cubicBezTo>
                    <a:pt x="1398" y="603"/>
                    <a:pt x="1415" y="602"/>
                    <a:pt x="1425" y="602"/>
                  </a:cubicBezTo>
                  <a:cubicBezTo>
                    <a:pt x="1428" y="602"/>
                    <a:pt x="1430" y="602"/>
                    <a:pt x="1431" y="602"/>
                  </a:cubicBezTo>
                  <a:cubicBezTo>
                    <a:pt x="1438" y="602"/>
                    <a:pt x="1478" y="601"/>
                    <a:pt x="1480" y="618"/>
                  </a:cubicBezTo>
                  <a:cubicBezTo>
                    <a:pt x="1482" y="636"/>
                    <a:pt x="1461" y="661"/>
                    <a:pt x="1438" y="663"/>
                  </a:cubicBezTo>
                  <a:cubicBezTo>
                    <a:pt x="1415" y="665"/>
                    <a:pt x="1374" y="662"/>
                    <a:pt x="1359" y="653"/>
                  </a:cubicBezTo>
                  <a:cubicBezTo>
                    <a:pt x="1344" y="644"/>
                    <a:pt x="1318" y="637"/>
                    <a:pt x="1304" y="653"/>
                  </a:cubicBezTo>
                  <a:cubicBezTo>
                    <a:pt x="1291" y="668"/>
                    <a:pt x="1284" y="690"/>
                    <a:pt x="1272" y="669"/>
                  </a:cubicBezTo>
                  <a:cubicBezTo>
                    <a:pt x="1260" y="649"/>
                    <a:pt x="1211" y="624"/>
                    <a:pt x="1207" y="619"/>
                  </a:cubicBezTo>
                  <a:cubicBezTo>
                    <a:pt x="1202" y="614"/>
                    <a:pt x="1164" y="614"/>
                    <a:pt x="1147" y="614"/>
                  </a:cubicBezTo>
                  <a:cubicBezTo>
                    <a:pt x="1146" y="614"/>
                    <a:pt x="1145" y="614"/>
                    <a:pt x="1144" y="614"/>
                  </a:cubicBezTo>
                  <a:cubicBezTo>
                    <a:pt x="1124" y="614"/>
                    <a:pt x="1068" y="614"/>
                    <a:pt x="1037" y="660"/>
                  </a:cubicBezTo>
                  <a:cubicBezTo>
                    <a:pt x="1005" y="708"/>
                    <a:pt x="967" y="729"/>
                    <a:pt x="960" y="741"/>
                  </a:cubicBezTo>
                  <a:cubicBezTo>
                    <a:pt x="952" y="752"/>
                    <a:pt x="930" y="815"/>
                    <a:pt x="927" y="825"/>
                  </a:cubicBezTo>
                  <a:cubicBezTo>
                    <a:pt x="924" y="836"/>
                    <a:pt x="935" y="855"/>
                    <a:pt x="939" y="859"/>
                  </a:cubicBezTo>
                  <a:cubicBezTo>
                    <a:pt x="944" y="864"/>
                    <a:pt x="928" y="888"/>
                    <a:pt x="921" y="895"/>
                  </a:cubicBezTo>
                  <a:cubicBezTo>
                    <a:pt x="914" y="902"/>
                    <a:pt x="917" y="914"/>
                    <a:pt x="925" y="937"/>
                  </a:cubicBezTo>
                  <a:cubicBezTo>
                    <a:pt x="934" y="960"/>
                    <a:pt x="945" y="987"/>
                    <a:pt x="956" y="995"/>
                  </a:cubicBezTo>
                  <a:cubicBezTo>
                    <a:pt x="966" y="1002"/>
                    <a:pt x="991" y="1026"/>
                    <a:pt x="1002" y="1042"/>
                  </a:cubicBezTo>
                  <a:cubicBezTo>
                    <a:pt x="1013" y="1059"/>
                    <a:pt x="1031" y="1085"/>
                    <a:pt x="1044" y="1085"/>
                  </a:cubicBezTo>
                  <a:cubicBezTo>
                    <a:pt x="1057" y="1084"/>
                    <a:pt x="1074" y="1043"/>
                    <a:pt x="1082" y="1046"/>
                  </a:cubicBezTo>
                  <a:cubicBezTo>
                    <a:pt x="1091" y="1049"/>
                    <a:pt x="1096" y="1059"/>
                    <a:pt x="1101" y="1059"/>
                  </a:cubicBezTo>
                  <a:cubicBezTo>
                    <a:pt x="1102" y="1059"/>
                    <a:pt x="1103" y="1059"/>
                    <a:pt x="1104" y="1059"/>
                  </a:cubicBezTo>
                  <a:cubicBezTo>
                    <a:pt x="1111" y="1060"/>
                    <a:pt x="1121" y="1060"/>
                    <a:pt x="1124" y="1052"/>
                  </a:cubicBezTo>
                  <a:cubicBezTo>
                    <a:pt x="1128" y="1042"/>
                    <a:pt x="1144" y="1039"/>
                    <a:pt x="1157" y="1050"/>
                  </a:cubicBezTo>
                  <a:cubicBezTo>
                    <a:pt x="1164" y="1055"/>
                    <a:pt x="1179" y="1053"/>
                    <a:pt x="1193" y="1051"/>
                  </a:cubicBezTo>
                  <a:cubicBezTo>
                    <a:pt x="1206" y="1048"/>
                    <a:pt x="1217" y="1046"/>
                    <a:pt x="1218" y="1051"/>
                  </a:cubicBezTo>
                  <a:cubicBezTo>
                    <a:pt x="1219" y="1060"/>
                    <a:pt x="1243" y="1074"/>
                    <a:pt x="1237" y="1086"/>
                  </a:cubicBezTo>
                  <a:cubicBezTo>
                    <a:pt x="1231" y="1098"/>
                    <a:pt x="1208" y="1116"/>
                    <a:pt x="1215" y="1128"/>
                  </a:cubicBezTo>
                  <a:cubicBezTo>
                    <a:pt x="1222" y="1140"/>
                    <a:pt x="1250" y="1173"/>
                    <a:pt x="1250" y="1185"/>
                  </a:cubicBezTo>
                  <a:cubicBezTo>
                    <a:pt x="1251" y="1197"/>
                    <a:pt x="1264" y="1246"/>
                    <a:pt x="1262" y="1269"/>
                  </a:cubicBezTo>
                  <a:cubicBezTo>
                    <a:pt x="1260" y="1291"/>
                    <a:pt x="1286" y="1280"/>
                    <a:pt x="1264" y="1336"/>
                  </a:cubicBezTo>
                  <a:cubicBezTo>
                    <a:pt x="1242" y="1392"/>
                    <a:pt x="1267" y="1425"/>
                    <a:pt x="1273" y="1434"/>
                  </a:cubicBezTo>
                  <a:cubicBezTo>
                    <a:pt x="1279" y="1442"/>
                    <a:pt x="1306" y="1502"/>
                    <a:pt x="1307" y="1528"/>
                  </a:cubicBezTo>
                  <a:cubicBezTo>
                    <a:pt x="1307" y="1555"/>
                    <a:pt x="1301" y="1622"/>
                    <a:pt x="1332" y="1615"/>
                  </a:cubicBezTo>
                  <a:cubicBezTo>
                    <a:pt x="1362" y="1609"/>
                    <a:pt x="1345" y="1612"/>
                    <a:pt x="1374" y="1595"/>
                  </a:cubicBezTo>
                  <a:cubicBezTo>
                    <a:pt x="1403" y="1579"/>
                    <a:pt x="1429" y="1587"/>
                    <a:pt x="1437" y="1576"/>
                  </a:cubicBezTo>
                  <a:cubicBezTo>
                    <a:pt x="1444" y="1566"/>
                    <a:pt x="1488" y="1535"/>
                    <a:pt x="1487" y="1527"/>
                  </a:cubicBezTo>
                  <a:cubicBezTo>
                    <a:pt x="1487" y="1518"/>
                    <a:pt x="1487" y="1495"/>
                    <a:pt x="1491" y="1484"/>
                  </a:cubicBezTo>
                  <a:cubicBezTo>
                    <a:pt x="1494" y="1473"/>
                    <a:pt x="1535" y="1456"/>
                    <a:pt x="1535" y="1443"/>
                  </a:cubicBezTo>
                  <a:cubicBezTo>
                    <a:pt x="1536" y="1430"/>
                    <a:pt x="1493" y="1407"/>
                    <a:pt x="1500" y="1395"/>
                  </a:cubicBezTo>
                  <a:cubicBezTo>
                    <a:pt x="1507" y="1383"/>
                    <a:pt x="1562" y="1351"/>
                    <a:pt x="1579" y="1345"/>
                  </a:cubicBezTo>
                  <a:cubicBezTo>
                    <a:pt x="1595" y="1340"/>
                    <a:pt x="1590" y="1307"/>
                    <a:pt x="1586" y="1298"/>
                  </a:cubicBezTo>
                  <a:cubicBezTo>
                    <a:pt x="1582" y="1289"/>
                    <a:pt x="1554" y="1192"/>
                    <a:pt x="1569" y="1180"/>
                  </a:cubicBezTo>
                  <a:cubicBezTo>
                    <a:pt x="1583" y="1167"/>
                    <a:pt x="1594" y="1128"/>
                    <a:pt x="1605" y="1114"/>
                  </a:cubicBezTo>
                  <a:cubicBezTo>
                    <a:pt x="1617" y="1100"/>
                    <a:pt x="1653" y="1062"/>
                    <a:pt x="1656" y="1049"/>
                  </a:cubicBezTo>
                  <a:cubicBezTo>
                    <a:pt x="1660" y="1036"/>
                    <a:pt x="1674" y="981"/>
                    <a:pt x="1674" y="961"/>
                  </a:cubicBezTo>
                  <a:cubicBezTo>
                    <a:pt x="1675" y="941"/>
                    <a:pt x="1672" y="933"/>
                    <a:pt x="1655" y="936"/>
                  </a:cubicBezTo>
                  <a:cubicBezTo>
                    <a:pt x="1639" y="938"/>
                    <a:pt x="1590" y="988"/>
                    <a:pt x="1576" y="943"/>
                  </a:cubicBezTo>
                  <a:cubicBezTo>
                    <a:pt x="1562" y="898"/>
                    <a:pt x="1546" y="898"/>
                    <a:pt x="1544" y="883"/>
                  </a:cubicBezTo>
                  <a:cubicBezTo>
                    <a:pt x="1543" y="869"/>
                    <a:pt x="1525" y="810"/>
                    <a:pt x="1507" y="803"/>
                  </a:cubicBezTo>
                  <a:cubicBezTo>
                    <a:pt x="1488" y="797"/>
                    <a:pt x="1479" y="769"/>
                    <a:pt x="1478" y="758"/>
                  </a:cubicBezTo>
                  <a:cubicBezTo>
                    <a:pt x="1478" y="747"/>
                    <a:pt x="1463" y="721"/>
                    <a:pt x="1470" y="720"/>
                  </a:cubicBezTo>
                  <a:cubicBezTo>
                    <a:pt x="1478" y="719"/>
                    <a:pt x="1510" y="746"/>
                    <a:pt x="1513" y="753"/>
                  </a:cubicBezTo>
                  <a:cubicBezTo>
                    <a:pt x="1516" y="761"/>
                    <a:pt x="1525" y="756"/>
                    <a:pt x="1533" y="784"/>
                  </a:cubicBezTo>
                  <a:cubicBezTo>
                    <a:pt x="1540" y="812"/>
                    <a:pt x="1548" y="806"/>
                    <a:pt x="1563" y="834"/>
                  </a:cubicBezTo>
                  <a:cubicBezTo>
                    <a:pt x="1578" y="862"/>
                    <a:pt x="1595" y="886"/>
                    <a:pt x="1592" y="895"/>
                  </a:cubicBezTo>
                  <a:cubicBezTo>
                    <a:pt x="1589" y="905"/>
                    <a:pt x="1603" y="945"/>
                    <a:pt x="1609" y="941"/>
                  </a:cubicBezTo>
                  <a:cubicBezTo>
                    <a:pt x="1615" y="937"/>
                    <a:pt x="1638" y="907"/>
                    <a:pt x="1649" y="906"/>
                  </a:cubicBezTo>
                  <a:cubicBezTo>
                    <a:pt x="1659" y="904"/>
                    <a:pt x="1713" y="859"/>
                    <a:pt x="1723" y="848"/>
                  </a:cubicBezTo>
                  <a:cubicBezTo>
                    <a:pt x="1733" y="836"/>
                    <a:pt x="1737" y="808"/>
                    <a:pt x="1737" y="797"/>
                  </a:cubicBezTo>
                  <a:cubicBezTo>
                    <a:pt x="1737" y="786"/>
                    <a:pt x="1720" y="754"/>
                    <a:pt x="1712" y="754"/>
                  </a:cubicBezTo>
                  <a:cubicBezTo>
                    <a:pt x="1707" y="753"/>
                    <a:pt x="1703" y="760"/>
                    <a:pt x="1698" y="766"/>
                  </a:cubicBezTo>
                  <a:cubicBezTo>
                    <a:pt x="1693" y="773"/>
                    <a:pt x="1688" y="779"/>
                    <a:pt x="1684" y="779"/>
                  </a:cubicBezTo>
                  <a:cubicBezTo>
                    <a:pt x="1675" y="778"/>
                    <a:pt x="1660" y="751"/>
                    <a:pt x="1651" y="749"/>
                  </a:cubicBezTo>
                  <a:cubicBezTo>
                    <a:pt x="1643" y="748"/>
                    <a:pt x="1631" y="729"/>
                    <a:pt x="1631" y="722"/>
                  </a:cubicBezTo>
                  <a:cubicBezTo>
                    <a:pt x="1631" y="714"/>
                    <a:pt x="1623" y="689"/>
                    <a:pt x="1632" y="688"/>
                  </a:cubicBezTo>
                  <a:cubicBezTo>
                    <a:pt x="1640" y="688"/>
                    <a:pt x="1654" y="723"/>
                    <a:pt x="1662" y="725"/>
                  </a:cubicBezTo>
                  <a:cubicBezTo>
                    <a:pt x="1665" y="726"/>
                    <a:pt x="1672" y="724"/>
                    <a:pt x="1680" y="722"/>
                  </a:cubicBezTo>
                  <a:cubicBezTo>
                    <a:pt x="1691" y="719"/>
                    <a:pt x="1703" y="716"/>
                    <a:pt x="1709" y="721"/>
                  </a:cubicBezTo>
                  <a:cubicBezTo>
                    <a:pt x="1718" y="729"/>
                    <a:pt x="1751" y="766"/>
                    <a:pt x="1761" y="766"/>
                  </a:cubicBezTo>
                  <a:cubicBezTo>
                    <a:pt x="1767" y="766"/>
                    <a:pt x="1774" y="757"/>
                    <a:pt x="1781" y="744"/>
                  </a:cubicBezTo>
                  <a:cubicBezTo>
                    <a:pt x="1742" y="520"/>
                    <a:pt x="1621" y="325"/>
                    <a:pt x="1450" y="191"/>
                  </a:cubicBezTo>
                  <a:moveTo>
                    <a:pt x="184" y="805"/>
                  </a:moveTo>
                  <a:cubicBezTo>
                    <a:pt x="178" y="803"/>
                    <a:pt x="170" y="811"/>
                    <a:pt x="169" y="815"/>
                  </a:cubicBezTo>
                  <a:cubicBezTo>
                    <a:pt x="167" y="819"/>
                    <a:pt x="188" y="819"/>
                    <a:pt x="194" y="821"/>
                  </a:cubicBezTo>
                  <a:cubicBezTo>
                    <a:pt x="199" y="822"/>
                    <a:pt x="215" y="830"/>
                    <a:pt x="222" y="836"/>
                  </a:cubicBezTo>
                  <a:cubicBezTo>
                    <a:pt x="229" y="842"/>
                    <a:pt x="243" y="852"/>
                    <a:pt x="250" y="852"/>
                  </a:cubicBezTo>
                  <a:cubicBezTo>
                    <a:pt x="258" y="851"/>
                    <a:pt x="268" y="848"/>
                    <a:pt x="259" y="839"/>
                  </a:cubicBezTo>
                  <a:cubicBezTo>
                    <a:pt x="250" y="831"/>
                    <a:pt x="232" y="823"/>
                    <a:pt x="227" y="820"/>
                  </a:cubicBezTo>
                  <a:cubicBezTo>
                    <a:pt x="222" y="817"/>
                    <a:pt x="194" y="809"/>
                    <a:pt x="184" y="805"/>
                  </a:cubicBezTo>
                </a:path>
              </a:pathLst>
            </a:custGeom>
            <a:solidFill>
              <a:srgbClr val="30D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9" name="Rectangle 7">
              <a:extLst>
                <a:ext uri="{FF2B5EF4-FFF2-40B4-BE49-F238E27FC236}">
                  <a16:creationId xmlns:a16="http://schemas.microsoft.com/office/drawing/2014/main" xmlns="" id="{EED47784-B8F8-4742-9627-9BD94A0D2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09" y="2978622"/>
              <a:ext cx="46919" cy="40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0" name="Freeform 8">
              <a:extLst>
                <a:ext uri="{FF2B5EF4-FFF2-40B4-BE49-F238E27FC236}">
                  <a16:creationId xmlns:a16="http://schemas.microsoft.com/office/drawing/2014/main" xmlns="" id="{C72305FA-8FDE-A64C-BB63-22430A496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6709" y="3098928"/>
              <a:ext cx="46919" cy="1203049"/>
            </a:xfrm>
            <a:custGeom>
              <a:avLst/>
              <a:gdLst>
                <a:gd name="T0" fmla="*/ 39 w 39"/>
                <a:gd name="T1" fmla="*/ 1000 h 1000"/>
                <a:gd name="T2" fmla="*/ 0 w 39"/>
                <a:gd name="T3" fmla="*/ 1000 h 1000"/>
                <a:gd name="T4" fmla="*/ 0 w 39"/>
                <a:gd name="T5" fmla="*/ 934 h 1000"/>
                <a:gd name="T6" fmla="*/ 39 w 39"/>
                <a:gd name="T7" fmla="*/ 934 h 1000"/>
                <a:gd name="T8" fmla="*/ 39 w 39"/>
                <a:gd name="T9" fmla="*/ 1000 h 1000"/>
                <a:gd name="T10" fmla="*/ 39 w 39"/>
                <a:gd name="T11" fmla="*/ 866 h 1000"/>
                <a:gd name="T12" fmla="*/ 0 w 39"/>
                <a:gd name="T13" fmla="*/ 866 h 1000"/>
                <a:gd name="T14" fmla="*/ 0 w 39"/>
                <a:gd name="T15" fmla="*/ 800 h 1000"/>
                <a:gd name="T16" fmla="*/ 39 w 39"/>
                <a:gd name="T17" fmla="*/ 800 h 1000"/>
                <a:gd name="T18" fmla="*/ 39 w 39"/>
                <a:gd name="T19" fmla="*/ 866 h 1000"/>
                <a:gd name="T20" fmla="*/ 39 w 39"/>
                <a:gd name="T21" fmla="*/ 733 h 1000"/>
                <a:gd name="T22" fmla="*/ 0 w 39"/>
                <a:gd name="T23" fmla="*/ 733 h 1000"/>
                <a:gd name="T24" fmla="*/ 0 w 39"/>
                <a:gd name="T25" fmla="*/ 667 h 1000"/>
                <a:gd name="T26" fmla="*/ 39 w 39"/>
                <a:gd name="T27" fmla="*/ 667 h 1000"/>
                <a:gd name="T28" fmla="*/ 39 w 39"/>
                <a:gd name="T29" fmla="*/ 733 h 1000"/>
                <a:gd name="T30" fmla="*/ 39 w 39"/>
                <a:gd name="T31" fmla="*/ 600 h 1000"/>
                <a:gd name="T32" fmla="*/ 0 w 39"/>
                <a:gd name="T33" fmla="*/ 600 h 1000"/>
                <a:gd name="T34" fmla="*/ 0 w 39"/>
                <a:gd name="T35" fmla="*/ 534 h 1000"/>
                <a:gd name="T36" fmla="*/ 39 w 39"/>
                <a:gd name="T37" fmla="*/ 534 h 1000"/>
                <a:gd name="T38" fmla="*/ 39 w 39"/>
                <a:gd name="T39" fmla="*/ 600 h 1000"/>
                <a:gd name="T40" fmla="*/ 39 w 39"/>
                <a:gd name="T41" fmla="*/ 468 h 1000"/>
                <a:gd name="T42" fmla="*/ 0 w 39"/>
                <a:gd name="T43" fmla="*/ 468 h 1000"/>
                <a:gd name="T44" fmla="*/ 0 w 39"/>
                <a:gd name="T45" fmla="*/ 400 h 1000"/>
                <a:gd name="T46" fmla="*/ 39 w 39"/>
                <a:gd name="T47" fmla="*/ 400 h 1000"/>
                <a:gd name="T48" fmla="*/ 39 w 39"/>
                <a:gd name="T49" fmla="*/ 468 h 1000"/>
                <a:gd name="T50" fmla="*/ 39 w 39"/>
                <a:gd name="T51" fmla="*/ 334 h 1000"/>
                <a:gd name="T52" fmla="*/ 0 w 39"/>
                <a:gd name="T53" fmla="*/ 334 h 1000"/>
                <a:gd name="T54" fmla="*/ 0 w 39"/>
                <a:gd name="T55" fmla="*/ 267 h 1000"/>
                <a:gd name="T56" fmla="*/ 39 w 39"/>
                <a:gd name="T57" fmla="*/ 267 h 1000"/>
                <a:gd name="T58" fmla="*/ 39 w 39"/>
                <a:gd name="T59" fmla="*/ 334 h 1000"/>
                <a:gd name="T60" fmla="*/ 39 w 39"/>
                <a:gd name="T61" fmla="*/ 201 h 1000"/>
                <a:gd name="T62" fmla="*/ 0 w 39"/>
                <a:gd name="T63" fmla="*/ 201 h 1000"/>
                <a:gd name="T64" fmla="*/ 0 w 39"/>
                <a:gd name="T65" fmla="*/ 133 h 1000"/>
                <a:gd name="T66" fmla="*/ 39 w 39"/>
                <a:gd name="T67" fmla="*/ 133 h 1000"/>
                <a:gd name="T68" fmla="*/ 39 w 39"/>
                <a:gd name="T69" fmla="*/ 201 h 1000"/>
                <a:gd name="T70" fmla="*/ 39 w 39"/>
                <a:gd name="T71" fmla="*/ 67 h 1000"/>
                <a:gd name="T72" fmla="*/ 0 w 39"/>
                <a:gd name="T73" fmla="*/ 67 h 1000"/>
                <a:gd name="T74" fmla="*/ 0 w 39"/>
                <a:gd name="T75" fmla="*/ 0 h 1000"/>
                <a:gd name="T76" fmla="*/ 39 w 39"/>
                <a:gd name="T77" fmla="*/ 0 h 1000"/>
                <a:gd name="T78" fmla="*/ 39 w 39"/>
                <a:gd name="T79" fmla="*/ 67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1000">
                  <a:moveTo>
                    <a:pt x="39" y="1000"/>
                  </a:moveTo>
                  <a:lnTo>
                    <a:pt x="0" y="1000"/>
                  </a:lnTo>
                  <a:lnTo>
                    <a:pt x="0" y="934"/>
                  </a:lnTo>
                  <a:lnTo>
                    <a:pt x="39" y="934"/>
                  </a:lnTo>
                  <a:lnTo>
                    <a:pt x="39" y="1000"/>
                  </a:lnTo>
                  <a:close/>
                  <a:moveTo>
                    <a:pt x="39" y="866"/>
                  </a:moveTo>
                  <a:lnTo>
                    <a:pt x="0" y="866"/>
                  </a:lnTo>
                  <a:lnTo>
                    <a:pt x="0" y="800"/>
                  </a:lnTo>
                  <a:lnTo>
                    <a:pt x="39" y="800"/>
                  </a:lnTo>
                  <a:lnTo>
                    <a:pt x="39" y="866"/>
                  </a:lnTo>
                  <a:close/>
                  <a:moveTo>
                    <a:pt x="39" y="733"/>
                  </a:moveTo>
                  <a:lnTo>
                    <a:pt x="0" y="733"/>
                  </a:lnTo>
                  <a:lnTo>
                    <a:pt x="0" y="667"/>
                  </a:lnTo>
                  <a:lnTo>
                    <a:pt x="39" y="667"/>
                  </a:lnTo>
                  <a:lnTo>
                    <a:pt x="39" y="733"/>
                  </a:lnTo>
                  <a:close/>
                  <a:moveTo>
                    <a:pt x="39" y="600"/>
                  </a:moveTo>
                  <a:lnTo>
                    <a:pt x="0" y="600"/>
                  </a:lnTo>
                  <a:lnTo>
                    <a:pt x="0" y="534"/>
                  </a:lnTo>
                  <a:lnTo>
                    <a:pt x="39" y="534"/>
                  </a:lnTo>
                  <a:lnTo>
                    <a:pt x="39" y="600"/>
                  </a:lnTo>
                  <a:close/>
                  <a:moveTo>
                    <a:pt x="39" y="468"/>
                  </a:moveTo>
                  <a:lnTo>
                    <a:pt x="0" y="468"/>
                  </a:lnTo>
                  <a:lnTo>
                    <a:pt x="0" y="400"/>
                  </a:lnTo>
                  <a:lnTo>
                    <a:pt x="39" y="400"/>
                  </a:lnTo>
                  <a:lnTo>
                    <a:pt x="39" y="468"/>
                  </a:lnTo>
                  <a:close/>
                  <a:moveTo>
                    <a:pt x="39" y="334"/>
                  </a:moveTo>
                  <a:lnTo>
                    <a:pt x="0" y="334"/>
                  </a:lnTo>
                  <a:lnTo>
                    <a:pt x="0" y="267"/>
                  </a:lnTo>
                  <a:lnTo>
                    <a:pt x="39" y="267"/>
                  </a:lnTo>
                  <a:lnTo>
                    <a:pt x="39" y="334"/>
                  </a:lnTo>
                  <a:close/>
                  <a:moveTo>
                    <a:pt x="39" y="201"/>
                  </a:moveTo>
                  <a:lnTo>
                    <a:pt x="0" y="201"/>
                  </a:lnTo>
                  <a:lnTo>
                    <a:pt x="0" y="133"/>
                  </a:lnTo>
                  <a:lnTo>
                    <a:pt x="39" y="133"/>
                  </a:lnTo>
                  <a:lnTo>
                    <a:pt x="39" y="201"/>
                  </a:lnTo>
                  <a:close/>
                  <a:moveTo>
                    <a:pt x="39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1" name="Rectangle 9">
              <a:extLst>
                <a:ext uri="{FF2B5EF4-FFF2-40B4-BE49-F238E27FC236}">
                  <a16:creationId xmlns:a16="http://schemas.microsoft.com/office/drawing/2014/main" xmlns="" id="{D8B28385-9F58-0F4E-A468-A83A62E6A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09" y="4382580"/>
              <a:ext cx="46919" cy="40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1" name="Freeform 10">
              <a:extLst>
                <a:ext uri="{FF2B5EF4-FFF2-40B4-BE49-F238E27FC236}">
                  <a16:creationId xmlns:a16="http://schemas.microsoft.com/office/drawing/2014/main" xmlns="" id="{17813201-C3F8-D840-A293-17CD6312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222" y="3212014"/>
              <a:ext cx="60151" cy="61356"/>
            </a:xfrm>
            <a:custGeom>
              <a:avLst/>
              <a:gdLst>
                <a:gd name="T0" fmla="*/ 22 w 50"/>
                <a:gd name="T1" fmla="*/ 51 h 51"/>
                <a:gd name="T2" fmla="*/ 0 w 50"/>
                <a:gd name="T3" fmla="*/ 17 h 51"/>
                <a:gd name="T4" fmla="*/ 29 w 50"/>
                <a:gd name="T5" fmla="*/ 0 h 51"/>
                <a:gd name="T6" fmla="*/ 50 w 50"/>
                <a:gd name="T7" fmla="*/ 34 h 51"/>
                <a:gd name="T8" fmla="*/ 22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22" y="51"/>
                  </a:moveTo>
                  <a:lnTo>
                    <a:pt x="0" y="17"/>
                  </a:lnTo>
                  <a:lnTo>
                    <a:pt x="29" y="0"/>
                  </a:lnTo>
                  <a:lnTo>
                    <a:pt x="50" y="34"/>
                  </a:lnTo>
                  <a:lnTo>
                    <a:pt x="22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2" name="Freeform 11">
              <a:extLst>
                <a:ext uri="{FF2B5EF4-FFF2-40B4-BE49-F238E27FC236}">
                  <a16:creationId xmlns:a16="http://schemas.microsoft.com/office/drawing/2014/main" xmlns="" id="{194DFF4A-16D3-7F48-8594-BCAC38AA2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2316" y="3275775"/>
              <a:ext cx="1893597" cy="1199439"/>
            </a:xfrm>
            <a:custGeom>
              <a:avLst/>
              <a:gdLst>
                <a:gd name="T0" fmla="*/ 21 w 1574"/>
                <a:gd name="T1" fmla="*/ 997 h 997"/>
                <a:gd name="T2" fmla="*/ 0 w 1574"/>
                <a:gd name="T3" fmla="*/ 964 h 997"/>
                <a:gd name="T4" fmla="*/ 57 w 1574"/>
                <a:gd name="T5" fmla="*/ 927 h 997"/>
                <a:gd name="T6" fmla="*/ 78 w 1574"/>
                <a:gd name="T7" fmla="*/ 961 h 997"/>
                <a:gd name="T8" fmla="*/ 21 w 1574"/>
                <a:gd name="T9" fmla="*/ 997 h 997"/>
                <a:gd name="T10" fmla="*/ 136 w 1574"/>
                <a:gd name="T11" fmla="*/ 926 h 997"/>
                <a:gd name="T12" fmla="*/ 115 w 1574"/>
                <a:gd name="T13" fmla="*/ 892 h 997"/>
                <a:gd name="T14" fmla="*/ 173 w 1574"/>
                <a:gd name="T15" fmla="*/ 857 h 997"/>
                <a:gd name="T16" fmla="*/ 194 w 1574"/>
                <a:gd name="T17" fmla="*/ 889 h 997"/>
                <a:gd name="T18" fmla="*/ 136 w 1574"/>
                <a:gd name="T19" fmla="*/ 926 h 997"/>
                <a:gd name="T20" fmla="*/ 251 w 1574"/>
                <a:gd name="T21" fmla="*/ 854 h 997"/>
                <a:gd name="T22" fmla="*/ 230 w 1574"/>
                <a:gd name="T23" fmla="*/ 820 h 997"/>
                <a:gd name="T24" fmla="*/ 288 w 1574"/>
                <a:gd name="T25" fmla="*/ 785 h 997"/>
                <a:gd name="T26" fmla="*/ 307 w 1574"/>
                <a:gd name="T27" fmla="*/ 819 h 997"/>
                <a:gd name="T28" fmla="*/ 251 w 1574"/>
                <a:gd name="T29" fmla="*/ 854 h 997"/>
                <a:gd name="T30" fmla="*/ 365 w 1574"/>
                <a:gd name="T31" fmla="*/ 782 h 997"/>
                <a:gd name="T32" fmla="*/ 345 w 1574"/>
                <a:gd name="T33" fmla="*/ 749 h 997"/>
                <a:gd name="T34" fmla="*/ 403 w 1574"/>
                <a:gd name="T35" fmla="*/ 714 h 997"/>
                <a:gd name="T36" fmla="*/ 423 w 1574"/>
                <a:gd name="T37" fmla="*/ 747 h 997"/>
                <a:gd name="T38" fmla="*/ 365 w 1574"/>
                <a:gd name="T39" fmla="*/ 782 h 997"/>
                <a:gd name="T40" fmla="*/ 480 w 1574"/>
                <a:gd name="T41" fmla="*/ 711 h 997"/>
                <a:gd name="T42" fmla="*/ 460 w 1574"/>
                <a:gd name="T43" fmla="*/ 679 h 997"/>
                <a:gd name="T44" fmla="*/ 518 w 1574"/>
                <a:gd name="T45" fmla="*/ 642 h 997"/>
                <a:gd name="T46" fmla="*/ 538 w 1574"/>
                <a:gd name="T47" fmla="*/ 676 h 997"/>
                <a:gd name="T48" fmla="*/ 480 w 1574"/>
                <a:gd name="T49" fmla="*/ 711 h 997"/>
                <a:gd name="T50" fmla="*/ 595 w 1574"/>
                <a:gd name="T51" fmla="*/ 641 h 997"/>
                <a:gd name="T52" fmla="*/ 576 w 1574"/>
                <a:gd name="T53" fmla="*/ 607 h 997"/>
                <a:gd name="T54" fmla="*/ 632 w 1574"/>
                <a:gd name="T55" fmla="*/ 570 h 997"/>
                <a:gd name="T56" fmla="*/ 653 w 1574"/>
                <a:gd name="T57" fmla="*/ 604 h 997"/>
                <a:gd name="T58" fmla="*/ 595 w 1574"/>
                <a:gd name="T59" fmla="*/ 641 h 997"/>
                <a:gd name="T60" fmla="*/ 941 w 1574"/>
                <a:gd name="T61" fmla="*/ 426 h 997"/>
                <a:gd name="T62" fmla="*/ 920 w 1574"/>
                <a:gd name="T63" fmla="*/ 392 h 997"/>
                <a:gd name="T64" fmla="*/ 977 w 1574"/>
                <a:gd name="T65" fmla="*/ 357 h 997"/>
                <a:gd name="T66" fmla="*/ 998 w 1574"/>
                <a:gd name="T67" fmla="*/ 391 h 997"/>
                <a:gd name="T68" fmla="*/ 941 w 1574"/>
                <a:gd name="T69" fmla="*/ 426 h 997"/>
                <a:gd name="T70" fmla="*/ 1056 w 1574"/>
                <a:gd name="T71" fmla="*/ 354 h 997"/>
                <a:gd name="T72" fmla="*/ 1035 w 1574"/>
                <a:gd name="T73" fmla="*/ 322 h 997"/>
                <a:gd name="T74" fmla="*/ 1092 w 1574"/>
                <a:gd name="T75" fmla="*/ 285 h 997"/>
                <a:gd name="T76" fmla="*/ 1113 w 1574"/>
                <a:gd name="T77" fmla="*/ 319 h 997"/>
                <a:gd name="T78" fmla="*/ 1056 w 1574"/>
                <a:gd name="T79" fmla="*/ 354 h 997"/>
                <a:gd name="T80" fmla="*/ 1171 w 1574"/>
                <a:gd name="T81" fmla="*/ 284 h 997"/>
                <a:gd name="T82" fmla="*/ 1150 w 1574"/>
                <a:gd name="T83" fmla="*/ 250 h 997"/>
                <a:gd name="T84" fmla="*/ 1207 w 1574"/>
                <a:gd name="T85" fmla="*/ 214 h 997"/>
                <a:gd name="T86" fmla="*/ 1229 w 1574"/>
                <a:gd name="T87" fmla="*/ 248 h 997"/>
                <a:gd name="T88" fmla="*/ 1171 w 1574"/>
                <a:gd name="T89" fmla="*/ 284 h 997"/>
                <a:gd name="T90" fmla="*/ 1286 w 1574"/>
                <a:gd name="T91" fmla="*/ 212 h 997"/>
                <a:gd name="T92" fmla="*/ 1265 w 1574"/>
                <a:gd name="T93" fmla="*/ 179 h 997"/>
                <a:gd name="T94" fmla="*/ 1323 w 1574"/>
                <a:gd name="T95" fmla="*/ 144 h 997"/>
                <a:gd name="T96" fmla="*/ 1344 w 1574"/>
                <a:gd name="T97" fmla="*/ 176 h 997"/>
                <a:gd name="T98" fmla="*/ 1286 w 1574"/>
                <a:gd name="T99" fmla="*/ 212 h 997"/>
                <a:gd name="T100" fmla="*/ 1401 w 1574"/>
                <a:gd name="T101" fmla="*/ 141 h 997"/>
                <a:gd name="T102" fmla="*/ 1380 w 1574"/>
                <a:gd name="T103" fmla="*/ 107 h 997"/>
                <a:gd name="T104" fmla="*/ 1438 w 1574"/>
                <a:gd name="T105" fmla="*/ 72 h 997"/>
                <a:gd name="T106" fmla="*/ 1459 w 1574"/>
                <a:gd name="T107" fmla="*/ 106 h 997"/>
                <a:gd name="T108" fmla="*/ 1401 w 1574"/>
                <a:gd name="T109" fmla="*/ 141 h 997"/>
                <a:gd name="T110" fmla="*/ 1516 w 1574"/>
                <a:gd name="T111" fmla="*/ 69 h 997"/>
                <a:gd name="T112" fmla="*/ 1495 w 1574"/>
                <a:gd name="T113" fmla="*/ 36 h 997"/>
                <a:gd name="T114" fmla="*/ 1553 w 1574"/>
                <a:gd name="T115" fmla="*/ 0 h 997"/>
                <a:gd name="T116" fmla="*/ 1574 w 1574"/>
                <a:gd name="T117" fmla="*/ 34 h 997"/>
                <a:gd name="T118" fmla="*/ 1516 w 1574"/>
                <a:gd name="T119" fmla="*/ 69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4" h="997">
                  <a:moveTo>
                    <a:pt x="21" y="997"/>
                  </a:moveTo>
                  <a:lnTo>
                    <a:pt x="0" y="964"/>
                  </a:lnTo>
                  <a:lnTo>
                    <a:pt x="57" y="927"/>
                  </a:lnTo>
                  <a:lnTo>
                    <a:pt x="78" y="961"/>
                  </a:lnTo>
                  <a:lnTo>
                    <a:pt x="21" y="997"/>
                  </a:lnTo>
                  <a:close/>
                  <a:moveTo>
                    <a:pt x="136" y="926"/>
                  </a:moveTo>
                  <a:lnTo>
                    <a:pt x="115" y="892"/>
                  </a:lnTo>
                  <a:lnTo>
                    <a:pt x="173" y="857"/>
                  </a:lnTo>
                  <a:lnTo>
                    <a:pt x="194" y="889"/>
                  </a:lnTo>
                  <a:lnTo>
                    <a:pt x="136" y="926"/>
                  </a:lnTo>
                  <a:close/>
                  <a:moveTo>
                    <a:pt x="251" y="854"/>
                  </a:moveTo>
                  <a:lnTo>
                    <a:pt x="230" y="820"/>
                  </a:lnTo>
                  <a:lnTo>
                    <a:pt x="288" y="785"/>
                  </a:lnTo>
                  <a:lnTo>
                    <a:pt x="307" y="819"/>
                  </a:lnTo>
                  <a:lnTo>
                    <a:pt x="251" y="854"/>
                  </a:lnTo>
                  <a:close/>
                  <a:moveTo>
                    <a:pt x="365" y="782"/>
                  </a:moveTo>
                  <a:lnTo>
                    <a:pt x="345" y="749"/>
                  </a:lnTo>
                  <a:lnTo>
                    <a:pt x="403" y="714"/>
                  </a:lnTo>
                  <a:lnTo>
                    <a:pt x="423" y="747"/>
                  </a:lnTo>
                  <a:lnTo>
                    <a:pt x="365" y="782"/>
                  </a:lnTo>
                  <a:close/>
                  <a:moveTo>
                    <a:pt x="480" y="711"/>
                  </a:moveTo>
                  <a:lnTo>
                    <a:pt x="460" y="679"/>
                  </a:lnTo>
                  <a:lnTo>
                    <a:pt x="518" y="642"/>
                  </a:lnTo>
                  <a:lnTo>
                    <a:pt x="538" y="676"/>
                  </a:lnTo>
                  <a:lnTo>
                    <a:pt x="480" y="711"/>
                  </a:lnTo>
                  <a:close/>
                  <a:moveTo>
                    <a:pt x="595" y="641"/>
                  </a:moveTo>
                  <a:lnTo>
                    <a:pt x="576" y="607"/>
                  </a:lnTo>
                  <a:lnTo>
                    <a:pt x="632" y="570"/>
                  </a:lnTo>
                  <a:lnTo>
                    <a:pt x="653" y="604"/>
                  </a:lnTo>
                  <a:lnTo>
                    <a:pt x="595" y="641"/>
                  </a:lnTo>
                  <a:close/>
                  <a:moveTo>
                    <a:pt x="941" y="426"/>
                  </a:moveTo>
                  <a:lnTo>
                    <a:pt x="920" y="392"/>
                  </a:lnTo>
                  <a:lnTo>
                    <a:pt x="977" y="357"/>
                  </a:lnTo>
                  <a:lnTo>
                    <a:pt x="998" y="391"/>
                  </a:lnTo>
                  <a:lnTo>
                    <a:pt x="941" y="426"/>
                  </a:lnTo>
                  <a:close/>
                  <a:moveTo>
                    <a:pt x="1056" y="354"/>
                  </a:moveTo>
                  <a:lnTo>
                    <a:pt x="1035" y="322"/>
                  </a:lnTo>
                  <a:lnTo>
                    <a:pt x="1092" y="285"/>
                  </a:lnTo>
                  <a:lnTo>
                    <a:pt x="1113" y="319"/>
                  </a:lnTo>
                  <a:lnTo>
                    <a:pt x="1056" y="354"/>
                  </a:lnTo>
                  <a:close/>
                  <a:moveTo>
                    <a:pt x="1171" y="284"/>
                  </a:moveTo>
                  <a:lnTo>
                    <a:pt x="1150" y="250"/>
                  </a:lnTo>
                  <a:lnTo>
                    <a:pt x="1207" y="214"/>
                  </a:lnTo>
                  <a:lnTo>
                    <a:pt x="1229" y="248"/>
                  </a:lnTo>
                  <a:lnTo>
                    <a:pt x="1171" y="284"/>
                  </a:lnTo>
                  <a:close/>
                  <a:moveTo>
                    <a:pt x="1286" y="212"/>
                  </a:moveTo>
                  <a:lnTo>
                    <a:pt x="1265" y="179"/>
                  </a:lnTo>
                  <a:lnTo>
                    <a:pt x="1323" y="144"/>
                  </a:lnTo>
                  <a:lnTo>
                    <a:pt x="1344" y="176"/>
                  </a:lnTo>
                  <a:lnTo>
                    <a:pt x="1286" y="212"/>
                  </a:lnTo>
                  <a:close/>
                  <a:moveTo>
                    <a:pt x="1401" y="141"/>
                  </a:moveTo>
                  <a:lnTo>
                    <a:pt x="1380" y="107"/>
                  </a:lnTo>
                  <a:lnTo>
                    <a:pt x="1438" y="72"/>
                  </a:lnTo>
                  <a:lnTo>
                    <a:pt x="1459" y="106"/>
                  </a:lnTo>
                  <a:lnTo>
                    <a:pt x="1401" y="141"/>
                  </a:lnTo>
                  <a:close/>
                  <a:moveTo>
                    <a:pt x="1516" y="69"/>
                  </a:moveTo>
                  <a:lnTo>
                    <a:pt x="1495" y="36"/>
                  </a:lnTo>
                  <a:lnTo>
                    <a:pt x="1553" y="0"/>
                  </a:lnTo>
                  <a:lnTo>
                    <a:pt x="1574" y="34"/>
                  </a:lnTo>
                  <a:lnTo>
                    <a:pt x="151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3" name="Freeform 12">
              <a:extLst>
                <a:ext uri="{FF2B5EF4-FFF2-40B4-BE49-F238E27FC236}">
                  <a16:creationId xmlns:a16="http://schemas.microsoft.com/office/drawing/2014/main" xmlns="" id="{06BF1B63-680C-6B4A-879E-F51EF1B9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854" y="4477622"/>
              <a:ext cx="58950" cy="62558"/>
            </a:xfrm>
            <a:custGeom>
              <a:avLst/>
              <a:gdLst>
                <a:gd name="T0" fmla="*/ 20 w 49"/>
                <a:gd name="T1" fmla="*/ 52 h 52"/>
                <a:gd name="T2" fmla="*/ 0 w 49"/>
                <a:gd name="T3" fmla="*/ 18 h 52"/>
                <a:gd name="T4" fmla="*/ 28 w 49"/>
                <a:gd name="T5" fmla="*/ 0 h 52"/>
                <a:gd name="T6" fmla="*/ 49 w 49"/>
                <a:gd name="T7" fmla="*/ 33 h 52"/>
                <a:gd name="T8" fmla="*/ 20 w 4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2">
                  <a:moveTo>
                    <a:pt x="20" y="52"/>
                  </a:moveTo>
                  <a:lnTo>
                    <a:pt x="0" y="18"/>
                  </a:lnTo>
                  <a:lnTo>
                    <a:pt x="28" y="0"/>
                  </a:lnTo>
                  <a:lnTo>
                    <a:pt x="49" y="33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4" name="Freeform 13">
              <a:extLst>
                <a:ext uri="{FF2B5EF4-FFF2-40B4-BE49-F238E27FC236}">
                  <a16:creationId xmlns:a16="http://schemas.microsoft.com/office/drawing/2014/main" xmlns="" id="{0B56C856-B222-7C41-B1A6-C7F37E285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961" y="3212014"/>
              <a:ext cx="58950" cy="61356"/>
            </a:xfrm>
            <a:custGeom>
              <a:avLst/>
              <a:gdLst>
                <a:gd name="T0" fmla="*/ 28 w 49"/>
                <a:gd name="T1" fmla="*/ 51 h 51"/>
                <a:gd name="T2" fmla="*/ 0 w 49"/>
                <a:gd name="T3" fmla="*/ 34 h 51"/>
                <a:gd name="T4" fmla="*/ 21 w 49"/>
                <a:gd name="T5" fmla="*/ 0 h 51"/>
                <a:gd name="T6" fmla="*/ 49 w 49"/>
                <a:gd name="T7" fmla="*/ 17 h 51"/>
                <a:gd name="T8" fmla="*/ 28 w 4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8" y="51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49" y="17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5" name="Freeform 14">
              <a:extLst>
                <a:ext uri="{FF2B5EF4-FFF2-40B4-BE49-F238E27FC236}">
                  <a16:creationId xmlns:a16="http://schemas.microsoft.com/office/drawing/2014/main" xmlns="" id="{5C8A0FDC-C1CF-B44C-8598-181F70883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4423" y="3275775"/>
              <a:ext cx="1893597" cy="1199439"/>
            </a:xfrm>
            <a:custGeom>
              <a:avLst/>
              <a:gdLst>
                <a:gd name="T0" fmla="*/ 1553 w 1574"/>
                <a:gd name="T1" fmla="*/ 997 h 997"/>
                <a:gd name="T2" fmla="*/ 1495 w 1574"/>
                <a:gd name="T3" fmla="*/ 961 h 997"/>
                <a:gd name="T4" fmla="*/ 1517 w 1574"/>
                <a:gd name="T5" fmla="*/ 927 h 997"/>
                <a:gd name="T6" fmla="*/ 1574 w 1574"/>
                <a:gd name="T7" fmla="*/ 964 h 997"/>
                <a:gd name="T8" fmla="*/ 1553 w 1574"/>
                <a:gd name="T9" fmla="*/ 997 h 997"/>
                <a:gd name="T10" fmla="*/ 1438 w 1574"/>
                <a:gd name="T11" fmla="*/ 926 h 997"/>
                <a:gd name="T12" fmla="*/ 1380 w 1574"/>
                <a:gd name="T13" fmla="*/ 889 h 997"/>
                <a:gd name="T14" fmla="*/ 1401 w 1574"/>
                <a:gd name="T15" fmla="*/ 857 h 997"/>
                <a:gd name="T16" fmla="*/ 1459 w 1574"/>
                <a:gd name="T17" fmla="*/ 892 h 997"/>
                <a:gd name="T18" fmla="*/ 1438 w 1574"/>
                <a:gd name="T19" fmla="*/ 926 h 997"/>
                <a:gd name="T20" fmla="*/ 1323 w 1574"/>
                <a:gd name="T21" fmla="*/ 854 h 997"/>
                <a:gd name="T22" fmla="*/ 1265 w 1574"/>
                <a:gd name="T23" fmla="*/ 819 h 997"/>
                <a:gd name="T24" fmla="*/ 1286 w 1574"/>
                <a:gd name="T25" fmla="*/ 785 h 997"/>
                <a:gd name="T26" fmla="*/ 1344 w 1574"/>
                <a:gd name="T27" fmla="*/ 820 h 997"/>
                <a:gd name="T28" fmla="*/ 1323 w 1574"/>
                <a:gd name="T29" fmla="*/ 854 h 997"/>
                <a:gd name="T30" fmla="*/ 1209 w 1574"/>
                <a:gd name="T31" fmla="*/ 782 h 997"/>
                <a:gd name="T32" fmla="*/ 1151 w 1574"/>
                <a:gd name="T33" fmla="*/ 747 h 997"/>
                <a:gd name="T34" fmla="*/ 1171 w 1574"/>
                <a:gd name="T35" fmla="*/ 714 h 997"/>
                <a:gd name="T36" fmla="*/ 1229 w 1574"/>
                <a:gd name="T37" fmla="*/ 749 h 997"/>
                <a:gd name="T38" fmla="*/ 1209 w 1574"/>
                <a:gd name="T39" fmla="*/ 782 h 997"/>
                <a:gd name="T40" fmla="*/ 1094 w 1574"/>
                <a:gd name="T41" fmla="*/ 711 h 997"/>
                <a:gd name="T42" fmla="*/ 1036 w 1574"/>
                <a:gd name="T43" fmla="*/ 676 h 997"/>
                <a:gd name="T44" fmla="*/ 1056 w 1574"/>
                <a:gd name="T45" fmla="*/ 642 h 997"/>
                <a:gd name="T46" fmla="*/ 1113 w 1574"/>
                <a:gd name="T47" fmla="*/ 679 h 997"/>
                <a:gd name="T48" fmla="*/ 1094 w 1574"/>
                <a:gd name="T49" fmla="*/ 711 h 997"/>
                <a:gd name="T50" fmla="*/ 979 w 1574"/>
                <a:gd name="T51" fmla="*/ 641 h 997"/>
                <a:gd name="T52" fmla="*/ 921 w 1574"/>
                <a:gd name="T53" fmla="*/ 604 h 997"/>
                <a:gd name="T54" fmla="*/ 941 w 1574"/>
                <a:gd name="T55" fmla="*/ 570 h 997"/>
                <a:gd name="T56" fmla="*/ 998 w 1574"/>
                <a:gd name="T57" fmla="*/ 607 h 997"/>
                <a:gd name="T58" fmla="*/ 979 w 1574"/>
                <a:gd name="T59" fmla="*/ 641 h 997"/>
                <a:gd name="T60" fmla="*/ 633 w 1574"/>
                <a:gd name="T61" fmla="*/ 426 h 997"/>
                <a:gd name="T62" fmla="*/ 576 w 1574"/>
                <a:gd name="T63" fmla="*/ 391 h 997"/>
                <a:gd name="T64" fmla="*/ 597 w 1574"/>
                <a:gd name="T65" fmla="*/ 357 h 997"/>
                <a:gd name="T66" fmla="*/ 654 w 1574"/>
                <a:gd name="T67" fmla="*/ 392 h 997"/>
                <a:gd name="T68" fmla="*/ 633 w 1574"/>
                <a:gd name="T69" fmla="*/ 426 h 997"/>
                <a:gd name="T70" fmla="*/ 518 w 1574"/>
                <a:gd name="T71" fmla="*/ 354 h 997"/>
                <a:gd name="T72" fmla="*/ 461 w 1574"/>
                <a:gd name="T73" fmla="*/ 319 h 997"/>
                <a:gd name="T74" fmla="*/ 482 w 1574"/>
                <a:gd name="T75" fmla="*/ 285 h 997"/>
                <a:gd name="T76" fmla="*/ 539 w 1574"/>
                <a:gd name="T77" fmla="*/ 322 h 997"/>
                <a:gd name="T78" fmla="*/ 518 w 1574"/>
                <a:gd name="T79" fmla="*/ 354 h 997"/>
                <a:gd name="T80" fmla="*/ 403 w 1574"/>
                <a:gd name="T81" fmla="*/ 284 h 997"/>
                <a:gd name="T82" fmla="*/ 345 w 1574"/>
                <a:gd name="T83" fmla="*/ 248 h 997"/>
                <a:gd name="T84" fmla="*/ 366 w 1574"/>
                <a:gd name="T85" fmla="*/ 214 h 997"/>
                <a:gd name="T86" fmla="*/ 424 w 1574"/>
                <a:gd name="T87" fmla="*/ 250 h 997"/>
                <a:gd name="T88" fmla="*/ 403 w 1574"/>
                <a:gd name="T89" fmla="*/ 284 h 997"/>
                <a:gd name="T90" fmla="*/ 288 w 1574"/>
                <a:gd name="T91" fmla="*/ 212 h 997"/>
                <a:gd name="T92" fmla="*/ 230 w 1574"/>
                <a:gd name="T93" fmla="*/ 176 h 997"/>
                <a:gd name="T94" fmla="*/ 251 w 1574"/>
                <a:gd name="T95" fmla="*/ 144 h 997"/>
                <a:gd name="T96" fmla="*/ 309 w 1574"/>
                <a:gd name="T97" fmla="*/ 179 h 997"/>
                <a:gd name="T98" fmla="*/ 288 w 1574"/>
                <a:gd name="T99" fmla="*/ 212 h 997"/>
                <a:gd name="T100" fmla="*/ 173 w 1574"/>
                <a:gd name="T101" fmla="*/ 141 h 997"/>
                <a:gd name="T102" fmla="*/ 115 w 1574"/>
                <a:gd name="T103" fmla="*/ 106 h 997"/>
                <a:gd name="T104" fmla="*/ 136 w 1574"/>
                <a:gd name="T105" fmla="*/ 72 h 997"/>
                <a:gd name="T106" fmla="*/ 194 w 1574"/>
                <a:gd name="T107" fmla="*/ 107 h 997"/>
                <a:gd name="T108" fmla="*/ 173 w 1574"/>
                <a:gd name="T109" fmla="*/ 141 h 997"/>
                <a:gd name="T110" fmla="*/ 58 w 1574"/>
                <a:gd name="T111" fmla="*/ 69 h 997"/>
                <a:gd name="T112" fmla="*/ 0 w 1574"/>
                <a:gd name="T113" fmla="*/ 34 h 997"/>
                <a:gd name="T114" fmla="*/ 21 w 1574"/>
                <a:gd name="T115" fmla="*/ 0 h 997"/>
                <a:gd name="T116" fmla="*/ 79 w 1574"/>
                <a:gd name="T117" fmla="*/ 36 h 997"/>
                <a:gd name="T118" fmla="*/ 58 w 1574"/>
                <a:gd name="T119" fmla="*/ 69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4" h="997">
                  <a:moveTo>
                    <a:pt x="1553" y="997"/>
                  </a:moveTo>
                  <a:lnTo>
                    <a:pt x="1495" y="961"/>
                  </a:lnTo>
                  <a:lnTo>
                    <a:pt x="1517" y="927"/>
                  </a:lnTo>
                  <a:lnTo>
                    <a:pt x="1574" y="964"/>
                  </a:lnTo>
                  <a:lnTo>
                    <a:pt x="1553" y="997"/>
                  </a:lnTo>
                  <a:close/>
                  <a:moveTo>
                    <a:pt x="1438" y="926"/>
                  </a:moveTo>
                  <a:lnTo>
                    <a:pt x="1380" y="889"/>
                  </a:lnTo>
                  <a:lnTo>
                    <a:pt x="1401" y="857"/>
                  </a:lnTo>
                  <a:lnTo>
                    <a:pt x="1459" y="892"/>
                  </a:lnTo>
                  <a:lnTo>
                    <a:pt x="1438" y="926"/>
                  </a:lnTo>
                  <a:close/>
                  <a:moveTo>
                    <a:pt x="1323" y="854"/>
                  </a:moveTo>
                  <a:lnTo>
                    <a:pt x="1265" y="819"/>
                  </a:lnTo>
                  <a:lnTo>
                    <a:pt x="1286" y="785"/>
                  </a:lnTo>
                  <a:lnTo>
                    <a:pt x="1344" y="820"/>
                  </a:lnTo>
                  <a:lnTo>
                    <a:pt x="1323" y="854"/>
                  </a:lnTo>
                  <a:close/>
                  <a:moveTo>
                    <a:pt x="1209" y="782"/>
                  </a:moveTo>
                  <a:lnTo>
                    <a:pt x="1151" y="747"/>
                  </a:lnTo>
                  <a:lnTo>
                    <a:pt x="1171" y="714"/>
                  </a:lnTo>
                  <a:lnTo>
                    <a:pt x="1229" y="749"/>
                  </a:lnTo>
                  <a:lnTo>
                    <a:pt x="1209" y="782"/>
                  </a:lnTo>
                  <a:close/>
                  <a:moveTo>
                    <a:pt x="1094" y="711"/>
                  </a:moveTo>
                  <a:lnTo>
                    <a:pt x="1036" y="676"/>
                  </a:lnTo>
                  <a:lnTo>
                    <a:pt x="1056" y="642"/>
                  </a:lnTo>
                  <a:lnTo>
                    <a:pt x="1113" y="679"/>
                  </a:lnTo>
                  <a:lnTo>
                    <a:pt x="1094" y="711"/>
                  </a:lnTo>
                  <a:close/>
                  <a:moveTo>
                    <a:pt x="979" y="641"/>
                  </a:moveTo>
                  <a:lnTo>
                    <a:pt x="921" y="604"/>
                  </a:lnTo>
                  <a:lnTo>
                    <a:pt x="941" y="570"/>
                  </a:lnTo>
                  <a:lnTo>
                    <a:pt x="998" y="607"/>
                  </a:lnTo>
                  <a:lnTo>
                    <a:pt x="979" y="641"/>
                  </a:lnTo>
                  <a:close/>
                  <a:moveTo>
                    <a:pt x="633" y="426"/>
                  </a:moveTo>
                  <a:lnTo>
                    <a:pt x="576" y="391"/>
                  </a:lnTo>
                  <a:lnTo>
                    <a:pt x="597" y="357"/>
                  </a:lnTo>
                  <a:lnTo>
                    <a:pt x="654" y="392"/>
                  </a:lnTo>
                  <a:lnTo>
                    <a:pt x="633" y="426"/>
                  </a:lnTo>
                  <a:close/>
                  <a:moveTo>
                    <a:pt x="518" y="354"/>
                  </a:moveTo>
                  <a:lnTo>
                    <a:pt x="461" y="319"/>
                  </a:lnTo>
                  <a:lnTo>
                    <a:pt x="482" y="285"/>
                  </a:lnTo>
                  <a:lnTo>
                    <a:pt x="539" y="322"/>
                  </a:lnTo>
                  <a:lnTo>
                    <a:pt x="518" y="354"/>
                  </a:lnTo>
                  <a:close/>
                  <a:moveTo>
                    <a:pt x="403" y="284"/>
                  </a:moveTo>
                  <a:lnTo>
                    <a:pt x="345" y="248"/>
                  </a:lnTo>
                  <a:lnTo>
                    <a:pt x="366" y="214"/>
                  </a:lnTo>
                  <a:lnTo>
                    <a:pt x="424" y="250"/>
                  </a:lnTo>
                  <a:lnTo>
                    <a:pt x="403" y="284"/>
                  </a:lnTo>
                  <a:close/>
                  <a:moveTo>
                    <a:pt x="288" y="212"/>
                  </a:moveTo>
                  <a:lnTo>
                    <a:pt x="230" y="176"/>
                  </a:lnTo>
                  <a:lnTo>
                    <a:pt x="251" y="144"/>
                  </a:lnTo>
                  <a:lnTo>
                    <a:pt x="309" y="179"/>
                  </a:lnTo>
                  <a:lnTo>
                    <a:pt x="288" y="212"/>
                  </a:lnTo>
                  <a:close/>
                  <a:moveTo>
                    <a:pt x="173" y="141"/>
                  </a:moveTo>
                  <a:lnTo>
                    <a:pt x="115" y="106"/>
                  </a:lnTo>
                  <a:lnTo>
                    <a:pt x="136" y="72"/>
                  </a:lnTo>
                  <a:lnTo>
                    <a:pt x="194" y="107"/>
                  </a:lnTo>
                  <a:lnTo>
                    <a:pt x="173" y="141"/>
                  </a:lnTo>
                  <a:close/>
                  <a:moveTo>
                    <a:pt x="58" y="69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79" y="36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6" name="Freeform 15">
              <a:extLst>
                <a:ext uri="{FF2B5EF4-FFF2-40B4-BE49-F238E27FC236}">
                  <a16:creationId xmlns:a16="http://schemas.microsoft.com/office/drawing/2014/main" xmlns="" id="{8F53C4A7-EB03-C740-9B67-4FA2FAC4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532" y="4477622"/>
              <a:ext cx="58950" cy="62558"/>
            </a:xfrm>
            <a:custGeom>
              <a:avLst/>
              <a:gdLst>
                <a:gd name="T0" fmla="*/ 29 w 49"/>
                <a:gd name="T1" fmla="*/ 52 h 52"/>
                <a:gd name="T2" fmla="*/ 0 w 49"/>
                <a:gd name="T3" fmla="*/ 33 h 52"/>
                <a:gd name="T4" fmla="*/ 21 w 49"/>
                <a:gd name="T5" fmla="*/ 0 h 52"/>
                <a:gd name="T6" fmla="*/ 49 w 49"/>
                <a:gd name="T7" fmla="*/ 18 h 52"/>
                <a:gd name="T8" fmla="*/ 29 w 4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2">
                  <a:moveTo>
                    <a:pt x="29" y="52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49" y="18"/>
                  </a:lnTo>
                  <a:lnTo>
                    <a:pt x="2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7" name="Rectangle 16">
              <a:extLst>
                <a:ext uri="{FF2B5EF4-FFF2-40B4-BE49-F238E27FC236}">
                  <a16:creationId xmlns:a16="http://schemas.microsoft.com/office/drawing/2014/main" xmlns="" id="{1A7AD117-42F0-8845-A4AA-A23F2361B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491" y="3852036"/>
              <a:ext cx="40904" cy="48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8" name="Freeform 17">
              <a:extLst>
                <a:ext uri="{FF2B5EF4-FFF2-40B4-BE49-F238E27FC236}">
                  <a16:creationId xmlns:a16="http://schemas.microsoft.com/office/drawing/2014/main" xmlns="" id="{F43EBF43-7DA3-A94A-A6CD-0D69141FB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9246" y="3852036"/>
              <a:ext cx="1201843" cy="48122"/>
            </a:xfrm>
            <a:custGeom>
              <a:avLst/>
              <a:gdLst>
                <a:gd name="T0" fmla="*/ 999 w 999"/>
                <a:gd name="T1" fmla="*/ 40 h 40"/>
                <a:gd name="T2" fmla="*/ 932 w 999"/>
                <a:gd name="T3" fmla="*/ 40 h 40"/>
                <a:gd name="T4" fmla="*/ 932 w 999"/>
                <a:gd name="T5" fmla="*/ 0 h 40"/>
                <a:gd name="T6" fmla="*/ 999 w 999"/>
                <a:gd name="T7" fmla="*/ 0 h 40"/>
                <a:gd name="T8" fmla="*/ 999 w 999"/>
                <a:gd name="T9" fmla="*/ 40 h 40"/>
                <a:gd name="T10" fmla="*/ 866 w 999"/>
                <a:gd name="T11" fmla="*/ 40 h 40"/>
                <a:gd name="T12" fmla="*/ 800 w 999"/>
                <a:gd name="T13" fmla="*/ 40 h 40"/>
                <a:gd name="T14" fmla="*/ 800 w 999"/>
                <a:gd name="T15" fmla="*/ 0 h 40"/>
                <a:gd name="T16" fmla="*/ 866 w 999"/>
                <a:gd name="T17" fmla="*/ 0 h 40"/>
                <a:gd name="T18" fmla="*/ 866 w 999"/>
                <a:gd name="T19" fmla="*/ 40 h 40"/>
                <a:gd name="T20" fmla="*/ 733 w 999"/>
                <a:gd name="T21" fmla="*/ 40 h 40"/>
                <a:gd name="T22" fmla="*/ 667 w 999"/>
                <a:gd name="T23" fmla="*/ 40 h 40"/>
                <a:gd name="T24" fmla="*/ 667 w 999"/>
                <a:gd name="T25" fmla="*/ 0 h 40"/>
                <a:gd name="T26" fmla="*/ 733 w 999"/>
                <a:gd name="T27" fmla="*/ 0 h 40"/>
                <a:gd name="T28" fmla="*/ 733 w 999"/>
                <a:gd name="T29" fmla="*/ 40 h 40"/>
                <a:gd name="T30" fmla="*/ 332 w 999"/>
                <a:gd name="T31" fmla="*/ 40 h 40"/>
                <a:gd name="T32" fmla="*/ 266 w 999"/>
                <a:gd name="T33" fmla="*/ 40 h 40"/>
                <a:gd name="T34" fmla="*/ 266 w 999"/>
                <a:gd name="T35" fmla="*/ 0 h 40"/>
                <a:gd name="T36" fmla="*/ 332 w 999"/>
                <a:gd name="T37" fmla="*/ 0 h 40"/>
                <a:gd name="T38" fmla="*/ 332 w 999"/>
                <a:gd name="T39" fmla="*/ 40 h 40"/>
                <a:gd name="T40" fmla="*/ 199 w 999"/>
                <a:gd name="T41" fmla="*/ 40 h 40"/>
                <a:gd name="T42" fmla="*/ 133 w 999"/>
                <a:gd name="T43" fmla="*/ 40 h 40"/>
                <a:gd name="T44" fmla="*/ 133 w 999"/>
                <a:gd name="T45" fmla="*/ 0 h 40"/>
                <a:gd name="T46" fmla="*/ 199 w 999"/>
                <a:gd name="T47" fmla="*/ 0 h 40"/>
                <a:gd name="T48" fmla="*/ 199 w 999"/>
                <a:gd name="T49" fmla="*/ 40 h 40"/>
                <a:gd name="T50" fmla="*/ 67 w 999"/>
                <a:gd name="T51" fmla="*/ 40 h 40"/>
                <a:gd name="T52" fmla="*/ 0 w 999"/>
                <a:gd name="T53" fmla="*/ 40 h 40"/>
                <a:gd name="T54" fmla="*/ 0 w 999"/>
                <a:gd name="T55" fmla="*/ 0 h 40"/>
                <a:gd name="T56" fmla="*/ 67 w 999"/>
                <a:gd name="T57" fmla="*/ 0 h 40"/>
                <a:gd name="T58" fmla="*/ 67 w 999"/>
                <a:gd name="T5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9" h="40">
                  <a:moveTo>
                    <a:pt x="999" y="40"/>
                  </a:moveTo>
                  <a:lnTo>
                    <a:pt x="932" y="40"/>
                  </a:lnTo>
                  <a:lnTo>
                    <a:pt x="932" y="0"/>
                  </a:lnTo>
                  <a:lnTo>
                    <a:pt x="999" y="0"/>
                  </a:lnTo>
                  <a:lnTo>
                    <a:pt x="999" y="40"/>
                  </a:lnTo>
                  <a:close/>
                  <a:moveTo>
                    <a:pt x="866" y="40"/>
                  </a:moveTo>
                  <a:lnTo>
                    <a:pt x="800" y="40"/>
                  </a:lnTo>
                  <a:lnTo>
                    <a:pt x="800" y="0"/>
                  </a:lnTo>
                  <a:lnTo>
                    <a:pt x="866" y="0"/>
                  </a:lnTo>
                  <a:lnTo>
                    <a:pt x="866" y="40"/>
                  </a:lnTo>
                  <a:close/>
                  <a:moveTo>
                    <a:pt x="733" y="40"/>
                  </a:moveTo>
                  <a:lnTo>
                    <a:pt x="667" y="40"/>
                  </a:lnTo>
                  <a:lnTo>
                    <a:pt x="667" y="0"/>
                  </a:lnTo>
                  <a:lnTo>
                    <a:pt x="733" y="0"/>
                  </a:lnTo>
                  <a:lnTo>
                    <a:pt x="733" y="40"/>
                  </a:lnTo>
                  <a:close/>
                  <a:moveTo>
                    <a:pt x="332" y="40"/>
                  </a:moveTo>
                  <a:lnTo>
                    <a:pt x="266" y="40"/>
                  </a:lnTo>
                  <a:lnTo>
                    <a:pt x="266" y="0"/>
                  </a:lnTo>
                  <a:lnTo>
                    <a:pt x="332" y="0"/>
                  </a:lnTo>
                  <a:lnTo>
                    <a:pt x="332" y="40"/>
                  </a:lnTo>
                  <a:close/>
                  <a:moveTo>
                    <a:pt x="199" y="40"/>
                  </a:moveTo>
                  <a:lnTo>
                    <a:pt x="133" y="40"/>
                  </a:lnTo>
                  <a:lnTo>
                    <a:pt x="133" y="0"/>
                  </a:lnTo>
                  <a:lnTo>
                    <a:pt x="199" y="0"/>
                  </a:lnTo>
                  <a:lnTo>
                    <a:pt x="199" y="40"/>
                  </a:lnTo>
                  <a:close/>
                  <a:moveTo>
                    <a:pt x="6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9" name="Rectangle 18">
              <a:extLst>
                <a:ext uri="{FF2B5EF4-FFF2-40B4-BE49-F238E27FC236}">
                  <a16:creationId xmlns:a16="http://schemas.microsoft.com/office/drawing/2014/main" xmlns="" id="{ADEF6ACE-49C1-2F4E-9203-03DBAFB4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941" y="3852036"/>
              <a:ext cx="40904" cy="48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0" name="Freeform 19">
              <a:extLst>
                <a:ext uri="{FF2B5EF4-FFF2-40B4-BE49-F238E27FC236}">
                  <a16:creationId xmlns:a16="http://schemas.microsoft.com/office/drawing/2014/main" xmlns="" id="{8F51342A-7C6F-AB4A-B560-CBDCE1C44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595" y="3873691"/>
              <a:ext cx="227376" cy="227376"/>
            </a:xfrm>
            <a:custGeom>
              <a:avLst/>
              <a:gdLst>
                <a:gd name="T0" fmla="*/ 121 w 135"/>
                <a:gd name="T1" fmla="*/ 53 h 134"/>
                <a:gd name="T2" fmla="*/ 82 w 135"/>
                <a:gd name="T3" fmla="*/ 53 h 134"/>
                <a:gd name="T4" fmla="*/ 82 w 135"/>
                <a:gd name="T5" fmla="*/ 14 h 134"/>
                <a:gd name="T6" fmla="*/ 68 w 135"/>
                <a:gd name="T7" fmla="*/ 0 h 134"/>
                <a:gd name="T8" fmla="*/ 54 w 135"/>
                <a:gd name="T9" fmla="*/ 14 h 134"/>
                <a:gd name="T10" fmla="*/ 54 w 135"/>
                <a:gd name="T11" fmla="*/ 53 h 134"/>
                <a:gd name="T12" fmla="*/ 14 w 135"/>
                <a:gd name="T13" fmla="*/ 53 h 134"/>
                <a:gd name="T14" fmla="*/ 0 w 135"/>
                <a:gd name="T15" fmla="*/ 67 h 134"/>
                <a:gd name="T16" fmla="*/ 14 w 135"/>
                <a:gd name="T17" fmla="*/ 81 h 134"/>
                <a:gd name="T18" fmla="*/ 54 w 135"/>
                <a:gd name="T19" fmla="*/ 81 h 134"/>
                <a:gd name="T20" fmla="*/ 54 w 135"/>
                <a:gd name="T21" fmla="*/ 120 h 134"/>
                <a:gd name="T22" fmla="*/ 68 w 135"/>
                <a:gd name="T23" fmla="*/ 134 h 134"/>
                <a:gd name="T24" fmla="*/ 82 w 135"/>
                <a:gd name="T25" fmla="*/ 120 h 134"/>
                <a:gd name="T26" fmla="*/ 82 w 135"/>
                <a:gd name="T27" fmla="*/ 81 h 134"/>
                <a:gd name="T28" fmla="*/ 121 w 135"/>
                <a:gd name="T29" fmla="*/ 81 h 134"/>
                <a:gd name="T30" fmla="*/ 135 w 135"/>
                <a:gd name="T31" fmla="*/ 67 h 134"/>
                <a:gd name="T32" fmla="*/ 121 w 135"/>
                <a:gd name="T33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34">
                  <a:moveTo>
                    <a:pt x="121" y="53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6"/>
                    <a:pt x="75" y="0"/>
                    <a:pt x="68" y="0"/>
                  </a:cubicBezTo>
                  <a:cubicBezTo>
                    <a:pt x="60" y="0"/>
                    <a:pt x="54" y="6"/>
                    <a:pt x="54" y="1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75"/>
                    <a:pt x="7" y="81"/>
                    <a:pt x="14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28"/>
                    <a:pt x="60" y="134"/>
                    <a:pt x="68" y="134"/>
                  </a:cubicBezTo>
                  <a:cubicBezTo>
                    <a:pt x="75" y="134"/>
                    <a:pt x="82" y="128"/>
                    <a:pt x="82" y="120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9" y="81"/>
                    <a:pt x="135" y="75"/>
                    <a:pt x="135" y="67"/>
                  </a:cubicBezTo>
                  <a:cubicBezTo>
                    <a:pt x="135" y="59"/>
                    <a:pt x="129" y="53"/>
                    <a:pt x="121" y="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1" name="Freeform 20">
              <a:extLst>
                <a:ext uri="{FF2B5EF4-FFF2-40B4-BE49-F238E27FC236}">
                  <a16:creationId xmlns:a16="http://schemas.microsoft.com/office/drawing/2014/main" xmlns="" id="{5A476585-5EE5-8B42-9FD0-5C499B450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30" y="1660081"/>
              <a:ext cx="227376" cy="226173"/>
            </a:xfrm>
            <a:custGeom>
              <a:avLst/>
              <a:gdLst>
                <a:gd name="T0" fmla="*/ 121 w 135"/>
                <a:gd name="T1" fmla="*/ 53 h 134"/>
                <a:gd name="T2" fmla="*/ 82 w 135"/>
                <a:gd name="T3" fmla="*/ 53 h 134"/>
                <a:gd name="T4" fmla="*/ 82 w 135"/>
                <a:gd name="T5" fmla="*/ 14 h 134"/>
                <a:gd name="T6" fmla="*/ 68 w 135"/>
                <a:gd name="T7" fmla="*/ 0 h 134"/>
                <a:gd name="T8" fmla="*/ 54 w 135"/>
                <a:gd name="T9" fmla="*/ 14 h 134"/>
                <a:gd name="T10" fmla="*/ 54 w 135"/>
                <a:gd name="T11" fmla="*/ 53 h 134"/>
                <a:gd name="T12" fmla="*/ 14 w 135"/>
                <a:gd name="T13" fmla="*/ 53 h 134"/>
                <a:gd name="T14" fmla="*/ 0 w 135"/>
                <a:gd name="T15" fmla="*/ 67 h 134"/>
                <a:gd name="T16" fmla="*/ 14 w 135"/>
                <a:gd name="T17" fmla="*/ 81 h 134"/>
                <a:gd name="T18" fmla="*/ 54 w 135"/>
                <a:gd name="T19" fmla="*/ 81 h 134"/>
                <a:gd name="T20" fmla="*/ 54 w 135"/>
                <a:gd name="T21" fmla="*/ 120 h 134"/>
                <a:gd name="T22" fmla="*/ 68 w 135"/>
                <a:gd name="T23" fmla="*/ 134 h 134"/>
                <a:gd name="T24" fmla="*/ 82 w 135"/>
                <a:gd name="T25" fmla="*/ 120 h 134"/>
                <a:gd name="T26" fmla="*/ 82 w 135"/>
                <a:gd name="T27" fmla="*/ 81 h 134"/>
                <a:gd name="T28" fmla="*/ 121 w 135"/>
                <a:gd name="T29" fmla="*/ 81 h 134"/>
                <a:gd name="T30" fmla="*/ 135 w 135"/>
                <a:gd name="T31" fmla="*/ 67 h 134"/>
                <a:gd name="T32" fmla="*/ 121 w 135"/>
                <a:gd name="T33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34">
                  <a:moveTo>
                    <a:pt x="121" y="53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6"/>
                    <a:pt x="75" y="0"/>
                    <a:pt x="68" y="0"/>
                  </a:cubicBezTo>
                  <a:cubicBezTo>
                    <a:pt x="60" y="0"/>
                    <a:pt x="54" y="6"/>
                    <a:pt x="54" y="1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75"/>
                    <a:pt x="7" y="81"/>
                    <a:pt x="14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28"/>
                    <a:pt x="60" y="134"/>
                    <a:pt x="68" y="134"/>
                  </a:cubicBezTo>
                  <a:cubicBezTo>
                    <a:pt x="75" y="134"/>
                    <a:pt x="82" y="128"/>
                    <a:pt x="82" y="120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9" y="81"/>
                    <a:pt x="135" y="75"/>
                    <a:pt x="135" y="67"/>
                  </a:cubicBezTo>
                  <a:cubicBezTo>
                    <a:pt x="135" y="59"/>
                    <a:pt x="129" y="53"/>
                    <a:pt x="121" y="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2" name="Freeform 21">
              <a:extLst>
                <a:ext uri="{FF2B5EF4-FFF2-40B4-BE49-F238E27FC236}">
                  <a16:creationId xmlns:a16="http://schemas.microsoft.com/office/drawing/2014/main" xmlns="" id="{85BF75B6-CB0A-7D43-ADD4-07770D81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05" y="2722374"/>
              <a:ext cx="226173" cy="228579"/>
            </a:xfrm>
            <a:custGeom>
              <a:avLst/>
              <a:gdLst>
                <a:gd name="T0" fmla="*/ 120 w 134"/>
                <a:gd name="T1" fmla="*/ 54 h 135"/>
                <a:gd name="T2" fmla="*/ 81 w 134"/>
                <a:gd name="T3" fmla="*/ 54 h 135"/>
                <a:gd name="T4" fmla="*/ 81 w 134"/>
                <a:gd name="T5" fmla="*/ 14 h 135"/>
                <a:gd name="T6" fmla="*/ 67 w 134"/>
                <a:gd name="T7" fmla="*/ 0 h 135"/>
                <a:gd name="T8" fmla="*/ 53 w 134"/>
                <a:gd name="T9" fmla="*/ 14 h 135"/>
                <a:gd name="T10" fmla="*/ 53 w 134"/>
                <a:gd name="T11" fmla="*/ 54 h 135"/>
                <a:gd name="T12" fmla="*/ 14 w 134"/>
                <a:gd name="T13" fmla="*/ 54 h 135"/>
                <a:gd name="T14" fmla="*/ 0 w 134"/>
                <a:gd name="T15" fmla="*/ 68 h 135"/>
                <a:gd name="T16" fmla="*/ 14 w 134"/>
                <a:gd name="T17" fmla="*/ 82 h 135"/>
                <a:gd name="T18" fmla="*/ 53 w 134"/>
                <a:gd name="T19" fmla="*/ 82 h 135"/>
                <a:gd name="T20" fmla="*/ 53 w 134"/>
                <a:gd name="T21" fmla="*/ 121 h 135"/>
                <a:gd name="T22" fmla="*/ 67 w 134"/>
                <a:gd name="T23" fmla="*/ 135 h 135"/>
                <a:gd name="T24" fmla="*/ 81 w 134"/>
                <a:gd name="T25" fmla="*/ 121 h 135"/>
                <a:gd name="T26" fmla="*/ 81 w 134"/>
                <a:gd name="T27" fmla="*/ 82 h 135"/>
                <a:gd name="T28" fmla="*/ 120 w 134"/>
                <a:gd name="T29" fmla="*/ 82 h 135"/>
                <a:gd name="T30" fmla="*/ 134 w 134"/>
                <a:gd name="T31" fmla="*/ 68 h 135"/>
                <a:gd name="T32" fmla="*/ 120 w 134"/>
                <a:gd name="T33" fmla="*/ 5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35">
                  <a:moveTo>
                    <a:pt x="120" y="54"/>
                  </a:moveTo>
                  <a:cubicBezTo>
                    <a:pt x="81" y="54"/>
                    <a:pt x="81" y="54"/>
                    <a:pt x="81" y="5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7"/>
                    <a:pt x="75" y="0"/>
                    <a:pt x="67" y="0"/>
                  </a:cubicBezTo>
                  <a:cubicBezTo>
                    <a:pt x="59" y="0"/>
                    <a:pt x="53" y="7"/>
                    <a:pt x="53" y="1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" y="54"/>
                    <a:pt x="0" y="60"/>
                    <a:pt x="0" y="68"/>
                  </a:cubicBezTo>
                  <a:cubicBezTo>
                    <a:pt x="0" y="76"/>
                    <a:pt x="6" y="82"/>
                    <a:pt x="14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9"/>
                    <a:pt x="59" y="135"/>
                    <a:pt x="67" y="135"/>
                  </a:cubicBezTo>
                  <a:cubicBezTo>
                    <a:pt x="75" y="135"/>
                    <a:pt x="81" y="129"/>
                    <a:pt x="81" y="121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8" y="82"/>
                    <a:pt x="134" y="76"/>
                    <a:pt x="134" y="68"/>
                  </a:cubicBezTo>
                  <a:cubicBezTo>
                    <a:pt x="134" y="60"/>
                    <a:pt x="128" y="54"/>
                    <a:pt x="120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3" name="Freeform 22">
              <a:extLst>
                <a:ext uri="{FF2B5EF4-FFF2-40B4-BE49-F238E27FC236}">
                  <a16:creationId xmlns:a16="http://schemas.microsoft.com/office/drawing/2014/main" xmlns="" id="{A8DD196D-1515-C54C-B19F-09B887595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943" y="5454497"/>
              <a:ext cx="227376" cy="227376"/>
            </a:xfrm>
            <a:custGeom>
              <a:avLst/>
              <a:gdLst>
                <a:gd name="T0" fmla="*/ 120 w 134"/>
                <a:gd name="T1" fmla="*/ 53 h 134"/>
                <a:gd name="T2" fmla="*/ 81 w 134"/>
                <a:gd name="T3" fmla="*/ 53 h 134"/>
                <a:gd name="T4" fmla="*/ 81 w 134"/>
                <a:gd name="T5" fmla="*/ 14 h 134"/>
                <a:gd name="T6" fmla="*/ 67 w 134"/>
                <a:gd name="T7" fmla="*/ 0 h 134"/>
                <a:gd name="T8" fmla="*/ 53 w 134"/>
                <a:gd name="T9" fmla="*/ 14 h 134"/>
                <a:gd name="T10" fmla="*/ 53 w 134"/>
                <a:gd name="T11" fmla="*/ 53 h 134"/>
                <a:gd name="T12" fmla="*/ 14 w 134"/>
                <a:gd name="T13" fmla="*/ 53 h 134"/>
                <a:gd name="T14" fmla="*/ 0 w 134"/>
                <a:gd name="T15" fmla="*/ 67 h 134"/>
                <a:gd name="T16" fmla="*/ 14 w 134"/>
                <a:gd name="T17" fmla="*/ 81 h 134"/>
                <a:gd name="T18" fmla="*/ 53 w 134"/>
                <a:gd name="T19" fmla="*/ 81 h 134"/>
                <a:gd name="T20" fmla="*/ 53 w 134"/>
                <a:gd name="T21" fmla="*/ 120 h 134"/>
                <a:gd name="T22" fmla="*/ 67 w 134"/>
                <a:gd name="T23" fmla="*/ 134 h 134"/>
                <a:gd name="T24" fmla="*/ 81 w 134"/>
                <a:gd name="T25" fmla="*/ 120 h 134"/>
                <a:gd name="T26" fmla="*/ 81 w 134"/>
                <a:gd name="T27" fmla="*/ 81 h 134"/>
                <a:gd name="T28" fmla="*/ 120 w 134"/>
                <a:gd name="T29" fmla="*/ 81 h 134"/>
                <a:gd name="T30" fmla="*/ 134 w 134"/>
                <a:gd name="T31" fmla="*/ 67 h 134"/>
                <a:gd name="T32" fmla="*/ 120 w 134"/>
                <a:gd name="T33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34">
                  <a:moveTo>
                    <a:pt x="120" y="53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6"/>
                    <a:pt x="75" y="0"/>
                    <a:pt x="67" y="0"/>
                  </a:cubicBezTo>
                  <a:cubicBezTo>
                    <a:pt x="59" y="0"/>
                    <a:pt x="53" y="6"/>
                    <a:pt x="53" y="1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6" y="53"/>
                    <a:pt x="0" y="59"/>
                    <a:pt x="0" y="67"/>
                  </a:cubicBezTo>
                  <a:cubicBezTo>
                    <a:pt x="0" y="75"/>
                    <a:pt x="6" y="81"/>
                    <a:pt x="14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8"/>
                    <a:pt x="59" y="134"/>
                    <a:pt x="67" y="134"/>
                  </a:cubicBezTo>
                  <a:cubicBezTo>
                    <a:pt x="75" y="134"/>
                    <a:pt x="81" y="128"/>
                    <a:pt x="81" y="120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8" y="81"/>
                    <a:pt x="134" y="75"/>
                    <a:pt x="134" y="67"/>
                  </a:cubicBezTo>
                  <a:cubicBezTo>
                    <a:pt x="134" y="59"/>
                    <a:pt x="128" y="53"/>
                    <a:pt x="120" y="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4" name="Freeform 23">
              <a:extLst>
                <a:ext uri="{FF2B5EF4-FFF2-40B4-BE49-F238E27FC236}">
                  <a16:creationId xmlns:a16="http://schemas.microsoft.com/office/drawing/2014/main" xmlns="" id="{DCF8BB80-C902-AD4A-942E-9338B55D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377" y="5779319"/>
              <a:ext cx="228579" cy="228579"/>
            </a:xfrm>
            <a:custGeom>
              <a:avLst/>
              <a:gdLst>
                <a:gd name="T0" fmla="*/ 121 w 135"/>
                <a:gd name="T1" fmla="*/ 54 h 135"/>
                <a:gd name="T2" fmla="*/ 82 w 135"/>
                <a:gd name="T3" fmla="*/ 54 h 135"/>
                <a:gd name="T4" fmla="*/ 82 w 135"/>
                <a:gd name="T5" fmla="*/ 14 h 135"/>
                <a:gd name="T6" fmla="*/ 68 w 135"/>
                <a:gd name="T7" fmla="*/ 0 h 135"/>
                <a:gd name="T8" fmla="*/ 54 w 135"/>
                <a:gd name="T9" fmla="*/ 14 h 135"/>
                <a:gd name="T10" fmla="*/ 54 w 135"/>
                <a:gd name="T11" fmla="*/ 54 h 135"/>
                <a:gd name="T12" fmla="*/ 14 w 135"/>
                <a:gd name="T13" fmla="*/ 54 h 135"/>
                <a:gd name="T14" fmla="*/ 0 w 135"/>
                <a:gd name="T15" fmla="*/ 68 h 135"/>
                <a:gd name="T16" fmla="*/ 14 w 135"/>
                <a:gd name="T17" fmla="*/ 82 h 135"/>
                <a:gd name="T18" fmla="*/ 54 w 135"/>
                <a:gd name="T19" fmla="*/ 82 h 135"/>
                <a:gd name="T20" fmla="*/ 54 w 135"/>
                <a:gd name="T21" fmla="*/ 121 h 135"/>
                <a:gd name="T22" fmla="*/ 68 w 135"/>
                <a:gd name="T23" fmla="*/ 135 h 135"/>
                <a:gd name="T24" fmla="*/ 82 w 135"/>
                <a:gd name="T25" fmla="*/ 121 h 135"/>
                <a:gd name="T26" fmla="*/ 82 w 135"/>
                <a:gd name="T27" fmla="*/ 82 h 135"/>
                <a:gd name="T28" fmla="*/ 121 w 135"/>
                <a:gd name="T29" fmla="*/ 82 h 135"/>
                <a:gd name="T30" fmla="*/ 135 w 135"/>
                <a:gd name="T31" fmla="*/ 68 h 135"/>
                <a:gd name="T32" fmla="*/ 121 w 135"/>
                <a:gd name="T33" fmla="*/ 5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35">
                  <a:moveTo>
                    <a:pt x="121" y="54"/>
                  </a:moveTo>
                  <a:cubicBezTo>
                    <a:pt x="82" y="54"/>
                    <a:pt x="82" y="54"/>
                    <a:pt x="82" y="5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7"/>
                    <a:pt x="75" y="0"/>
                    <a:pt x="68" y="0"/>
                  </a:cubicBezTo>
                  <a:cubicBezTo>
                    <a:pt x="60" y="0"/>
                    <a:pt x="54" y="7"/>
                    <a:pt x="54" y="1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7" y="54"/>
                    <a:pt x="0" y="60"/>
                    <a:pt x="0" y="68"/>
                  </a:cubicBezTo>
                  <a:cubicBezTo>
                    <a:pt x="0" y="75"/>
                    <a:pt x="7" y="82"/>
                    <a:pt x="1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9"/>
                    <a:pt x="60" y="135"/>
                    <a:pt x="68" y="135"/>
                  </a:cubicBezTo>
                  <a:cubicBezTo>
                    <a:pt x="75" y="135"/>
                    <a:pt x="82" y="129"/>
                    <a:pt x="82" y="121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9" y="82"/>
                    <a:pt x="135" y="75"/>
                    <a:pt x="135" y="68"/>
                  </a:cubicBezTo>
                  <a:cubicBezTo>
                    <a:pt x="135" y="60"/>
                    <a:pt x="129" y="54"/>
                    <a:pt x="121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5" name="Oval 24">
              <a:extLst>
                <a:ext uri="{FF2B5EF4-FFF2-40B4-BE49-F238E27FC236}">
                  <a16:creationId xmlns:a16="http://schemas.microsoft.com/office/drawing/2014/main" xmlns="" id="{7C01BD87-4389-1D4C-86FD-F284B59D6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263" y="1881443"/>
              <a:ext cx="87823" cy="89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6" name="Oval 25">
              <a:extLst>
                <a:ext uri="{FF2B5EF4-FFF2-40B4-BE49-F238E27FC236}">
                  <a16:creationId xmlns:a16="http://schemas.microsoft.com/office/drawing/2014/main" xmlns="" id="{324F03F8-932A-5C43-B74B-387C53631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584" y="2894409"/>
              <a:ext cx="89025" cy="902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7" name="Oval 26">
              <a:extLst>
                <a:ext uri="{FF2B5EF4-FFF2-40B4-BE49-F238E27FC236}">
                  <a16:creationId xmlns:a16="http://schemas.microsoft.com/office/drawing/2014/main" xmlns="" id="{FCFDEA85-B706-4047-8BA2-8797771B9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167" y="5841879"/>
              <a:ext cx="89025" cy="89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8" name="Oval 27">
              <a:extLst>
                <a:ext uri="{FF2B5EF4-FFF2-40B4-BE49-F238E27FC236}">
                  <a16:creationId xmlns:a16="http://schemas.microsoft.com/office/drawing/2014/main" xmlns="" id="{933FF7FB-7FC7-B441-BD3B-947B185E3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13" y="5610894"/>
              <a:ext cx="89025" cy="89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9" name="Oval 28">
              <a:extLst>
                <a:ext uri="{FF2B5EF4-FFF2-40B4-BE49-F238E27FC236}">
                  <a16:creationId xmlns:a16="http://schemas.microsoft.com/office/drawing/2014/main" xmlns="" id="{A60607C3-6866-DF4B-BA6E-BB091EE77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015" y="3041181"/>
              <a:ext cx="90229" cy="902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0" name="Freeform 29">
              <a:extLst>
                <a:ext uri="{FF2B5EF4-FFF2-40B4-BE49-F238E27FC236}">
                  <a16:creationId xmlns:a16="http://schemas.microsoft.com/office/drawing/2014/main" xmlns="" id="{71D80534-0ADA-744A-8651-D2C36FF6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69" y="2040245"/>
              <a:ext cx="803635" cy="1185004"/>
            </a:xfrm>
            <a:custGeom>
              <a:avLst/>
              <a:gdLst>
                <a:gd name="T0" fmla="*/ 443 w 476"/>
                <a:gd name="T1" fmla="*/ 0 h 702"/>
                <a:gd name="T2" fmla="*/ 33 w 476"/>
                <a:gd name="T3" fmla="*/ 0 h 702"/>
                <a:gd name="T4" fmla="*/ 0 w 476"/>
                <a:gd name="T5" fmla="*/ 33 h 702"/>
                <a:gd name="T6" fmla="*/ 0 w 476"/>
                <a:gd name="T7" fmla="*/ 669 h 702"/>
                <a:gd name="T8" fmla="*/ 33 w 476"/>
                <a:gd name="T9" fmla="*/ 702 h 702"/>
                <a:gd name="T10" fmla="*/ 443 w 476"/>
                <a:gd name="T11" fmla="*/ 702 h 702"/>
                <a:gd name="T12" fmla="*/ 476 w 476"/>
                <a:gd name="T13" fmla="*/ 669 h 702"/>
                <a:gd name="T14" fmla="*/ 476 w 476"/>
                <a:gd name="T15" fmla="*/ 33 h 702"/>
                <a:gd name="T16" fmla="*/ 443 w 476"/>
                <a:gd name="T1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702">
                  <a:moveTo>
                    <a:pt x="44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669"/>
                    <a:pt x="0" y="669"/>
                    <a:pt x="0" y="669"/>
                  </a:cubicBezTo>
                  <a:cubicBezTo>
                    <a:pt x="0" y="687"/>
                    <a:pt x="15" y="702"/>
                    <a:pt x="33" y="702"/>
                  </a:cubicBezTo>
                  <a:cubicBezTo>
                    <a:pt x="443" y="702"/>
                    <a:pt x="443" y="702"/>
                    <a:pt x="443" y="702"/>
                  </a:cubicBezTo>
                  <a:cubicBezTo>
                    <a:pt x="461" y="702"/>
                    <a:pt x="476" y="687"/>
                    <a:pt x="476" y="669"/>
                  </a:cubicBezTo>
                  <a:cubicBezTo>
                    <a:pt x="476" y="33"/>
                    <a:pt x="476" y="33"/>
                    <a:pt x="476" y="33"/>
                  </a:cubicBezTo>
                  <a:cubicBezTo>
                    <a:pt x="476" y="15"/>
                    <a:pt x="461" y="0"/>
                    <a:pt x="4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1" name="Oval 30">
              <a:extLst>
                <a:ext uri="{FF2B5EF4-FFF2-40B4-BE49-F238E27FC236}">
                  <a16:creationId xmlns:a16="http://schemas.microsoft.com/office/drawing/2014/main" xmlns="" id="{FF12EC76-BB13-A24E-81CA-F40963303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971" y="2091976"/>
              <a:ext cx="13234" cy="14438"/>
            </a:xfrm>
            <a:prstGeom prst="ellipse">
              <a:avLst/>
            </a:prstGeom>
            <a:solidFill>
              <a:srgbClr val="86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2" name="Oval 31">
              <a:extLst>
                <a:ext uri="{FF2B5EF4-FFF2-40B4-BE49-F238E27FC236}">
                  <a16:creationId xmlns:a16="http://schemas.microsoft.com/office/drawing/2014/main" xmlns="" id="{6B4C516E-9CC9-EB4D-A890-5E134F6DD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113" y="3139832"/>
              <a:ext cx="57745" cy="57746"/>
            </a:xfrm>
            <a:prstGeom prst="ellipse">
              <a:avLst/>
            </a:prstGeom>
            <a:solidFill>
              <a:srgbClr val="6A6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3" name="Freeform 32">
              <a:extLst>
                <a:ext uri="{FF2B5EF4-FFF2-40B4-BE49-F238E27FC236}">
                  <a16:creationId xmlns:a16="http://schemas.microsoft.com/office/drawing/2014/main" xmlns="" id="{35B97259-ED4E-6248-BC3D-B137FB710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550" y="3153066"/>
              <a:ext cx="30077" cy="30078"/>
            </a:xfrm>
            <a:custGeom>
              <a:avLst/>
              <a:gdLst>
                <a:gd name="T0" fmla="*/ 12 w 18"/>
                <a:gd name="T1" fmla="*/ 18 h 18"/>
                <a:gd name="T2" fmla="*/ 6 w 18"/>
                <a:gd name="T3" fmla="*/ 18 h 18"/>
                <a:gd name="T4" fmla="*/ 0 w 18"/>
                <a:gd name="T5" fmla="*/ 12 h 18"/>
                <a:gd name="T6" fmla="*/ 0 w 18"/>
                <a:gd name="T7" fmla="*/ 6 h 18"/>
                <a:gd name="T8" fmla="*/ 6 w 18"/>
                <a:gd name="T9" fmla="*/ 0 h 18"/>
                <a:gd name="T10" fmla="*/ 12 w 18"/>
                <a:gd name="T11" fmla="*/ 0 h 18"/>
                <a:gd name="T12" fmla="*/ 18 w 18"/>
                <a:gd name="T13" fmla="*/ 6 h 18"/>
                <a:gd name="T14" fmla="*/ 18 w 18"/>
                <a:gd name="T15" fmla="*/ 12 h 18"/>
                <a:gd name="T16" fmla="*/ 12 w 18"/>
                <a:gd name="T17" fmla="*/ 18 h 18"/>
                <a:gd name="T18" fmla="*/ 6 w 18"/>
                <a:gd name="T19" fmla="*/ 2 h 18"/>
                <a:gd name="T20" fmla="*/ 2 w 18"/>
                <a:gd name="T21" fmla="*/ 6 h 18"/>
                <a:gd name="T22" fmla="*/ 2 w 18"/>
                <a:gd name="T23" fmla="*/ 12 h 18"/>
                <a:gd name="T24" fmla="*/ 6 w 18"/>
                <a:gd name="T25" fmla="*/ 16 h 18"/>
                <a:gd name="T26" fmla="*/ 12 w 18"/>
                <a:gd name="T27" fmla="*/ 16 h 18"/>
                <a:gd name="T28" fmla="*/ 16 w 18"/>
                <a:gd name="T29" fmla="*/ 12 h 18"/>
                <a:gd name="T30" fmla="*/ 16 w 18"/>
                <a:gd name="T31" fmla="*/ 6 h 18"/>
                <a:gd name="T32" fmla="*/ 12 w 18"/>
                <a:gd name="T33" fmla="*/ 2 h 18"/>
                <a:gd name="T34" fmla="*/ 6 w 18"/>
                <a:gd name="T3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5"/>
                    <a:pt x="0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3"/>
                    <a:pt x="18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5"/>
                    <a:pt x="15" y="18"/>
                    <a:pt x="12" y="18"/>
                  </a:cubicBezTo>
                  <a:moveTo>
                    <a:pt x="6" y="2"/>
                  </a:moveTo>
                  <a:cubicBezTo>
                    <a:pt x="4" y="2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4" y="16"/>
                    <a:pt x="6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4"/>
                    <a:pt x="14" y="2"/>
                    <a:pt x="12" y="2"/>
                  </a:cubicBezTo>
                  <a:cubicBezTo>
                    <a:pt x="6" y="2"/>
                    <a:pt x="6" y="2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4" name="Rectangle 33">
              <a:extLst>
                <a:ext uri="{FF2B5EF4-FFF2-40B4-BE49-F238E27FC236}">
                  <a16:creationId xmlns:a16="http://schemas.microsoft.com/office/drawing/2014/main" xmlns="" id="{35F7BE02-206F-D54E-8251-837174C67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74" y="2146113"/>
              <a:ext cx="715813" cy="956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5" name="Rectangle 34">
              <a:extLst>
                <a:ext uri="{FF2B5EF4-FFF2-40B4-BE49-F238E27FC236}">
                  <a16:creationId xmlns:a16="http://schemas.microsoft.com/office/drawing/2014/main" xmlns="" id="{99487000-0391-8949-A7E4-AFECA4221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74" y="2146113"/>
              <a:ext cx="715813" cy="95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6" name="Freeform 36">
              <a:extLst>
                <a:ext uri="{FF2B5EF4-FFF2-40B4-BE49-F238E27FC236}">
                  <a16:creationId xmlns:a16="http://schemas.microsoft.com/office/drawing/2014/main" xmlns="" id="{8B6C6511-C0A2-9C40-BBE9-F0315177A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69" y="2040245"/>
              <a:ext cx="395803" cy="1185004"/>
            </a:xfrm>
            <a:custGeom>
              <a:avLst/>
              <a:gdLst>
                <a:gd name="T0" fmla="*/ 234 w 234"/>
                <a:gd name="T1" fmla="*/ 0 h 702"/>
                <a:gd name="T2" fmla="*/ 33 w 234"/>
                <a:gd name="T3" fmla="*/ 0 h 702"/>
                <a:gd name="T4" fmla="*/ 0 w 234"/>
                <a:gd name="T5" fmla="*/ 33 h 702"/>
                <a:gd name="T6" fmla="*/ 0 w 234"/>
                <a:gd name="T7" fmla="*/ 669 h 702"/>
                <a:gd name="T8" fmla="*/ 33 w 234"/>
                <a:gd name="T9" fmla="*/ 702 h 702"/>
                <a:gd name="T10" fmla="*/ 234 w 234"/>
                <a:gd name="T11" fmla="*/ 702 h 702"/>
                <a:gd name="T12" fmla="*/ 234 w 234"/>
                <a:gd name="T13" fmla="*/ 684 h 702"/>
                <a:gd name="T14" fmla="*/ 221 w 234"/>
                <a:gd name="T15" fmla="*/ 668 h 702"/>
                <a:gd name="T16" fmla="*/ 234 w 234"/>
                <a:gd name="T17" fmla="*/ 652 h 702"/>
                <a:gd name="T18" fmla="*/ 234 w 234"/>
                <a:gd name="T19" fmla="*/ 629 h 702"/>
                <a:gd name="T20" fmla="*/ 25 w 234"/>
                <a:gd name="T21" fmla="*/ 629 h 702"/>
                <a:gd name="T22" fmla="*/ 25 w 234"/>
                <a:gd name="T23" fmla="*/ 63 h 702"/>
                <a:gd name="T24" fmla="*/ 234 w 234"/>
                <a:gd name="T25" fmla="*/ 63 h 702"/>
                <a:gd name="T26" fmla="*/ 234 w 234"/>
                <a:gd name="T27" fmla="*/ 35 h 702"/>
                <a:gd name="T28" fmla="*/ 234 w 234"/>
                <a:gd name="T29" fmla="*/ 35 h 702"/>
                <a:gd name="T30" fmla="*/ 234 w 234"/>
                <a:gd name="T31" fmla="*/ 35 h 702"/>
                <a:gd name="T32" fmla="*/ 234 w 234"/>
                <a:gd name="T3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" h="702">
                  <a:moveTo>
                    <a:pt x="23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669"/>
                    <a:pt x="0" y="669"/>
                    <a:pt x="0" y="669"/>
                  </a:cubicBezTo>
                  <a:cubicBezTo>
                    <a:pt x="0" y="687"/>
                    <a:pt x="15" y="702"/>
                    <a:pt x="33" y="702"/>
                  </a:cubicBezTo>
                  <a:cubicBezTo>
                    <a:pt x="234" y="702"/>
                    <a:pt x="234" y="702"/>
                    <a:pt x="234" y="702"/>
                  </a:cubicBezTo>
                  <a:cubicBezTo>
                    <a:pt x="234" y="684"/>
                    <a:pt x="234" y="684"/>
                    <a:pt x="234" y="684"/>
                  </a:cubicBezTo>
                  <a:cubicBezTo>
                    <a:pt x="227" y="682"/>
                    <a:pt x="221" y="676"/>
                    <a:pt x="221" y="668"/>
                  </a:cubicBezTo>
                  <a:cubicBezTo>
                    <a:pt x="221" y="660"/>
                    <a:pt x="227" y="653"/>
                    <a:pt x="234" y="652"/>
                  </a:cubicBezTo>
                  <a:cubicBezTo>
                    <a:pt x="234" y="629"/>
                    <a:pt x="234" y="629"/>
                    <a:pt x="234" y="629"/>
                  </a:cubicBezTo>
                  <a:cubicBezTo>
                    <a:pt x="25" y="629"/>
                    <a:pt x="25" y="629"/>
                    <a:pt x="25" y="629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7" name="Freeform 37">
              <a:extLst>
                <a:ext uri="{FF2B5EF4-FFF2-40B4-BE49-F238E27FC236}">
                  <a16:creationId xmlns:a16="http://schemas.microsoft.com/office/drawing/2014/main" xmlns="" id="{8CBED55E-2799-6346-B442-13A5EF950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113" y="3141035"/>
              <a:ext cx="22858" cy="54137"/>
            </a:xfrm>
            <a:custGeom>
              <a:avLst/>
              <a:gdLst>
                <a:gd name="T0" fmla="*/ 13 w 13"/>
                <a:gd name="T1" fmla="*/ 9 h 32"/>
                <a:gd name="T2" fmla="*/ 10 w 13"/>
                <a:gd name="T3" fmla="*/ 13 h 32"/>
                <a:gd name="T4" fmla="*/ 10 w 13"/>
                <a:gd name="T5" fmla="*/ 19 h 32"/>
                <a:gd name="T6" fmla="*/ 13 w 13"/>
                <a:gd name="T7" fmla="*/ 23 h 32"/>
                <a:gd name="T8" fmla="*/ 13 w 13"/>
                <a:gd name="T9" fmla="*/ 9 h 32"/>
                <a:gd name="T10" fmla="*/ 13 w 13"/>
                <a:gd name="T11" fmla="*/ 0 h 32"/>
                <a:gd name="T12" fmla="*/ 0 w 13"/>
                <a:gd name="T13" fmla="*/ 16 h 32"/>
                <a:gd name="T14" fmla="*/ 13 w 13"/>
                <a:gd name="T15" fmla="*/ 32 h 32"/>
                <a:gd name="T16" fmla="*/ 13 w 13"/>
                <a:gd name="T17" fmla="*/ 24 h 32"/>
                <a:gd name="T18" fmla="*/ 8 w 13"/>
                <a:gd name="T19" fmla="*/ 19 h 32"/>
                <a:gd name="T20" fmla="*/ 8 w 13"/>
                <a:gd name="T21" fmla="*/ 13 h 32"/>
                <a:gd name="T22" fmla="*/ 13 w 13"/>
                <a:gd name="T23" fmla="*/ 7 h 32"/>
                <a:gd name="T24" fmla="*/ 13 w 1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2">
                  <a:moveTo>
                    <a:pt x="13" y="9"/>
                  </a:moveTo>
                  <a:cubicBezTo>
                    <a:pt x="11" y="10"/>
                    <a:pt x="10" y="11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2"/>
                    <a:pt x="13" y="23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13" y="0"/>
                  </a:moveTo>
                  <a:cubicBezTo>
                    <a:pt x="6" y="1"/>
                    <a:pt x="0" y="8"/>
                    <a:pt x="0" y="16"/>
                  </a:cubicBezTo>
                  <a:cubicBezTo>
                    <a:pt x="0" y="24"/>
                    <a:pt x="6" y="30"/>
                    <a:pt x="13" y="3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4"/>
                    <a:pt x="8" y="21"/>
                    <a:pt x="8" y="1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5B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8" name="Freeform 38">
              <a:extLst>
                <a:ext uri="{FF2B5EF4-FFF2-40B4-BE49-F238E27FC236}">
                  <a16:creationId xmlns:a16="http://schemas.microsoft.com/office/drawing/2014/main" xmlns="" id="{ED633E06-B009-CE40-AC26-CA3E4CD85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550" y="3153066"/>
              <a:ext cx="8422" cy="28873"/>
            </a:xfrm>
            <a:custGeom>
              <a:avLst/>
              <a:gdLst>
                <a:gd name="T0" fmla="*/ 5 w 5"/>
                <a:gd name="T1" fmla="*/ 0 h 17"/>
                <a:gd name="T2" fmla="*/ 0 w 5"/>
                <a:gd name="T3" fmla="*/ 6 h 17"/>
                <a:gd name="T4" fmla="*/ 0 w 5"/>
                <a:gd name="T5" fmla="*/ 12 h 17"/>
                <a:gd name="T6" fmla="*/ 5 w 5"/>
                <a:gd name="T7" fmla="*/ 17 h 17"/>
                <a:gd name="T8" fmla="*/ 5 w 5"/>
                <a:gd name="T9" fmla="*/ 16 h 17"/>
                <a:gd name="T10" fmla="*/ 2 w 5"/>
                <a:gd name="T11" fmla="*/ 12 h 17"/>
                <a:gd name="T12" fmla="*/ 2 w 5"/>
                <a:gd name="T13" fmla="*/ 6 h 17"/>
                <a:gd name="T14" fmla="*/ 5 w 5"/>
                <a:gd name="T15" fmla="*/ 2 h 17"/>
                <a:gd name="T16" fmla="*/ 5 w 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2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3"/>
                    <a:pt x="2" y="1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9" name="Freeform 41">
              <a:extLst>
                <a:ext uri="{FF2B5EF4-FFF2-40B4-BE49-F238E27FC236}">
                  <a16:creationId xmlns:a16="http://schemas.microsoft.com/office/drawing/2014/main" xmlns="" id="{A45E438B-0D51-8340-B3DF-AA928D39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753" y="2801775"/>
              <a:ext cx="2041571" cy="103462"/>
            </a:xfrm>
            <a:custGeom>
              <a:avLst/>
              <a:gdLst>
                <a:gd name="T0" fmla="*/ 0 w 1208"/>
                <a:gd name="T1" fmla="*/ 0 h 61"/>
                <a:gd name="T2" fmla="*/ 0 w 1208"/>
                <a:gd name="T3" fmla="*/ 13 h 61"/>
                <a:gd name="T4" fmla="*/ 48 w 1208"/>
                <a:gd name="T5" fmla="*/ 61 h 61"/>
                <a:gd name="T6" fmla="*/ 1160 w 1208"/>
                <a:gd name="T7" fmla="*/ 61 h 61"/>
                <a:gd name="T8" fmla="*/ 1208 w 1208"/>
                <a:gd name="T9" fmla="*/ 13 h 61"/>
                <a:gd name="T10" fmla="*/ 1208 w 1208"/>
                <a:gd name="T11" fmla="*/ 0 h 61"/>
                <a:gd name="T12" fmla="*/ 0 w 1208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61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40"/>
                    <a:pt x="22" y="61"/>
                    <a:pt x="48" y="61"/>
                  </a:cubicBezTo>
                  <a:cubicBezTo>
                    <a:pt x="1160" y="61"/>
                    <a:pt x="1160" y="61"/>
                    <a:pt x="1160" y="61"/>
                  </a:cubicBezTo>
                  <a:cubicBezTo>
                    <a:pt x="1186" y="61"/>
                    <a:pt x="1208" y="40"/>
                    <a:pt x="1208" y="13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0" name="Freeform 42">
              <a:extLst>
                <a:ext uri="{FF2B5EF4-FFF2-40B4-BE49-F238E27FC236}">
                  <a16:creationId xmlns:a16="http://schemas.microsoft.com/office/drawing/2014/main" xmlns="" id="{CF74CB1D-BFEF-F54C-8701-CFDD07A38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140" y="2801775"/>
              <a:ext cx="163614" cy="34888"/>
            </a:xfrm>
            <a:custGeom>
              <a:avLst/>
              <a:gdLst>
                <a:gd name="T0" fmla="*/ 136 w 136"/>
                <a:gd name="T1" fmla="*/ 0 h 29"/>
                <a:gd name="T2" fmla="*/ 122 w 136"/>
                <a:gd name="T3" fmla="*/ 0 h 29"/>
                <a:gd name="T4" fmla="*/ 26 w 136"/>
                <a:gd name="T5" fmla="*/ 0 h 29"/>
                <a:gd name="T6" fmla="*/ 0 w 136"/>
                <a:gd name="T7" fmla="*/ 0 h 29"/>
                <a:gd name="T8" fmla="*/ 0 w 136"/>
                <a:gd name="T9" fmla="*/ 29 h 29"/>
                <a:gd name="T10" fmla="*/ 136 w 136"/>
                <a:gd name="T11" fmla="*/ 29 h 29"/>
                <a:gd name="T12" fmla="*/ 136 w 13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9">
                  <a:moveTo>
                    <a:pt x="136" y="0"/>
                  </a:moveTo>
                  <a:lnTo>
                    <a:pt x="12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36" y="2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1" name="Freeform 43">
              <a:extLst>
                <a:ext uri="{FF2B5EF4-FFF2-40B4-BE49-F238E27FC236}">
                  <a16:creationId xmlns:a16="http://schemas.microsoft.com/office/drawing/2014/main" xmlns="" id="{EBC593FE-8DF6-3B41-8346-0796F9182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140" y="2801775"/>
              <a:ext cx="163614" cy="34888"/>
            </a:xfrm>
            <a:custGeom>
              <a:avLst/>
              <a:gdLst>
                <a:gd name="T0" fmla="*/ 136 w 136"/>
                <a:gd name="T1" fmla="*/ 0 h 29"/>
                <a:gd name="T2" fmla="*/ 122 w 136"/>
                <a:gd name="T3" fmla="*/ 0 h 29"/>
                <a:gd name="T4" fmla="*/ 26 w 136"/>
                <a:gd name="T5" fmla="*/ 0 h 29"/>
                <a:gd name="T6" fmla="*/ 0 w 136"/>
                <a:gd name="T7" fmla="*/ 0 h 29"/>
                <a:gd name="T8" fmla="*/ 0 w 136"/>
                <a:gd name="T9" fmla="*/ 29 h 29"/>
                <a:gd name="T10" fmla="*/ 136 w 136"/>
                <a:gd name="T11" fmla="*/ 29 h 29"/>
                <a:gd name="T12" fmla="*/ 136 w 13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9">
                  <a:moveTo>
                    <a:pt x="136" y="0"/>
                  </a:moveTo>
                  <a:lnTo>
                    <a:pt x="12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36" y="29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2" name="Freeform 44">
              <a:extLst>
                <a:ext uri="{FF2B5EF4-FFF2-40B4-BE49-F238E27FC236}">
                  <a16:creationId xmlns:a16="http://schemas.microsoft.com/office/drawing/2014/main" xmlns="" id="{07994940-5296-5340-ABB3-47F694B6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753" y="1751514"/>
              <a:ext cx="1567571" cy="1050261"/>
            </a:xfrm>
            <a:custGeom>
              <a:avLst/>
              <a:gdLst>
                <a:gd name="T0" fmla="*/ 891 w 928"/>
                <a:gd name="T1" fmla="*/ 0 h 622"/>
                <a:gd name="T2" fmla="*/ 37 w 928"/>
                <a:gd name="T3" fmla="*/ 0 h 622"/>
                <a:gd name="T4" fmla="*/ 0 w 928"/>
                <a:gd name="T5" fmla="*/ 37 h 622"/>
                <a:gd name="T6" fmla="*/ 0 w 928"/>
                <a:gd name="T7" fmla="*/ 622 h 622"/>
                <a:gd name="T8" fmla="*/ 928 w 928"/>
                <a:gd name="T9" fmla="*/ 622 h 622"/>
                <a:gd name="T10" fmla="*/ 928 w 928"/>
                <a:gd name="T11" fmla="*/ 37 h 622"/>
                <a:gd name="T12" fmla="*/ 891 w 928"/>
                <a:gd name="T1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622">
                  <a:moveTo>
                    <a:pt x="89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928" y="622"/>
                    <a:pt x="928" y="622"/>
                    <a:pt x="928" y="622"/>
                  </a:cubicBezTo>
                  <a:cubicBezTo>
                    <a:pt x="928" y="37"/>
                    <a:pt x="928" y="37"/>
                    <a:pt x="928" y="37"/>
                  </a:cubicBezTo>
                  <a:cubicBezTo>
                    <a:pt x="928" y="17"/>
                    <a:pt x="912" y="0"/>
                    <a:pt x="89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3" name="Rectangle 45">
              <a:extLst>
                <a:ext uri="{FF2B5EF4-FFF2-40B4-BE49-F238E27FC236}">
                  <a16:creationId xmlns:a16="http://schemas.microsoft.com/office/drawing/2014/main" xmlns="" id="{CE9F01CE-9F0F-4242-9D8B-81369D06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794" y="1845350"/>
              <a:ext cx="1378692" cy="8613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4" name="Rectangle 46">
              <a:extLst>
                <a:ext uri="{FF2B5EF4-FFF2-40B4-BE49-F238E27FC236}">
                  <a16:creationId xmlns:a16="http://schemas.microsoft.com/office/drawing/2014/main" xmlns="" id="{4818E029-4EE9-E64F-B7A9-76577EB09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794" y="1845350"/>
              <a:ext cx="1378692" cy="86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5" name="Oval 47">
              <a:extLst>
                <a:ext uri="{FF2B5EF4-FFF2-40B4-BE49-F238E27FC236}">
                  <a16:creationId xmlns:a16="http://schemas.microsoft.com/office/drawing/2014/main" xmlns="" id="{C7BAE7F3-506E-3B44-AF1C-2B9BA426A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500" y="1781589"/>
              <a:ext cx="24061" cy="21655"/>
            </a:xfrm>
            <a:prstGeom prst="ellipse">
              <a:avLst/>
            </a:prstGeom>
            <a:solidFill>
              <a:srgbClr val="86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6" name="Freeform 48">
              <a:extLst>
                <a:ext uri="{FF2B5EF4-FFF2-40B4-BE49-F238E27FC236}">
                  <a16:creationId xmlns:a16="http://schemas.microsoft.com/office/drawing/2014/main" xmlns="" id="{8293B6AA-D3BD-5643-93CC-C1854726F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881" y="2090772"/>
              <a:ext cx="203315" cy="439113"/>
            </a:xfrm>
            <a:custGeom>
              <a:avLst/>
              <a:gdLst>
                <a:gd name="T0" fmla="*/ 120 w 120"/>
                <a:gd name="T1" fmla="*/ 46 h 260"/>
                <a:gd name="T2" fmla="*/ 92 w 120"/>
                <a:gd name="T3" fmla="*/ 46 h 260"/>
                <a:gd name="T4" fmla="*/ 80 w 120"/>
                <a:gd name="T5" fmla="*/ 60 h 260"/>
                <a:gd name="T6" fmla="*/ 80 w 120"/>
                <a:gd name="T7" fmla="*/ 85 h 260"/>
                <a:gd name="T8" fmla="*/ 120 w 120"/>
                <a:gd name="T9" fmla="*/ 85 h 260"/>
                <a:gd name="T10" fmla="*/ 116 w 120"/>
                <a:gd name="T11" fmla="*/ 129 h 260"/>
                <a:gd name="T12" fmla="*/ 80 w 120"/>
                <a:gd name="T13" fmla="*/ 129 h 260"/>
                <a:gd name="T14" fmla="*/ 80 w 120"/>
                <a:gd name="T15" fmla="*/ 260 h 260"/>
                <a:gd name="T16" fmla="*/ 27 w 120"/>
                <a:gd name="T17" fmla="*/ 260 h 260"/>
                <a:gd name="T18" fmla="*/ 27 w 120"/>
                <a:gd name="T19" fmla="*/ 129 h 260"/>
                <a:gd name="T20" fmla="*/ 0 w 120"/>
                <a:gd name="T21" fmla="*/ 129 h 260"/>
                <a:gd name="T22" fmla="*/ 0 w 120"/>
                <a:gd name="T23" fmla="*/ 85 h 260"/>
                <a:gd name="T24" fmla="*/ 27 w 120"/>
                <a:gd name="T25" fmla="*/ 85 h 260"/>
                <a:gd name="T26" fmla="*/ 27 w 120"/>
                <a:gd name="T27" fmla="*/ 50 h 260"/>
                <a:gd name="T28" fmla="*/ 84 w 120"/>
                <a:gd name="T29" fmla="*/ 0 h 260"/>
                <a:gd name="T30" fmla="*/ 120 w 120"/>
                <a:gd name="T31" fmla="*/ 0 h 260"/>
                <a:gd name="T32" fmla="*/ 120 w 120"/>
                <a:gd name="T33" fmla="*/ 46 h 260"/>
                <a:gd name="T34" fmla="*/ 120 w 120"/>
                <a:gd name="T35" fmla="*/ 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60">
                  <a:moveTo>
                    <a:pt x="120" y="46"/>
                  </a:moveTo>
                  <a:cubicBezTo>
                    <a:pt x="120" y="46"/>
                    <a:pt x="100" y="46"/>
                    <a:pt x="92" y="46"/>
                  </a:cubicBezTo>
                  <a:cubicBezTo>
                    <a:pt x="82" y="46"/>
                    <a:pt x="80" y="50"/>
                    <a:pt x="80" y="60"/>
                  </a:cubicBezTo>
                  <a:cubicBezTo>
                    <a:pt x="80" y="69"/>
                    <a:pt x="80" y="85"/>
                    <a:pt x="8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79"/>
                    <a:pt x="27" y="50"/>
                  </a:cubicBezTo>
                  <a:cubicBezTo>
                    <a:pt x="27" y="17"/>
                    <a:pt x="45" y="0"/>
                    <a:pt x="84" y="0"/>
                  </a:cubicBezTo>
                  <a:cubicBezTo>
                    <a:pt x="90" y="0"/>
                    <a:pt x="120" y="0"/>
                    <a:pt x="120" y="0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7" name="Freeform 49">
              <a:extLst>
                <a:ext uri="{FF2B5EF4-FFF2-40B4-BE49-F238E27FC236}">
                  <a16:creationId xmlns:a16="http://schemas.microsoft.com/office/drawing/2014/main" xmlns="" id="{2A850215-FC4B-2546-82E9-CFF40822A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753" y="2801775"/>
              <a:ext cx="1021387" cy="103462"/>
            </a:xfrm>
            <a:custGeom>
              <a:avLst/>
              <a:gdLst>
                <a:gd name="T0" fmla="*/ 507 w 604"/>
                <a:gd name="T1" fmla="*/ 0 h 61"/>
                <a:gd name="T2" fmla="*/ 92 w 604"/>
                <a:gd name="T3" fmla="*/ 0 h 61"/>
                <a:gd name="T4" fmla="*/ 0 w 604"/>
                <a:gd name="T5" fmla="*/ 0 h 61"/>
                <a:gd name="T6" fmla="*/ 0 w 604"/>
                <a:gd name="T7" fmla="*/ 13 h 61"/>
                <a:gd name="T8" fmla="*/ 48 w 604"/>
                <a:gd name="T9" fmla="*/ 61 h 61"/>
                <a:gd name="T10" fmla="*/ 604 w 604"/>
                <a:gd name="T11" fmla="*/ 61 h 61"/>
                <a:gd name="T12" fmla="*/ 604 w 604"/>
                <a:gd name="T13" fmla="*/ 21 h 61"/>
                <a:gd name="T14" fmla="*/ 507 w 604"/>
                <a:gd name="T15" fmla="*/ 21 h 61"/>
                <a:gd name="T16" fmla="*/ 507 w 604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61">
                  <a:moveTo>
                    <a:pt x="50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0"/>
                    <a:pt x="22" y="61"/>
                    <a:pt x="48" y="61"/>
                  </a:cubicBezTo>
                  <a:cubicBezTo>
                    <a:pt x="604" y="61"/>
                    <a:pt x="604" y="61"/>
                    <a:pt x="604" y="61"/>
                  </a:cubicBezTo>
                  <a:cubicBezTo>
                    <a:pt x="604" y="21"/>
                    <a:pt x="604" y="21"/>
                    <a:pt x="604" y="21"/>
                  </a:cubicBezTo>
                  <a:cubicBezTo>
                    <a:pt x="507" y="21"/>
                    <a:pt x="507" y="21"/>
                    <a:pt x="507" y="21"/>
                  </a:cubicBezTo>
                  <a:cubicBezTo>
                    <a:pt x="507" y="0"/>
                    <a:pt x="507" y="0"/>
                    <a:pt x="507" y="0"/>
                  </a:cubicBezTo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8" name="Rectangle 50">
              <a:extLst>
                <a:ext uri="{FF2B5EF4-FFF2-40B4-BE49-F238E27FC236}">
                  <a16:creationId xmlns:a16="http://schemas.microsoft.com/office/drawing/2014/main" xmlns="" id="{813B79CB-1559-E749-B9B6-88F7BFB87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322" y="2801775"/>
              <a:ext cx="164818" cy="34888"/>
            </a:xfrm>
            <a:prstGeom prst="rect">
              <a:avLst/>
            </a:prstGeom>
            <a:solidFill>
              <a:srgbClr val="838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9" name="Rectangle 51">
              <a:extLst>
                <a:ext uri="{FF2B5EF4-FFF2-40B4-BE49-F238E27FC236}">
                  <a16:creationId xmlns:a16="http://schemas.microsoft.com/office/drawing/2014/main" xmlns="" id="{BD9FB70C-2933-FC4C-B40E-8D0188F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322" y="2801775"/>
              <a:ext cx="164818" cy="3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0" name="Freeform 52">
              <a:extLst>
                <a:ext uri="{FF2B5EF4-FFF2-40B4-BE49-F238E27FC236}">
                  <a16:creationId xmlns:a16="http://schemas.microsoft.com/office/drawing/2014/main" xmlns="" id="{4021EA3C-DDB4-8345-86B5-A30BDF57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753" y="1751514"/>
              <a:ext cx="784387" cy="1050261"/>
            </a:xfrm>
            <a:custGeom>
              <a:avLst/>
              <a:gdLst>
                <a:gd name="T0" fmla="*/ 464 w 464"/>
                <a:gd name="T1" fmla="*/ 0 h 622"/>
                <a:gd name="T2" fmla="*/ 37 w 464"/>
                <a:gd name="T3" fmla="*/ 0 h 622"/>
                <a:gd name="T4" fmla="*/ 0 w 464"/>
                <a:gd name="T5" fmla="*/ 37 h 622"/>
                <a:gd name="T6" fmla="*/ 0 w 464"/>
                <a:gd name="T7" fmla="*/ 622 h 622"/>
                <a:gd name="T8" fmla="*/ 464 w 464"/>
                <a:gd name="T9" fmla="*/ 622 h 622"/>
                <a:gd name="T10" fmla="*/ 464 w 464"/>
                <a:gd name="T11" fmla="*/ 566 h 622"/>
                <a:gd name="T12" fmla="*/ 56 w 464"/>
                <a:gd name="T13" fmla="*/ 566 h 622"/>
                <a:gd name="T14" fmla="*/ 56 w 464"/>
                <a:gd name="T15" fmla="*/ 56 h 622"/>
                <a:gd name="T16" fmla="*/ 464 w 464"/>
                <a:gd name="T17" fmla="*/ 56 h 622"/>
                <a:gd name="T18" fmla="*/ 464 w 464"/>
                <a:gd name="T19" fmla="*/ 31 h 622"/>
                <a:gd name="T20" fmla="*/ 462 w 464"/>
                <a:gd name="T21" fmla="*/ 31 h 622"/>
                <a:gd name="T22" fmla="*/ 455 w 464"/>
                <a:gd name="T23" fmla="*/ 25 h 622"/>
                <a:gd name="T24" fmla="*/ 462 w 464"/>
                <a:gd name="T25" fmla="*/ 18 h 622"/>
                <a:gd name="T26" fmla="*/ 464 w 464"/>
                <a:gd name="T27" fmla="*/ 18 h 622"/>
                <a:gd name="T28" fmla="*/ 464 w 464"/>
                <a:gd name="T2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622">
                  <a:moveTo>
                    <a:pt x="464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464" y="622"/>
                    <a:pt x="464" y="622"/>
                    <a:pt x="464" y="622"/>
                  </a:cubicBezTo>
                  <a:cubicBezTo>
                    <a:pt x="464" y="566"/>
                    <a:pt x="464" y="566"/>
                    <a:pt x="464" y="566"/>
                  </a:cubicBezTo>
                  <a:cubicBezTo>
                    <a:pt x="56" y="566"/>
                    <a:pt x="56" y="566"/>
                    <a:pt x="56" y="56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464" y="56"/>
                    <a:pt x="464" y="56"/>
                    <a:pt x="464" y="56"/>
                  </a:cubicBezTo>
                  <a:cubicBezTo>
                    <a:pt x="464" y="31"/>
                    <a:pt x="464" y="31"/>
                    <a:pt x="464" y="31"/>
                  </a:cubicBezTo>
                  <a:cubicBezTo>
                    <a:pt x="463" y="31"/>
                    <a:pt x="463" y="31"/>
                    <a:pt x="462" y="31"/>
                  </a:cubicBezTo>
                  <a:cubicBezTo>
                    <a:pt x="458" y="31"/>
                    <a:pt x="455" y="28"/>
                    <a:pt x="455" y="25"/>
                  </a:cubicBezTo>
                  <a:cubicBezTo>
                    <a:pt x="455" y="21"/>
                    <a:pt x="458" y="18"/>
                    <a:pt x="462" y="18"/>
                  </a:cubicBezTo>
                  <a:cubicBezTo>
                    <a:pt x="463" y="18"/>
                    <a:pt x="463" y="18"/>
                    <a:pt x="464" y="18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1" name="Freeform 53">
              <a:extLst>
                <a:ext uri="{FF2B5EF4-FFF2-40B4-BE49-F238E27FC236}">
                  <a16:creationId xmlns:a16="http://schemas.microsoft.com/office/drawing/2014/main" xmlns="" id="{A133FEF7-BDBC-6641-B4B7-2C10C2EA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794" y="1845350"/>
              <a:ext cx="689346" cy="861383"/>
            </a:xfrm>
            <a:custGeom>
              <a:avLst/>
              <a:gdLst>
                <a:gd name="T0" fmla="*/ 408 w 408"/>
                <a:gd name="T1" fmla="*/ 0 h 510"/>
                <a:gd name="T2" fmla="*/ 0 w 408"/>
                <a:gd name="T3" fmla="*/ 0 h 510"/>
                <a:gd name="T4" fmla="*/ 0 w 408"/>
                <a:gd name="T5" fmla="*/ 510 h 510"/>
                <a:gd name="T6" fmla="*/ 408 w 408"/>
                <a:gd name="T7" fmla="*/ 510 h 510"/>
                <a:gd name="T8" fmla="*/ 408 w 408"/>
                <a:gd name="T9" fmla="*/ 405 h 510"/>
                <a:gd name="T10" fmla="*/ 375 w 408"/>
                <a:gd name="T11" fmla="*/ 405 h 510"/>
                <a:gd name="T12" fmla="*/ 375 w 408"/>
                <a:gd name="T13" fmla="*/ 274 h 510"/>
                <a:gd name="T14" fmla="*/ 348 w 408"/>
                <a:gd name="T15" fmla="*/ 274 h 510"/>
                <a:gd name="T16" fmla="*/ 348 w 408"/>
                <a:gd name="T17" fmla="*/ 230 h 510"/>
                <a:gd name="T18" fmla="*/ 375 w 408"/>
                <a:gd name="T19" fmla="*/ 230 h 510"/>
                <a:gd name="T20" fmla="*/ 375 w 408"/>
                <a:gd name="T21" fmla="*/ 195 h 510"/>
                <a:gd name="T22" fmla="*/ 408 w 408"/>
                <a:gd name="T23" fmla="*/ 148 h 510"/>
                <a:gd name="T24" fmla="*/ 408 w 408"/>
                <a:gd name="T2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510">
                  <a:moveTo>
                    <a:pt x="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408" y="510"/>
                    <a:pt x="408" y="510"/>
                    <a:pt x="408" y="510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375" y="405"/>
                    <a:pt x="375" y="405"/>
                    <a:pt x="375" y="405"/>
                  </a:cubicBezTo>
                  <a:cubicBezTo>
                    <a:pt x="375" y="274"/>
                    <a:pt x="375" y="274"/>
                    <a:pt x="375" y="274"/>
                  </a:cubicBezTo>
                  <a:cubicBezTo>
                    <a:pt x="348" y="274"/>
                    <a:pt x="348" y="274"/>
                    <a:pt x="348" y="274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5" y="224"/>
                    <a:pt x="375" y="195"/>
                  </a:cubicBezTo>
                  <a:cubicBezTo>
                    <a:pt x="375" y="170"/>
                    <a:pt x="386" y="154"/>
                    <a:pt x="408" y="148"/>
                  </a:cubicBezTo>
                  <a:cubicBezTo>
                    <a:pt x="408" y="0"/>
                    <a:pt x="408" y="0"/>
                    <a:pt x="40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2" name="Freeform 54">
              <a:extLst>
                <a:ext uri="{FF2B5EF4-FFF2-40B4-BE49-F238E27FC236}">
                  <a16:creationId xmlns:a16="http://schemas.microsoft.com/office/drawing/2014/main" xmlns="" id="{E766E41D-0EE9-AC45-8966-61CE0514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500" y="1781589"/>
              <a:ext cx="15640" cy="21655"/>
            </a:xfrm>
            <a:custGeom>
              <a:avLst/>
              <a:gdLst>
                <a:gd name="T0" fmla="*/ 7 w 9"/>
                <a:gd name="T1" fmla="*/ 0 h 13"/>
                <a:gd name="T2" fmla="*/ 0 w 9"/>
                <a:gd name="T3" fmla="*/ 7 h 13"/>
                <a:gd name="T4" fmla="*/ 7 w 9"/>
                <a:gd name="T5" fmla="*/ 13 h 13"/>
                <a:gd name="T6" fmla="*/ 9 w 9"/>
                <a:gd name="T7" fmla="*/ 13 h 13"/>
                <a:gd name="T8" fmla="*/ 9 w 9"/>
                <a:gd name="T9" fmla="*/ 0 h 13"/>
                <a:gd name="T10" fmla="*/ 7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6EC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3" name="Freeform 1272">
              <a:extLst>
                <a:ext uri="{FF2B5EF4-FFF2-40B4-BE49-F238E27FC236}">
                  <a16:creationId xmlns:a16="http://schemas.microsoft.com/office/drawing/2014/main" xmlns="" id="{92A6D33F-598C-6745-B4A4-6BF8E12D5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6146" y="2337398"/>
              <a:ext cx="460767" cy="927552"/>
            </a:xfrm>
            <a:custGeom>
              <a:avLst/>
              <a:gdLst>
                <a:gd name="T0" fmla="*/ 227 w 273"/>
                <a:gd name="T1" fmla="*/ 0 h 549"/>
                <a:gd name="T2" fmla="*/ 45 w 273"/>
                <a:gd name="T3" fmla="*/ 0 h 549"/>
                <a:gd name="T4" fmla="*/ 0 w 273"/>
                <a:gd name="T5" fmla="*/ 46 h 549"/>
                <a:gd name="T6" fmla="*/ 0 w 273"/>
                <a:gd name="T7" fmla="*/ 503 h 549"/>
                <a:gd name="T8" fmla="*/ 45 w 273"/>
                <a:gd name="T9" fmla="*/ 549 h 549"/>
                <a:gd name="T10" fmla="*/ 227 w 273"/>
                <a:gd name="T11" fmla="*/ 549 h 549"/>
                <a:gd name="T12" fmla="*/ 273 w 273"/>
                <a:gd name="T13" fmla="*/ 503 h 549"/>
                <a:gd name="T14" fmla="*/ 273 w 273"/>
                <a:gd name="T15" fmla="*/ 46 h 549"/>
                <a:gd name="T16" fmla="*/ 227 w 273"/>
                <a:gd name="T17" fmla="*/ 0 h 549"/>
                <a:gd name="T18" fmla="*/ 255 w 273"/>
                <a:gd name="T19" fmla="*/ 486 h 549"/>
                <a:gd name="T20" fmla="*/ 17 w 273"/>
                <a:gd name="T21" fmla="*/ 486 h 549"/>
                <a:gd name="T22" fmla="*/ 17 w 273"/>
                <a:gd name="T23" fmla="*/ 62 h 549"/>
                <a:gd name="T24" fmla="*/ 255 w 273"/>
                <a:gd name="T25" fmla="*/ 62 h 549"/>
                <a:gd name="T26" fmla="*/ 255 w 273"/>
                <a:gd name="T27" fmla="*/ 48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3" h="549">
                  <a:moveTo>
                    <a:pt x="22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28"/>
                    <a:pt x="20" y="549"/>
                    <a:pt x="45" y="549"/>
                  </a:cubicBezTo>
                  <a:cubicBezTo>
                    <a:pt x="227" y="549"/>
                    <a:pt x="227" y="549"/>
                    <a:pt x="227" y="549"/>
                  </a:cubicBezTo>
                  <a:cubicBezTo>
                    <a:pt x="252" y="549"/>
                    <a:pt x="273" y="528"/>
                    <a:pt x="273" y="503"/>
                  </a:cubicBezTo>
                  <a:cubicBezTo>
                    <a:pt x="273" y="46"/>
                    <a:pt x="273" y="46"/>
                    <a:pt x="273" y="46"/>
                  </a:cubicBezTo>
                  <a:cubicBezTo>
                    <a:pt x="273" y="21"/>
                    <a:pt x="252" y="0"/>
                    <a:pt x="227" y="0"/>
                  </a:cubicBezTo>
                  <a:moveTo>
                    <a:pt x="255" y="486"/>
                  </a:moveTo>
                  <a:cubicBezTo>
                    <a:pt x="17" y="486"/>
                    <a:pt x="17" y="486"/>
                    <a:pt x="17" y="48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5" y="486"/>
                    <a:pt x="255" y="486"/>
                    <a:pt x="255" y="4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4" name="Freeform 1273">
              <a:extLst>
                <a:ext uri="{FF2B5EF4-FFF2-40B4-BE49-F238E27FC236}">
                  <a16:creationId xmlns:a16="http://schemas.microsoft.com/office/drawing/2014/main" xmlns="" id="{6A2FAF4F-7A37-0E41-AA27-63B74B6DE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928" y="3178329"/>
              <a:ext cx="28873" cy="57746"/>
            </a:xfrm>
            <a:custGeom>
              <a:avLst/>
              <a:gdLst>
                <a:gd name="T0" fmla="*/ 0 w 17"/>
                <a:gd name="T1" fmla="*/ 0 h 34"/>
                <a:gd name="T2" fmla="*/ 0 w 17"/>
                <a:gd name="T3" fmla="*/ 0 h 34"/>
                <a:gd name="T4" fmla="*/ 0 w 17"/>
                <a:gd name="T5" fmla="*/ 34 h 34"/>
                <a:gd name="T6" fmla="*/ 0 w 17"/>
                <a:gd name="T7" fmla="*/ 34 h 34"/>
                <a:gd name="T8" fmla="*/ 17 w 17"/>
                <a:gd name="T9" fmla="*/ 17 h 34"/>
                <a:gd name="T10" fmla="*/ 0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17" y="26"/>
                    <a:pt x="17" y="17"/>
                  </a:cubicBezTo>
                  <a:cubicBezTo>
                    <a:pt x="17" y="7"/>
                    <a:pt x="9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5" name="Freeform 1274">
              <a:extLst>
                <a:ext uri="{FF2B5EF4-FFF2-40B4-BE49-F238E27FC236}">
                  <a16:creationId xmlns:a16="http://schemas.microsoft.com/office/drawing/2014/main" xmlns="" id="{44226218-E0D8-8A42-8065-3EB9604ED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928" y="2363866"/>
              <a:ext cx="4812" cy="10828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6 h 6"/>
                <a:gd name="T6" fmla="*/ 0 w 3"/>
                <a:gd name="T7" fmla="*/ 6 h 6"/>
                <a:gd name="T8" fmla="*/ 3 w 3"/>
                <a:gd name="T9" fmla="*/ 3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3" y="4"/>
                    <a:pt x="3" y="3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38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6" name="Oval 1275">
              <a:extLst>
                <a:ext uri="{FF2B5EF4-FFF2-40B4-BE49-F238E27FC236}">
                  <a16:creationId xmlns:a16="http://schemas.microsoft.com/office/drawing/2014/main" xmlns="" id="{FD15932F-D7A0-CE48-AD35-593D361D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6152" y="2387926"/>
              <a:ext cx="13234" cy="13234"/>
            </a:xfrm>
            <a:prstGeom prst="ellipse">
              <a:avLst/>
            </a:prstGeom>
            <a:solidFill>
              <a:srgbClr val="8B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7" name="Freeform 1276">
              <a:extLst>
                <a:ext uri="{FF2B5EF4-FFF2-40B4-BE49-F238E27FC236}">
                  <a16:creationId xmlns:a16="http://schemas.microsoft.com/office/drawing/2014/main" xmlns="" id="{F2776D3A-B962-9246-A42A-2D33CB2E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928" y="2389129"/>
              <a:ext cx="31279" cy="10828"/>
            </a:xfrm>
            <a:custGeom>
              <a:avLst/>
              <a:gdLst>
                <a:gd name="T0" fmla="*/ 16 w 19"/>
                <a:gd name="T1" fmla="*/ 0 h 6"/>
                <a:gd name="T2" fmla="*/ 0 w 19"/>
                <a:gd name="T3" fmla="*/ 0 h 6"/>
                <a:gd name="T4" fmla="*/ 0 w 19"/>
                <a:gd name="T5" fmla="*/ 6 h 6"/>
                <a:gd name="T6" fmla="*/ 16 w 19"/>
                <a:gd name="T7" fmla="*/ 6 h 6"/>
                <a:gd name="T8" fmla="*/ 19 w 19"/>
                <a:gd name="T9" fmla="*/ 3 h 6"/>
                <a:gd name="T10" fmla="*/ 16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6"/>
                    <a:pt x="19" y="4"/>
                    <a:pt x="19" y="3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8" name="Rectangle 1277">
              <a:extLst>
                <a:ext uri="{FF2B5EF4-FFF2-40B4-BE49-F238E27FC236}">
                  <a16:creationId xmlns:a16="http://schemas.microsoft.com/office/drawing/2014/main" xmlns="" id="{2829C758-DCE1-E447-AA51-FB014EE81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019" y="2442062"/>
              <a:ext cx="401818" cy="7158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xmlns="" id="{7778838E-4DC8-A449-9BB5-6F04A210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019" y="2442062"/>
              <a:ext cx="401818" cy="71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0" name="Freeform 1279">
              <a:extLst>
                <a:ext uri="{FF2B5EF4-FFF2-40B4-BE49-F238E27FC236}">
                  <a16:creationId xmlns:a16="http://schemas.microsoft.com/office/drawing/2014/main" xmlns="" id="{CA41BD02-EE3A-7344-8893-187414B9E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36" y="2692298"/>
              <a:ext cx="234595" cy="192487"/>
            </a:xfrm>
            <a:custGeom>
              <a:avLst/>
              <a:gdLst>
                <a:gd name="T0" fmla="*/ 125 w 139"/>
                <a:gd name="T1" fmla="*/ 28 h 114"/>
                <a:gd name="T2" fmla="*/ 43 w 139"/>
                <a:gd name="T3" fmla="*/ 114 h 114"/>
                <a:gd name="T4" fmla="*/ 0 w 139"/>
                <a:gd name="T5" fmla="*/ 101 h 114"/>
                <a:gd name="T6" fmla="*/ 42 w 139"/>
                <a:gd name="T7" fmla="*/ 89 h 114"/>
                <a:gd name="T8" fmla="*/ 15 w 139"/>
                <a:gd name="T9" fmla="*/ 69 h 114"/>
                <a:gd name="T10" fmla="*/ 28 w 139"/>
                <a:gd name="T11" fmla="*/ 68 h 114"/>
                <a:gd name="T12" fmla="*/ 5 w 139"/>
                <a:gd name="T13" fmla="*/ 40 h 114"/>
                <a:gd name="T14" fmla="*/ 18 w 139"/>
                <a:gd name="T15" fmla="*/ 44 h 114"/>
                <a:gd name="T16" fmla="*/ 9 w 139"/>
                <a:gd name="T17" fmla="*/ 5 h 114"/>
                <a:gd name="T18" fmla="*/ 68 w 139"/>
                <a:gd name="T19" fmla="*/ 35 h 114"/>
                <a:gd name="T20" fmla="*/ 96 w 139"/>
                <a:gd name="T21" fmla="*/ 0 h 114"/>
                <a:gd name="T22" fmla="*/ 117 w 139"/>
                <a:gd name="T23" fmla="*/ 9 h 114"/>
                <a:gd name="T24" fmla="*/ 135 w 139"/>
                <a:gd name="T25" fmla="*/ 2 h 114"/>
                <a:gd name="T26" fmla="*/ 123 w 139"/>
                <a:gd name="T27" fmla="*/ 18 h 114"/>
                <a:gd name="T28" fmla="*/ 139 w 139"/>
                <a:gd name="T29" fmla="*/ 14 h 114"/>
                <a:gd name="T30" fmla="*/ 125 w 139"/>
                <a:gd name="T31" fmla="*/ 2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14">
                  <a:moveTo>
                    <a:pt x="125" y="28"/>
                  </a:moveTo>
                  <a:cubicBezTo>
                    <a:pt x="127" y="69"/>
                    <a:pt x="97" y="114"/>
                    <a:pt x="43" y="114"/>
                  </a:cubicBezTo>
                  <a:cubicBezTo>
                    <a:pt x="27" y="114"/>
                    <a:pt x="12" y="109"/>
                    <a:pt x="0" y="101"/>
                  </a:cubicBezTo>
                  <a:cubicBezTo>
                    <a:pt x="15" y="102"/>
                    <a:pt x="30" y="98"/>
                    <a:pt x="42" y="89"/>
                  </a:cubicBezTo>
                  <a:cubicBezTo>
                    <a:pt x="29" y="89"/>
                    <a:pt x="19" y="80"/>
                    <a:pt x="15" y="69"/>
                  </a:cubicBezTo>
                  <a:cubicBezTo>
                    <a:pt x="20" y="70"/>
                    <a:pt x="24" y="70"/>
                    <a:pt x="28" y="68"/>
                  </a:cubicBezTo>
                  <a:cubicBezTo>
                    <a:pt x="14" y="66"/>
                    <a:pt x="5" y="53"/>
                    <a:pt x="5" y="40"/>
                  </a:cubicBezTo>
                  <a:cubicBezTo>
                    <a:pt x="9" y="42"/>
                    <a:pt x="13" y="43"/>
                    <a:pt x="18" y="44"/>
                  </a:cubicBezTo>
                  <a:cubicBezTo>
                    <a:pt x="5" y="35"/>
                    <a:pt x="2" y="18"/>
                    <a:pt x="9" y="5"/>
                  </a:cubicBezTo>
                  <a:cubicBezTo>
                    <a:pt x="23" y="23"/>
                    <a:pt x="45" y="34"/>
                    <a:pt x="68" y="35"/>
                  </a:cubicBezTo>
                  <a:cubicBezTo>
                    <a:pt x="64" y="17"/>
                    <a:pt x="78" y="0"/>
                    <a:pt x="96" y="0"/>
                  </a:cubicBezTo>
                  <a:cubicBezTo>
                    <a:pt x="104" y="0"/>
                    <a:pt x="112" y="4"/>
                    <a:pt x="117" y="9"/>
                  </a:cubicBezTo>
                  <a:cubicBezTo>
                    <a:pt x="124" y="8"/>
                    <a:pt x="130" y="6"/>
                    <a:pt x="135" y="2"/>
                  </a:cubicBezTo>
                  <a:cubicBezTo>
                    <a:pt x="133" y="9"/>
                    <a:pt x="129" y="15"/>
                    <a:pt x="123" y="18"/>
                  </a:cubicBezTo>
                  <a:cubicBezTo>
                    <a:pt x="128" y="17"/>
                    <a:pt x="134" y="16"/>
                    <a:pt x="139" y="14"/>
                  </a:cubicBezTo>
                  <a:cubicBezTo>
                    <a:pt x="135" y="19"/>
                    <a:pt x="130" y="24"/>
                    <a:pt x="125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1" name="Freeform 1280">
              <a:extLst>
                <a:ext uri="{FF2B5EF4-FFF2-40B4-BE49-F238E27FC236}">
                  <a16:creationId xmlns:a16="http://schemas.microsoft.com/office/drawing/2014/main" xmlns="" id="{2AE2377A-2C58-D346-93D8-01D50B3D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6146" y="2337398"/>
              <a:ext cx="229782" cy="927552"/>
            </a:xfrm>
            <a:custGeom>
              <a:avLst/>
              <a:gdLst>
                <a:gd name="T0" fmla="*/ 99 w 136"/>
                <a:gd name="T1" fmla="*/ 38 h 549"/>
                <a:gd name="T2" fmla="*/ 95 w 136"/>
                <a:gd name="T3" fmla="*/ 34 h 549"/>
                <a:gd name="T4" fmla="*/ 99 w 136"/>
                <a:gd name="T5" fmla="*/ 30 h 549"/>
                <a:gd name="T6" fmla="*/ 103 w 136"/>
                <a:gd name="T7" fmla="*/ 34 h 549"/>
                <a:gd name="T8" fmla="*/ 99 w 136"/>
                <a:gd name="T9" fmla="*/ 38 h 549"/>
                <a:gd name="T10" fmla="*/ 136 w 136"/>
                <a:gd name="T11" fmla="*/ 0 h 549"/>
                <a:gd name="T12" fmla="*/ 45 w 136"/>
                <a:gd name="T13" fmla="*/ 0 h 549"/>
                <a:gd name="T14" fmla="*/ 45 w 136"/>
                <a:gd name="T15" fmla="*/ 0 h 549"/>
                <a:gd name="T16" fmla="*/ 0 w 136"/>
                <a:gd name="T17" fmla="*/ 45 h 549"/>
                <a:gd name="T18" fmla="*/ 0 w 136"/>
                <a:gd name="T19" fmla="*/ 46 h 549"/>
                <a:gd name="T20" fmla="*/ 0 w 136"/>
                <a:gd name="T21" fmla="*/ 503 h 549"/>
                <a:gd name="T22" fmla="*/ 45 w 136"/>
                <a:gd name="T23" fmla="*/ 549 h 549"/>
                <a:gd name="T24" fmla="*/ 136 w 136"/>
                <a:gd name="T25" fmla="*/ 549 h 549"/>
                <a:gd name="T26" fmla="*/ 136 w 136"/>
                <a:gd name="T27" fmla="*/ 532 h 549"/>
                <a:gd name="T28" fmla="*/ 119 w 136"/>
                <a:gd name="T29" fmla="*/ 515 h 549"/>
                <a:gd name="T30" fmla="*/ 136 w 136"/>
                <a:gd name="T31" fmla="*/ 498 h 549"/>
                <a:gd name="T32" fmla="*/ 136 w 136"/>
                <a:gd name="T33" fmla="*/ 486 h 549"/>
                <a:gd name="T34" fmla="*/ 17 w 136"/>
                <a:gd name="T35" fmla="*/ 486 h 549"/>
                <a:gd name="T36" fmla="*/ 17 w 136"/>
                <a:gd name="T37" fmla="*/ 62 h 549"/>
                <a:gd name="T38" fmla="*/ 136 w 136"/>
                <a:gd name="T39" fmla="*/ 62 h 549"/>
                <a:gd name="T40" fmla="*/ 136 w 136"/>
                <a:gd name="T41" fmla="*/ 37 h 549"/>
                <a:gd name="T42" fmla="*/ 120 w 136"/>
                <a:gd name="T43" fmla="*/ 37 h 549"/>
                <a:gd name="T44" fmla="*/ 117 w 136"/>
                <a:gd name="T45" fmla="*/ 34 h 549"/>
                <a:gd name="T46" fmla="*/ 120 w 136"/>
                <a:gd name="T47" fmla="*/ 31 h 549"/>
                <a:gd name="T48" fmla="*/ 136 w 136"/>
                <a:gd name="T49" fmla="*/ 31 h 549"/>
                <a:gd name="T50" fmla="*/ 136 w 136"/>
                <a:gd name="T51" fmla="*/ 22 h 549"/>
                <a:gd name="T52" fmla="*/ 133 w 136"/>
                <a:gd name="T53" fmla="*/ 19 h 549"/>
                <a:gd name="T54" fmla="*/ 136 w 136"/>
                <a:gd name="T55" fmla="*/ 16 h 549"/>
                <a:gd name="T56" fmla="*/ 136 w 136"/>
                <a:gd name="T5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549">
                  <a:moveTo>
                    <a:pt x="99" y="38"/>
                  </a:moveTo>
                  <a:cubicBezTo>
                    <a:pt x="97" y="38"/>
                    <a:pt x="95" y="36"/>
                    <a:pt x="95" y="34"/>
                  </a:cubicBezTo>
                  <a:cubicBezTo>
                    <a:pt x="95" y="32"/>
                    <a:pt x="97" y="30"/>
                    <a:pt x="99" y="30"/>
                  </a:cubicBezTo>
                  <a:cubicBezTo>
                    <a:pt x="102" y="30"/>
                    <a:pt x="103" y="32"/>
                    <a:pt x="103" y="34"/>
                  </a:cubicBezTo>
                  <a:cubicBezTo>
                    <a:pt x="103" y="36"/>
                    <a:pt x="102" y="38"/>
                    <a:pt x="99" y="38"/>
                  </a:cubicBezTo>
                  <a:moveTo>
                    <a:pt x="13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28"/>
                    <a:pt x="20" y="549"/>
                    <a:pt x="45" y="549"/>
                  </a:cubicBezTo>
                  <a:cubicBezTo>
                    <a:pt x="136" y="549"/>
                    <a:pt x="136" y="549"/>
                    <a:pt x="136" y="549"/>
                  </a:cubicBezTo>
                  <a:cubicBezTo>
                    <a:pt x="136" y="532"/>
                    <a:pt x="136" y="532"/>
                    <a:pt x="136" y="532"/>
                  </a:cubicBezTo>
                  <a:cubicBezTo>
                    <a:pt x="127" y="532"/>
                    <a:pt x="119" y="524"/>
                    <a:pt x="119" y="515"/>
                  </a:cubicBezTo>
                  <a:cubicBezTo>
                    <a:pt x="119" y="505"/>
                    <a:pt x="127" y="498"/>
                    <a:pt x="136" y="498"/>
                  </a:cubicBezTo>
                  <a:cubicBezTo>
                    <a:pt x="136" y="486"/>
                    <a:pt x="136" y="486"/>
                    <a:pt x="136" y="486"/>
                  </a:cubicBezTo>
                  <a:cubicBezTo>
                    <a:pt x="17" y="486"/>
                    <a:pt x="17" y="486"/>
                    <a:pt x="17" y="48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8" y="37"/>
                    <a:pt x="117" y="35"/>
                    <a:pt x="117" y="34"/>
                  </a:cubicBezTo>
                  <a:cubicBezTo>
                    <a:pt x="117" y="32"/>
                    <a:pt x="118" y="31"/>
                    <a:pt x="120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2"/>
                    <a:pt x="133" y="20"/>
                    <a:pt x="133" y="19"/>
                  </a:cubicBezTo>
                  <a:cubicBezTo>
                    <a:pt x="133" y="17"/>
                    <a:pt x="135" y="16"/>
                    <a:pt x="136" y="16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2" name="Freeform 1281">
              <a:extLst>
                <a:ext uri="{FF2B5EF4-FFF2-40B4-BE49-F238E27FC236}">
                  <a16:creationId xmlns:a16="http://schemas.microsoft.com/office/drawing/2014/main" xmlns="" id="{1DBE914F-D090-1845-808A-5E1468247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7055" y="3178329"/>
              <a:ext cx="28873" cy="57746"/>
            </a:xfrm>
            <a:custGeom>
              <a:avLst/>
              <a:gdLst>
                <a:gd name="T0" fmla="*/ 17 w 17"/>
                <a:gd name="T1" fmla="*/ 0 h 34"/>
                <a:gd name="T2" fmla="*/ 0 w 17"/>
                <a:gd name="T3" fmla="*/ 17 h 34"/>
                <a:gd name="T4" fmla="*/ 17 w 17"/>
                <a:gd name="T5" fmla="*/ 34 h 34"/>
                <a:gd name="T6" fmla="*/ 17 w 1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3" name="Freeform 1282">
              <a:extLst>
                <a:ext uri="{FF2B5EF4-FFF2-40B4-BE49-F238E27FC236}">
                  <a16:creationId xmlns:a16="http://schemas.microsoft.com/office/drawing/2014/main" xmlns="" id="{6DC3B549-6FC7-D241-B3A2-E29719386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1116" y="2363865"/>
              <a:ext cx="4812" cy="10828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3 h 6"/>
                <a:gd name="T4" fmla="*/ 3 w 3"/>
                <a:gd name="T5" fmla="*/ 6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8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4" name="Oval 1283">
              <a:extLst>
                <a:ext uri="{FF2B5EF4-FFF2-40B4-BE49-F238E27FC236}">
                  <a16:creationId xmlns:a16="http://schemas.microsoft.com/office/drawing/2014/main" xmlns="" id="{E2028BC2-C1FD-7149-A860-9A32DFD3C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6152" y="2387926"/>
              <a:ext cx="13234" cy="13234"/>
            </a:xfrm>
            <a:prstGeom prst="ellipse">
              <a:avLst/>
            </a:prstGeom>
            <a:solidFill>
              <a:srgbClr val="72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5" name="Freeform 1284">
              <a:extLst>
                <a:ext uri="{FF2B5EF4-FFF2-40B4-BE49-F238E27FC236}">
                  <a16:creationId xmlns:a16="http://schemas.microsoft.com/office/drawing/2014/main" xmlns="" id="{AED49330-F6A7-0B42-B34F-1AF261C59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446" y="2389127"/>
              <a:ext cx="32484" cy="10828"/>
            </a:xfrm>
            <a:custGeom>
              <a:avLst/>
              <a:gdLst>
                <a:gd name="T0" fmla="*/ 19 w 19"/>
                <a:gd name="T1" fmla="*/ 0 h 6"/>
                <a:gd name="T2" fmla="*/ 3 w 19"/>
                <a:gd name="T3" fmla="*/ 0 h 6"/>
                <a:gd name="T4" fmla="*/ 0 w 19"/>
                <a:gd name="T5" fmla="*/ 3 h 6"/>
                <a:gd name="T6" fmla="*/ 3 w 19"/>
                <a:gd name="T7" fmla="*/ 6 h 6"/>
                <a:gd name="T8" fmla="*/ 19 w 19"/>
                <a:gd name="T9" fmla="*/ 6 h 6"/>
                <a:gd name="T10" fmla="*/ 19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6" name="Freeform 1285">
              <a:extLst>
                <a:ext uri="{FF2B5EF4-FFF2-40B4-BE49-F238E27FC236}">
                  <a16:creationId xmlns:a16="http://schemas.microsoft.com/office/drawing/2014/main" xmlns="" id="{5BD3143C-3A65-9C47-9CD6-AFF5A8B8F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019" y="2442062"/>
              <a:ext cx="200909" cy="715814"/>
            </a:xfrm>
            <a:custGeom>
              <a:avLst/>
              <a:gdLst>
                <a:gd name="T0" fmla="*/ 119 w 119"/>
                <a:gd name="T1" fmla="*/ 0 h 424"/>
                <a:gd name="T2" fmla="*/ 0 w 119"/>
                <a:gd name="T3" fmla="*/ 0 h 424"/>
                <a:gd name="T4" fmla="*/ 0 w 119"/>
                <a:gd name="T5" fmla="*/ 424 h 424"/>
                <a:gd name="T6" fmla="*/ 119 w 119"/>
                <a:gd name="T7" fmla="*/ 424 h 424"/>
                <a:gd name="T8" fmla="*/ 119 w 119"/>
                <a:gd name="T9" fmla="*/ 258 h 424"/>
                <a:gd name="T10" fmla="*/ 94 w 119"/>
                <a:gd name="T11" fmla="*/ 262 h 424"/>
                <a:gd name="T12" fmla="*/ 51 w 119"/>
                <a:gd name="T13" fmla="*/ 249 h 424"/>
                <a:gd name="T14" fmla="*/ 57 w 119"/>
                <a:gd name="T15" fmla="*/ 249 h 424"/>
                <a:gd name="T16" fmla="*/ 93 w 119"/>
                <a:gd name="T17" fmla="*/ 237 h 424"/>
                <a:gd name="T18" fmla="*/ 66 w 119"/>
                <a:gd name="T19" fmla="*/ 217 h 424"/>
                <a:gd name="T20" fmla="*/ 72 w 119"/>
                <a:gd name="T21" fmla="*/ 217 h 424"/>
                <a:gd name="T22" fmla="*/ 79 w 119"/>
                <a:gd name="T23" fmla="*/ 216 h 424"/>
                <a:gd name="T24" fmla="*/ 56 w 119"/>
                <a:gd name="T25" fmla="*/ 188 h 424"/>
                <a:gd name="T26" fmla="*/ 69 w 119"/>
                <a:gd name="T27" fmla="*/ 192 h 424"/>
                <a:gd name="T28" fmla="*/ 60 w 119"/>
                <a:gd name="T29" fmla="*/ 153 h 424"/>
                <a:gd name="T30" fmla="*/ 119 w 119"/>
                <a:gd name="T31" fmla="*/ 183 h 424"/>
                <a:gd name="T32" fmla="*/ 119 w 119"/>
                <a:gd name="T33" fmla="*/ 182 h 424"/>
                <a:gd name="T34" fmla="*/ 119 w 119"/>
                <a:gd name="T35" fmla="*/ 171 h 424"/>
                <a:gd name="T36" fmla="*/ 119 w 119"/>
                <a:gd name="T3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424">
                  <a:moveTo>
                    <a:pt x="1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2" y="260"/>
                    <a:pt x="103" y="262"/>
                    <a:pt x="94" y="262"/>
                  </a:cubicBezTo>
                  <a:cubicBezTo>
                    <a:pt x="78" y="262"/>
                    <a:pt x="63" y="257"/>
                    <a:pt x="51" y="249"/>
                  </a:cubicBezTo>
                  <a:cubicBezTo>
                    <a:pt x="53" y="249"/>
                    <a:pt x="55" y="249"/>
                    <a:pt x="57" y="249"/>
                  </a:cubicBezTo>
                  <a:cubicBezTo>
                    <a:pt x="70" y="249"/>
                    <a:pt x="83" y="245"/>
                    <a:pt x="93" y="237"/>
                  </a:cubicBezTo>
                  <a:cubicBezTo>
                    <a:pt x="80" y="237"/>
                    <a:pt x="70" y="228"/>
                    <a:pt x="66" y="217"/>
                  </a:cubicBezTo>
                  <a:cubicBezTo>
                    <a:pt x="68" y="217"/>
                    <a:pt x="70" y="217"/>
                    <a:pt x="72" y="217"/>
                  </a:cubicBezTo>
                  <a:cubicBezTo>
                    <a:pt x="74" y="217"/>
                    <a:pt x="77" y="217"/>
                    <a:pt x="79" y="216"/>
                  </a:cubicBezTo>
                  <a:cubicBezTo>
                    <a:pt x="65" y="214"/>
                    <a:pt x="56" y="201"/>
                    <a:pt x="56" y="188"/>
                  </a:cubicBezTo>
                  <a:cubicBezTo>
                    <a:pt x="60" y="190"/>
                    <a:pt x="64" y="191"/>
                    <a:pt x="69" y="192"/>
                  </a:cubicBezTo>
                  <a:cubicBezTo>
                    <a:pt x="56" y="183"/>
                    <a:pt x="53" y="166"/>
                    <a:pt x="60" y="153"/>
                  </a:cubicBezTo>
                  <a:cubicBezTo>
                    <a:pt x="74" y="171"/>
                    <a:pt x="95" y="182"/>
                    <a:pt x="119" y="183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79"/>
                    <a:pt x="118" y="175"/>
                    <a:pt x="119" y="171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7" name="Freeform 71">
              <a:extLst>
                <a:ext uri="{FF2B5EF4-FFF2-40B4-BE49-F238E27FC236}">
                  <a16:creationId xmlns:a16="http://schemas.microsoft.com/office/drawing/2014/main" xmlns="" id="{66E8D35A-FF2C-CA41-A5CC-DBBDF489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257" y="3503152"/>
              <a:ext cx="1185002" cy="803637"/>
            </a:xfrm>
            <a:custGeom>
              <a:avLst/>
              <a:gdLst>
                <a:gd name="T0" fmla="*/ 702 w 702"/>
                <a:gd name="T1" fmla="*/ 443 h 476"/>
                <a:gd name="T2" fmla="*/ 702 w 702"/>
                <a:gd name="T3" fmla="*/ 33 h 476"/>
                <a:gd name="T4" fmla="*/ 669 w 702"/>
                <a:gd name="T5" fmla="*/ 0 h 476"/>
                <a:gd name="T6" fmla="*/ 33 w 702"/>
                <a:gd name="T7" fmla="*/ 0 h 476"/>
                <a:gd name="T8" fmla="*/ 0 w 702"/>
                <a:gd name="T9" fmla="*/ 33 h 476"/>
                <a:gd name="T10" fmla="*/ 0 w 702"/>
                <a:gd name="T11" fmla="*/ 443 h 476"/>
                <a:gd name="T12" fmla="*/ 33 w 702"/>
                <a:gd name="T13" fmla="*/ 476 h 476"/>
                <a:gd name="T14" fmla="*/ 669 w 702"/>
                <a:gd name="T15" fmla="*/ 476 h 476"/>
                <a:gd name="T16" fmla="*/ 702 w 702"/>
                <a:gd name="T17" fmla="*/ 44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2" h="476">
                  <a:moveTo>
                    <a:pt x="702" y="443"/>
                  </a:moveTo>
                  <a:cubicBezTo>
                    <a:pt x="702" y="33"/>
                    <a:pt x="702" y="33"/>
                    <a:pt x="702" y="33"/>
                  </a:cubicBezTo>
                  <a:cubicBezTo>
                    <a:pt x="702" y="15"/>
                    <a:pt x="687" y="0"/>
                    <a:pt x="66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61"/>
                    <a:pt x="15" y="476"/>
                    <a:pt x="33" y="476"/>
                  </a:cubicBezTo>
                  <a:cubicBezTo>
                    <a:pt x="669" y="476"/>
                    <a:pt x="669" y="476"/>
                    <a:pt x="669" y="476"/>
                  </a:cubicBezTo>
                  <a:cubicBezTo>
                    <a:pt x="687" y="476"/>
                    <a:pt x="702" y="461"/>
                    <a:pt x="702" y="4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8" name="Oval 72">
              <a:extLst>
                <a:ext uri="{FF2B5EF4-FFF2-40B4-BE49-F238E27FC236}">
                  <a16:creationId xmlns:a16="http://schemas.microsoft.com/office/drawing/2014/main" xmlns="" id="{CB967BC6-28EF-C54C-BDBA-CF28D064B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294" y="3897750"/>
              <a:ext cx="13234" cy="13234"/>
            </a:xfrm>
            <a:prstGeom prst="ellipse">
              <a:avLst/>
            </a:prstGeom>
            <a:solidFill>
              <a:srgbClr val="86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9" name="Oval 73">
              <a:extLst>
                <a:ext uri="{FF2B5EF4-FFF2-40B4-BE49-F238E27FC236}">
                  <a16:creationId xmlns:a16="http://schemas.microsoft.com/office/drawing/2014/main" xmlns="" id="{86586496-119A-B444-BDEE-73355FBE5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3129" y="3876096"/>
              <a:ext cx="56544" cy="57746"/>
            </a:xfrm>
            <a:prstGeom prst="ellipse">
              <a:avLst/>
            </a:prstGeom>
            <a:solidFill>
              <a:srgbClr val="6A6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0" name="Freeform 74">
              <a:extLst>
                <a:ext uri="{FF2B5EF4-FFF2-40B4-BE49-F238E27FC236}">
                  <a16:creationId xmlns:a16="http://schemas.microsoft.com/office/drawing/2014/main" xmlns="" id="{8ED8BFF9-164F-2E4E-B1C3-682D3065B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6364" y="3889330"/>
              <a:ext cx="30077" cy="30078"/>
            </a:xfrm>
            <a:custGeom>
              <a:avLst/>
              <a:gdLst>
                <a:gd name="T0" fmla="*/ 0 w 18"/>
                <a:gd name="T1" fmla="*/ 12 h 18"/>
                <a:gd name="T2" fmla="*/ 0 w 18"/>
                <a:gd name="T3" fmla="*/ 6 h 18"/>
                <a:gd name="T4" fmla="*/ 6 w 18"/>
                <a:gd name="T5" fmla="*/ 0 h 18"/>
                <a:gd name="T6" fmla="*/ 12 w 18"/>
                <a:gd name="T7" fmla="*/ 0 h 18"/>
                <a:gd name="T8" fmla="*/ 18 w 18"/>
                <a:gd name="T9" fmla="*/ 6 h 18"/>
                <a:gd name="T10" fmla="*/ 18 w 18"/>
                <a:gd name="T11" fmla="*/ 12 h 18"/>
                <a:gd name="T12" fmla="*/ 12 w 18"/>
                <a:gd name="T13" fmla="*/ 18 h 18"/>
                <a:gd name="T14" fmla="*/ 6 w 18"/>
                <a:gd name="T15" fmla="*/ 18 h 18"/>
                <a:gd name="T16" fmla="*/ 0 w 18"/>
                <a:gd name="T17" fmla="*/ 12 h 18"/>
                <a:gd name="T18" fmla="*/ 16 w 18"/>
                <a:gd name="T19" fmla="*/ 6 h 18"/>
                <a:gd name="T20" fmla="*/ 12 w 18"/>
                <a:gd name="T21" fmla="*/ 2 h 18"/>
                <a:gd name="T22" fmla="*/ 6 w 18"/>
                <a:gd name="T23" fmla="*/ 2 h 18"/>
                <a:gd name="T24" fmla="*/ 2 w 18"/>
                <a:gd name="T25" fmla="*/ 6 h 18"/>
                <a:gd name="T26" fmla="*/ 2 w 18"/>
                <a:gd name="T27" fmla="*/ 12 h 18"/>
                <a:gd name="T28" fmla="*/ 6 w 18"/>
                <a:gd name="T29" fmla="*/ 16 h 18"/>
                <a:gd name="T30" fmla="*/ 12 w 18"/>
                <a:gd name="T31" fmla="*/ 16 h 18"/>
                <a:gd name="T32" fmla="*/ 16 w 18"/>
                <a:gd name="T33" fmla="*/ 12 h 18"/>
                <a:gd name="T34" fmla="*/ 16 w 18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0" y="1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3"/>
                    <a:pt x="18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5"/>
                    <a:pt x="15" y="18"/>
                    <a:pt x="12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5"/>
                    <a:pt x="0" y="12"/>
                  </a:cubicBezTo>
                  <a:moveTo>
                    <a:pt x="16" y="6"/>
                  </a:moveTo>
                  <a:cubicBezTo>
                    <a:pt x="16" y="4"/>
                    <a:pt x="14" y="2"/>
                    <a:pt x="1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4" y="16"/>
                    <a:pt x="6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6"/>
                    <a:pt x="16" y="6"/>
                    <a:pt x="1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1" name="Rectangle 75">
              <a:extLst>
                <a:ext uri="{FF2B5EF4-FFF2-40B4-BE49-F238E27FC236}">
                  <a16:creationId xmlns:a16="http://schemas.microsoft.com/office/drawing/2014/main" xmlns="" id="{3F8F8C45-F6DE-C142-85F0-2A09D1CE5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968" y="3545258"/>
              <a:ext cx="956423" cy="7158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2" name="Rectangle 76">
              <a:extLst>
                <a:ext uri="{FF2B5EF4-FFF2-40B4-BE49-F238E27FC236}">
                  <a16:creationId xmlns:a16="http://schemas.microsoft.com/office/drawing/2014/main" xmlns="" id="{9281FBEB-4445-1E48-ADFA-42D4FFBFF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968" y="3545258"/>
              <a:ext cx="956423" cy="71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3" name="Freeform 77">
              <a:extLst>
                <a:ext uri="{FF2B5EF4-FFF2-40B4-BE49-F238E27FC236}">
                  <a16:creationId xmlns:a16="http://schemas.microsoft.com/office/drawing/2014/main" xmlns="" id="{AC28533C-DF3C-0849-8D13-16686C742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9309" y="3689623"/>
              <a:ext cx="370538" cy="425880"/>
            </a:xfrm>
            <a:custGeom>
              <a:avLst/>
              <a:gdLst>
                <a:gd name="T0" fmla="*/ 48 w 219"/>
                <a:gd name="T1" fmla="*/ 0 h 252"/>
                <a:gd name="T2" fmla="*/ 68 w 219"/>
                <a:gd name="T3" fmla="*/ 0 h 252"/>
                <a:gd name="T4" fmla="*/ 65 w 219"/>
                <a:gd name="T5" fmla="*/ 58 h 252"/>
                <a:gd name="T6" fmla="*/ 50 w 219"/>
                <a:gd name="T7" fmla="*/ 97 h 252"/>
                <a:gd name="T8" fmla="*/ 32 w 219"/>
                <a:gd name="T9" fmla="*/ 0 h 252"/>
                <a:gd name="T10" fmla="*/ 102 w 219"/>
                <a:gd name="T11" fmla="*/ 98 h 252"/>
                <a:gd name="T12" fmla="*/ 121 w 219"/>
                <a:gd name="T13" fmla="*/ 44 h 252"/>
                <a:gd name="T14" fmla="*/ 82 w 219"/>
                <a:gd name="T15" fmla="*/ 44 h 252"/>
                <a:gd name="T16" fmla="*/ 96 w 219"/>
                <a:gd name="T17" fmla="*/ 45 h 252"/>
                <a:gd name="T18" fmla="*/ 107 w 219"/>
                <a:gd name="T19" fmla="*/ 45 h 252"/>
                <a:gd name="T20" fmla="*/ 102 w 219"/>
                <a:gd name="T21" fmla="*/ 85 h 252"/>
                <a:gd name="T22" fmla="*/ 96 w 219"/>
                <a:gd name="T23" fmla="*/ 45 h 252"/>
                <a:gd name="T24" fmla="*/ 157 w 219"/>
                <a:gd name="T25" fmla="*/ 80 h 252"/>
                <a:gd name="T26" fmla="*/ 146 w 219"/>
                <a:gd name="T27" fmla="*/ 80 h 252"/>
                <a:gd name="T28" fmla="*/ 132 w 219"/>
                <a:gd name="T29" fmla="*/ 25 h 252"/>
                <a:gd name="T30" fmla="*/ 142 w 219"/>
                <a:gd name="T31" fmla="*/ 98 h 252"/>
                <a:gd name="T32" fmla="*/ 157 w 219"/>
                <a:gd name="T33" fmla="*/ 97 h 252"/>
                <a:gd name="T34" fmla="*/ 171 w 219"/>
                <a:gd name="T35" fmla="*/ 25 h 252"/>
                <a:gd name="T36" fmla="*/ 138 w 219"/>
                <a:gd name="T37" fmla="*/ 173 h 252"/>
                <a:gd name="T38" fmla="*/ 139 w 219"/>
                <a:gd name="T39" fmla="*/ 213 h 252"/>
                <a:gd name="T40" fmla="*/ 131 w 219"/>
                <a:gd name="T41" fmla="*/ 219 h 252"/>
                <a:gd name="T42" fmla="*/ 128 w 219"/>
                <a:gd name="T43" fmla="*/ 174 h 252"/>
                <a:gd name="T44" fmla="*/ 138 w 219"/>
                <a:gd name="T45" fmla="*/ 173 h 252"/>
                <a:gd name="T46" fmla="*/ 175 w 219"/>
                <a:gd name="T47" fmla="*/ 179 h 252"/>
                <a:gd name="T48" fmla="*/ 186 w 219"/>
                <a:gd name="T49" fmla="*/ 186 h 252"/>
                <a:gd name="T50" fmla="*/ 180 w 219"/>
                <a:gd name="T51" fmla="*/ 171 h 252"/>
                <a:gd name="T52" fmla="*/ 189 w 219"/>
                <a:gd name="T53" fmla="*/ 252 h 252"/>
                <a:gd name="T54" fmla="*/ 0 w 219"/>
                <a:gd name="T55" fmla="*/ 222 h 252"/>
                <a:gd name="T56" fmla="*/ 31 w 219"/>
                <a:gd name="T57" fmla="*/ 113 h 252"/>
                <a:gd name="T58" fmla="*/ 219 w 219"/>
                <a:gd name="T59" fmla="*/ 144 h 252"/>
                <a:gd name="T60" fmla="*/ 52 w 219"/>
                <a:gd name="T61" fmla="*/ 150 h 252"/>
                <a:gd name="T62" fmla="*/ 67 w 219"/>
                <a:gd name="T63" fmla="*/ 136 h 252"/>
                <a:gd name="T64" fmla="*/ 23 w 219"/>
                <a:gd name="T65" fmla="*/ 150 h 252"/>
                <a:gd name="T66" fmla="*/ 38 w 219"/>
                <a:gd name="T67" fmla="*/ 229 h 252"/>
                <a:gd name="T68" fmla="*/ 52 w 219"/>
                <a:gd name="T69" fmla="*/ 150 h 252"/>
                <a:gd name="T70" fmla="*/ 90 w 219"/>
                <a:gd name="T71" fmla="*/ 161 h 252"/>
                <a:gd name="T72" fmla="*/ 83 w 219"/>
                <a:gd name="T73" fmla="*/ 218 h 252"/>
                <a:gd name="T74" fmla="*/ 79 w 219"/>
                <a:gd name="T75" fmla="*/ 161 h 252"/>
                <a:gd name="T76" fmla="*/ 67 w 219"/>
                <a:gd name="T77" fmla="*/ 218 h 252"/>
                <a:gd name="T78" fmla="*/ 90 w 219"/>
                <a:gd name="T79" fmla="*/ 222 h 252"/>
                <a:gd name="T80" fmla="*/ 103 w 219"/>
                <a:gd name="T81" fmla="*/ 229 h 252"/>
                <a:gd name="T82" fmla="*/ 152 w 219"/>
                <a:gd name="T83" fmla="*/ 177 h 252"/>
                <a:gd name="T84" fmla="*/ 128 w 219"/>
                <a:gd name="T85" fmla="*/ 166 h 252"/>
                <a:gd name="T86" fmla="*/ 115 w 219"/>
                <a:gd name="T87" fmla="*/ 136 h 252"/>
                <a:gd name="T88" fmla="*/ 128 w 219"/>
                <a:gd name="T89" fmla="*/ 229 h 252"/>
                <a:gd name="T90" fmla="*/ 140 w 219"/>
                <a:gd name="T91" fmla="*/ 230 h 252"/>
                <a:gd name="T92" fmla="*/ 152 w 219"/>
                <a:gd name="T93" fmla="*/ 177 h 252"/>
                <a:gd name="T94" fmla="*/ 181 w 219"/>
                <a:gd name="T95" fmla="*/ 159 h 252"/>
                <a:gd name="T96" fmla="*/ 162 w 219"/>
                <a:gd name="T97" fmla="*/ 210 h 252"/>
                <a:gd name="T98" fmla="*/ 199 w 219"/>
                <a:gd name="T99" fmla="*/ 210 h 252"/>
                <a:gd name="T100" fmla="*/ 186 w 219"/>
                <a:gd name="T101" fmla="*/ 205 h 252"/>
                <a:gd name="T102" fmla="*/ 180 w 219"/>
                <a:gd name="T103" fmla="*/ 219 h 252"/>
                <a:gd name="T104" fmla="*/ 175 w 219"/>
                <a:gd name="T105" fmla="*/ 197 h 252"/>
                <a:gd name="T106" fmla="*/ 199 w 219"/>
                <a:gd name="T107" fmla="*/ 17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" h="252">
                  <a:moveTo>
                    <a:pt x="3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2" y="0"/>
                    <a:pt x="32" y="0"/>
                    <a:pt x="32" y="0"/>
                  </a:cubicBezTo>
                  <a:moveTo>
                    <a:pt x="82" y="79"/>
                  </a:moveTo>
                  <a:cubicBezTo>
                    <a:pt x="82" y="92"/>
                    <a:pt x="89" y="98"/>
                    <a:pt x="102" y="98"/>
                  </a:cubicBezTo>
                  <a:cubicBezTo>
                    <a:pt x="113" y="98"/>
                    <a:pt x="121" y="91"/>
                    <a:pt x="121" y="79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33"/>
                    <a:pt x="113" y="25"/>
                    <a:pt x="102" y="25"/>
                  </a:cubicBezTo>
                  <a:cubicBezTo>
                    <a:pt x="90" y="25"/>
                    <a:pt x="82" y="32"/>
                    <a:pt x="82" y="44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96" y="45"/>
                  </a:moveTo>
                  <a:cubicBezTo>
                    <a:pt x="96" y="41"/>
                    <a:pt x="98" y="38"/>
                    <a:pt x="102" y="38"/>
                  </a:cubicBezTo>
                  <a:cubicBezTo>
                    <a:pt x="106" y="38"/>
                    <a:pt x="107" y="41"/>
                    <a:pt x="107" y="45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83"/>
                    <a:pt x="105" y="85"/>
                    <a:pt x="102" y="85"/>
                  </a:cubicBezTo>
                  <a:cubicBezTo>
                    <a:pt x="98" y="85"/>
                    <a:pt x="96" y="82"/>
                    <a:pt x="96" y="79"/>
                  </a:cubicBezTo>
                  <a:cubicBezTo>
                    <a:pt x="96" y="45"/>
                    <a:pt x="96" y="45"/>
                    <a:pt x="96" y="45"/>
                  </a:cubicBezTo>
                  <a:moveTo>
                    <a:pt x="157" y="25"/>
                  </a:moveTo>
                  <a:cubicBezTo>
                    <a:pt x="157" y="80"/>
                    <a:pt x="157" y="80"/>
                    <a:pt x="157" y="80"/>
                  </a:cubicBezTo>
                  <a:cubicBezTo>
                    <a:pt x="156" y="82"/>
                    <a:pt x="152" y="85"/>
                    <a:pt x="149" y="85"/>
                  </a:cubicBezTo>
                  <a:cubicBezTo>
                    <a:pt x="146" y="85"/>
                    <a:pt x="146" y="83"/>
                    <a:pt x="146" y="80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92"/>
                    <a:pt x="135" y="98"/>
                    <a:pt x="142" y="98"/>
                  </a:cubicBezTo>
                  <a:cubicBezTo>
                    <a:pt x="146" y="98"/>
                    <a:pt x="151" y="96"/>
                    <a:pt x="157" y="8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57" y="25"/>
                    <a:pt x="157" y="25"/>
                    <a:pt x="157" y="25"/>
                  </a:cubicBezTo>
                  <a:moveTo>
                    <a:pt x="138" y="173"/>
                  </a:moveTo>
                  <a:cubicBezTo>
                    <a:pt x="138" y="174"/>
                    <a:pt x="139" y="176"/>
                    <a:pt x="139" y="178"/>
                  </a:cubicBezTo>
                  <a:cubicBezTo>
                    <a:pt x="139" y="213"/>
                    <a:pt x="139" y="213"/>
                    <a:pt x="139" y="213"/>
                  </a:cubicBezTo>
                  <a:cubicBezTo>
                    <a:pt x="139" y="215"/>
                    <a:pt x="139" y="217"/>
                    <a:pt x="138" y="218"/>
                  </a:cubicBezTo>
                  <a:cubicBezTo>
                    <a:pt x="136" y="220"/>
                    <a:pt x="133" y="220"/>
                    <a:pt x="131" y="219"/>
                  </a:cubicBezTo>
                  <a:cubicBezTo>
                    <a:pt x="130" y="218"/>
                    <a:pt x="129" y="217"/>
                    <a:pt x="128" y="216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29" y="173"/>
                    <a:pt x="130" y="172"/>
                    <a:pt x="131" y="171"/>
                  </a:cubicBezTo>
                  <a:cubicBezTo>
                    <a:pt x="133" y="170"/>
                    <a:pt x="136" y="171"/>
                    <a:pt x="138" y="173"/>
                  </a:cubicBezTo>
                  <a:moveTo>
                    <a:pt x="180" y="171"/>
                  </a:moveTo>
                  <a:cubicBezTo>
                    <a:pt x="176" y="171"/>
                    <a:pt x="175" y="174"/>
                    <a:pt x="175" y="179"/>
                  </a:cubicBezTo>
                  <a:cubicBezTo>
                    <a:pt x="175" y="186"/>
                    <a:pt x="175" y="186"/>
                    <a:pt x="175" y="186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186" y="174"/>
                    <a:pt x="185" y="171"/>
                    <a:pt x="180" y="171"/>
                  </a:cubicBezTo>
                  <a:moveTo>
                    <a:pt x="219" y="222"/>
                  </a:moveTo>
                  <a:cubicBezTo>
                    <a:pt x="219" y="239"/>
                    <a:pt x="206" y="252"/>
                    <a:pt x="189" y="252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14" y="252"/>
                    <a:pt x="0" y="239"/>
                    <a:pt x="0" y="22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27"/>
                    <a:pt x="14" y="113"/>
                    <a:pt x="31" y="113"/>
                  </a:cubicBezTo>
                  <a:cubicBezTo>
                    <a:pt x="189" y="113"/>
                    <a:pt x="189" y="113"/>
                    <a:pt x="189" y="113"/>
                  </a:cubicBezTo>
                  <a:cubicBezTo>
                    <a:pt x="206" y="113"/>
                    <a:pt x="219" y="127"/>
                    <a:pt x="219" y="144"/>
                  </a:cubicBezTo>
                  <a:cubicBezTo>
                    <a:pt x="219" y="222"/>
                    <a:pt x="219" y="222"/>
                    <a:pt x="219" y="222"/>
                  </a:cubicBezTo>
                  <a:moveTo>
                    <a:pt x="52" y="150"/>
                  </a:moveTo>
                  <a:cubicBezTo>
                    <a:pt x="67" y="150"/>
                    <a:pt x="67" y="150"/>
                    <a:pt x="67" y="150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38" y="229"/>
                    <a:pt x="38" y="229"/>
                    <a:pt x="38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2" y="150"/>
                    <a:pt x="52" y="150"/>
                    <a:pt x="52" y="150"/>
                  </a:cubicBezTo>
                  <a:moveTo>
                    <a:pt x="103" y="161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90" y="213"/>
                    <a:pt x="90" y="213"/>
                    <a:pt x="90" y="213"/>
                  </a:cubicBezTo>
                  <a:cubicBezTo>
                    <a:pt x="89" y="215"/>
                    <a:pt x="85" y="218"/>
                    <a:pt x="83" y="218"/>
                  </a:cubicBezTo>
                  <a:cubicBezTo>
                    <a:pt x="80" y="218"/>
                    <a:pt x="79" y="216"/>
                    <a:pt x="79" y="213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32"/>
                    <a:pt x="76" y="232"/>
                    <a:pt x="83" y="228"/>
                  </a:cubicBezTo>
                  <a:cubicBezTo>
                    <a:pt x="85" y="227"/>
                    <a:pt x="88" y="225"/>
                    <a:pt x="90" y="222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103" y="229"/>
                    <a:pt x="103" y="229"/>
                    <a:pt x="103" y="229"/>
                  </a:cubicBezTo>
                  <a:cubicBezTo>
                    <a:pt x="103" y="161"/>
                    <a:pt x="103" y="161"/>
                    <a:pt x="103" y="161"/>
                  </a:cubicBezTo>
                  <a:moveTo>
                    <a:pt x="152" y="177"/>
                  </a:moveTo>
                  <a:cubicBezTo>
                    <a:pt x="152" y="168"/>
                    <a:pt x="149" y="160"/>
                    <a:pt x="140" y="160"/>
                  </a:cubicBezTo>
                  <a:cubicBezTo>
                    <a:pt x="135" y="160"/>
                    <a:pt x="131" y="163"/>
                    <a:pt x="128" y="16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229"/>
                    <a:pt x="115" y="229"/>
                    <a:pt x="115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32" y="228"/>
                    <a:pt x="136" y="230"/>
                    <a:pt x="140" y="230"/>
                  </a:cubicBezTo>
                  <a:cubicBezTo>
                    <a:pt x="149" y="230"/>
                    <a:pt x="152" y="224"/>
                    <a:pt x="152" y="215"/>
                  </a:cubicBezTo>
                  <a:cubicBezTo>
                    <a:pt x="152" y="177"/>
                    <a:pt x="152" y="177"/>
                    <a:pt x="152" y="177"/>
                  </a:cubicBezTo>
                  <a:moveTo>
                    <a:pt x="199" y="179"/>
                  </a:moveTo>
                  <a:cubicBezTo>
                    <a:pt x="199" y="167"/>
                    <a:pt x="193" y="159"/>
                    <a:pt x="181" y="159"/>
                  </a:cubicBezTo>
                  <a:cubicBezTo>
                    <a:pt x="169" y="159"/>
                    <a:pt x="162" y="167"/>
                    <a:pt x="162" y="179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222"/>
                    <a:pt x="168" y="231"/>
                    <a:pt x="180" y="231"/>
                  </a:cubicBezTo>
                  <a:cubicBezTo>
                    <a:pt x="193" y="231"/>
                    <a:pt x="199" y="223"/>
                    <a:pt x="199" y="210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86" y="205"/>
                    <a:pt x="186" y="205"/>
                    <a:pt x="186" y="205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6"/>
                    <a:pt x="186" y="219"/>
                    <a:pt x="180" y="219"/>
                  </a:cubicBezTo>
                  <a:cubicBezTo>
                    <a:pt x="175" y="219"/>
                    <a:pt x="175" y="215"/>
                    <a:pt x="175" y="210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9" y="179"/>
                    <a:pt x="199" y="179"/>
                    <a:pt x="199" y="17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4" name="Freeform 78">
              <a:extLst>
                <a:ext uri="{FF2B5EF4-FFF2-40B4-BE49-F238E27FC236}">
                  <a16:creationId xmlns:a16="http://schemas.microsoft.com/office/drawing/2014/main" xmlns="" id="{75143BDF-552D-D542-99D6-E3E3D80F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3129" y="3503152"/>
              <a:ext cx="73387" cy="6016"/>
            </a:xfrm>
            <a:custGeom>
              <a:avLst/>
              <a:gdLst>
                <a:gd name="T0" fmla="*/ 44 w 44"/>
                <a:gd name="T1" fmla="*/ 0 h 4"/>
                <a:gd name="T2" fmla="*/ 16 w 44"/>
                <a:gd name="T3" fmla="*/ 0 h 4"/>
                <a:gd name="T4" fmla="*/ 0 w 44"/>
                <a:gd name="T5" fmla="*/ 4 h 4"/>
                <a:gd name="T6" fmla="*/ 0 w 44"/>
                <a:gd name="T7" fmla="*/ 4 h 4"/>
                <a:gd name="T8" fmla="*/ 16 w 44"/>
                <a:gd name="T9" fmla="*/ 0 h 4"/>
                <a:gd name="T10" fmla="*/ 44 w 44"/>
                <a:gd name="T11" fmla="*/ 0 h 4"/>
                <a:gd name="T12" fmla="*/ 44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4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10" y="0"/>
                    <a:pt x="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406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5" name="Freeform 79">
              <a:extLst>
                <a:ext uri="{FF2B5EF4-FFF2-40B4-BE49-F238E27FC236}">
                  <a16:creationId xmlns:a16="http://schemas.microsoft.com/office/drawing/2014/main" xmlns="" id="{B94E9A39-F426-DA4F-A4C8-54F3D707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4257" y="3509166"/>
              <a:ext cx="55341" cy="797621"/>
            </a:xfrm>
            <a:custGeom>
              <a:avLst/>
              <a:gdLst>
                <a:gd name="T0" fmla="*/ 0 w 33"/>
                <a:gd name="T1" fmla="*/ 444 h 472"/>
                <a:gd name="T2" fmla="*/ 33 w 33"/>
                <a:gd name="T3" fmla="*/ 472 h 472"/>
                <a:gd name="T4" fmla="*/ 33 w 33"/>
                <a:gd name="T5" fmla="*/ 472 h 472"/>
                <a:gd name="T6" fmla="*/ 0 w 33"/>
                <a:gd name="T7" fmla="*/ 444 h 472"/>
                <a:gd name="T8" fmla="*/ 17 w 33"/>
                <a:gd name="T9" fmla="*/ 0 h 472"/>
                <a:gd name="T10" fmla="*/ 0 w 33"/>
                <a:gd name="T11" fmla="*/ 29 h 472"/>
                <a:gd name="T12" fmla="*/ 0 w 33"/>
                <a:gd name="T13" fmla="*/ 29 h 472"/>
                <a:gd name="T14" fmla="*/ 17 w 33"/>
                <a:gd name="T15" fmla="*/ 0 h 472"/>
                <a:gd name="T16" fmla="*/ 17 w 33"/>
                <a:gd name="T1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72">
                  <a:moveTo>
                    <a:pt x="0" y="444"/>
                  </a:moveTo>
                  <a:cubicBezTo>
                    <a:pt x="3" y="460"/>
                    <a:pt x="16" y="472"/>
                    <a:pt x="33" y="472"/>
                  </a:cubicBezTo>
                  <a:cubicBezTo>
                    <a:pt x="33" y="472"/>
                    <a:pt x="33" y="472"/>
                    <a:pt x="33" y="472"/>
                  </a:cubicBezTo>
                  <a:cubicBezTo>
                    <a:pt x="16" y="472"/>
                    <a:pt x="3" y="460"/>
                    <a:pt x="0" y="444"/>
                  </a:cubicBezTo>
                  <a:moveTo>
                    <a:pt x="17" y="0"/>
                  </a:moveTo>
                  <a:cubicBezTo>
                    <a:pt x="7" y="6"/>
                    <a:pt x="0" y="1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6"/>
                    <a:pt x="7" y="6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32A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6" name="Freeform 80">
              <a:extLst>
                <a:ext uri="{FF2B5EF4-FFF2-40B4-BE49-F238E27FC236}">
                  <a16:creationId xmlns:a16="http://schemas.microsoft.com/office/drawing/2014/main" xmlns="" id="{4C20C568-2926-694C-8FA1-87E886BCB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4257" y="3503152"/>
              <a:ext cx="593103" cy="803637"/>
            </a:xfrm>
            <a:custGeom>
              <a:avLst/>
              <a:gdLst>
                <a:gd name="T0" fmla="*/ 34 w 351"/>
                <a:gd name="T1" fmla="*/ 255 h 476"/>
                <a:gd name="T2" fmla="*/ 17 w 351"/>
                <a:gd name="T3" fmla="*/ 238 h 476"/>
                <a:gd name="T4" fmla="*/ 34 w 351"/>
                <a:gd name="T5" fmla="*/ 221 h 476"/>
                <a:gd name="T6" fmla="*/ 51 w 351"/>
                <a:gd name="T7" fmla="*/ 238 h 476"/>
                <a:gd name="T8" fmla="*/ 34 w 351"/>
                <a:gd name="T9" fmla="*/ 255 h 476"/>
                <a:gd name="T10" fmla="*/ 351 w 351"/>
                <a:gd name="T11" fmla="*/ 0 h 476"/>
                <a:gd name="T12" fmla="*/ 61 w 351"/>
                <a:gd name="T13" fmla="*/ 0 h 476"/>
                <a:gd name="T14" fmla="*/ 33 w 351"/>
                <a:gd name="T15" fmla="*/ 0 h 476"/>
                <a:gd name="T16" fmla="*/ 17 w 351"/>
                <a:gd name="T17" fmla="*/ 4 h 476"/>
                <a:gd name="T18" fmla="*/ 0 w 351"/>
                <a:gd name="T19" fmla="*/ 33 h 476"/>
                <a:gd name="T20" fmla="*/ 0 w 351"/>
                <a:gd name="T21" fmla="*/ 443 h 476"/>
                <a:gd name="T22" fmla="*/ 0 w 351"/>
                <a:gd name="T23" fmla="*/ 448 h 476"/>
                <a:gd name="T24" fmla="*/ 33 w 351"/>
                <a:gd name="T25" fmla="*/ 476 h 476"/>
                <a:gd name="T26" fmla="*/ 351 w 351"/>
                <a:gd name="T27" fmla="*/ 476 h 476"/>
                <a:gd name="T28" fmla="*/ 351 w 351"/>
                <a:gd name="T29" fmla="*/ 449 h 476"/>
                <a:gd name="T30" fmla="*/ 73 w 351"/>
                <a:gd name="T31" fmla="*/ 449 h 476"/>
                <a:gd name="T32" fmla="*/ 73 w 351"/>
                <a:gd name="T33" fmla="*/ 25 h 476"/>
                <a:gd name="T34" fmla="*/ 351 w 351"/>
                <a:gd name="T35" fmla="*/ 25 h 476"/>
                <a:gd name="T36" fmla="*/ 351 w 351"/>
                <a:gd name="T3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476">
                  <a:moveTo>
                    <a:pt x="34" y="255"/>
                  </a:moveTo>
                  <a:cubicBezTo>
                    <a:pt x="25" y="255"/>
                    <a:pt x="17" y="247"/>
                    <a:pt x="17" y="238"/>
                  </a:cubicBezTo>
                  <a:cubicBezTo>
                    <a:pt x="17" y="229"/>
                    <a:pt x="25" y="221"/>
                    <a:pt x="34" y="221"/>
                  </a:cubicBezTo>
                  <a:cubicBezTo>
                    <a:pt x="43" y="221"/>
                    <a:pt x="51" y="229"/>
                    <a:pt x="51" y="238"/>
                  </a:cubicBezTo>
                  <a:cubicBezTo>
                    <a:pt x="51" y="247"/>
                    <a:pt x="43" y="255"/>
                    <a:pt x="34" y="255"/>
                  </a:cubicBezTo>
                  <a:moveTo>
                    <a:pt x="35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1" y="2"/>
                    <a:pt x="17" y="4"/>
                  </a:cubicBezTo>
                  <a:cubicBezTo>
                    <a:pt x="7" y="10"/>
                    <a:pt x="0" y="20"/>
                    <a:pt x="0" y="3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5"/>
                    <a:pt x="0" y="447"/>
                    <a:pt x="0" y="448"/>
                  </a:cubicBezTo>
                  <a:cubicBezTo>
                    <a:pt x="3" y="464"/>
                    <a:pt x="16" y="476"/>
                    <a:pt x="33" y="476"/>
                  </a:cubicBezTo>
                  <a:cubicBezTo>
                    <a:pt x="351" y="476"/>
                    <a:pt x="351" y="476"/>
                    <a:pt x="351" y="476"/>
                  </a:cubicBezTo>
                  <a:cubicBezTo>
                    <a:pt x="351" y="449"/>
                    <a:pt x="351" y="449"/>
                    <a:pt x="351" y="449"/>
                  </a:cubicBezTo>
                  <a:cubicBezTo>
                    <a:pt x="73" y="449"/>
                    <a:pt x="73" y="449"/>
                    <a:pt x="73" y="44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351" y="25"/>
                    <a:pt x="351" y="25"/>
                    <a:pt x="351" y="25"/>
                  </a:cubicBezTo>
                  <a:cubicBezTo>
                    <a:pt x="351" y="0"/>
                    <a:pt x="351" y="0"/>
                    <a:pt x="351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7" name="Freeform 81">
              <a:extLst>
                <a:ext uri="{FF2B5EF4-FFF2-40B4-BE49-F238E27FC236}">
                  <a16:creationId xmlns:a16="http://schemas.microsoft.com/office/drawing/2014/main" xmlns="" id="{3F1963E7-C64D-9A4D-A27C-5CA5C74D23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3129" y="3876096"/>
              <a:ext cx="56544" cy="57746"/>
            </a:xfrm>
            <a:custGeom>
              <a:avLst/>
              <a:gdLst>
                <a:gd name="T0" fmla="*/ 20 w 34"/>
                <a:gd name="T1" fmla="*/ 10 h 34"/>
                <a:gd name="T2" fmla="*/ 14 w 34"/>
                <a:gd name="T3" fmla="*/ 10 h 34"/>
                <a:gd name="T4" fmla="*/ 10 w 34"/>
                <a:gd name="T5" fmla="*/ 14 h 34"/>
                <a:gd name="T6" fmla="*/ 10 w 34"/>
                <a:gd name="T7" fmla="*/ 20 h 34"/>
                <a:gd name="T8" fmla="*/ 14 w 34"/>
                <a:gd name="T9" fmla="*/ 24 h 34"/>
                <a:gd name="T10" fmla="*/ 20 w 34"/>
                <a:gd name="T11" fmla="*/ 24 h 34"/>
                <a:gd name="T12" fmla="*/ 24 w 34"/>
                <a:gd name="T13" fmla="*/ 20 h 34"/>
                <a:gd name="T14" fmla="*/ 24 w 34"/>
                <a:gd name="T15" fmla="*/ 14 h 34"/>
                <a:gd name="T16" fmla="*/ 20 w 34"/>
                <a:gd name="T17" fmla="*/ 10 h 34"/>
                <a:gd name="T18" fmla="*/ 14 w 34"/>
                <a:gd name="T19" fmla="*/ 26 h 34"/>
                <a:gd name="T20" fmla="*/ 8 w 34"/>
                <a:gd name="T21" fmla="*/ 20 h 34"/>
                <a:gd name="T22" fmla="*/ 8 w 34"/>
                <a:gd name="T23" fmla="*/ 14 h 34"/>
                <a:gd name="T24" fmla="*/ 14 w 34"/>
                <a:gd name="T25" fmla="*/ 8 h 34"/>
                <a:gd name="T26" fmla="*/ 20 w 34"/>
                <a:gd name="T27" fmla="*/ 8 h 34"/>
                <a:gd name="T28" fmla="*/ 26 w 34"/>
                <a:gd name="T29" fmla="*/ 14 h 34"/>
                <a:gd name="T30" fmla="*/ 26 w 34"/>
                <a:gd name="T31" fmla="*/ 20 h 34"/>
                <a:gd name="T32" fmla="*/ 20 w 34"/>
                <a:gd name="T33" fmla="*/ 26 h 34"/>
                <a:gd name="T34" fmla="*/ 14 w 34"/>
                <a:gd name="T35" fmla="*/ 26 h 34"/>
                <a:gd name="T36" fmla="*/ 17 w 34"/>
                <a:gd name="T37" fmla="*/ 0 h 34"/>
                <a:gd name="T38" fmla="*/ 0 w 34"/>
                <a:gd name="T39" fmla="*/ 17 h 34"/>
                <a:gd name="T40" fmla="*/ 17 w 34"/>
                <a:gd name="T41" fmla="*/ 34 h 34"/>
                <a:gd name="T42" fmla="*/ 34 w 34"/>
                <a:gd name="T43" fmla="*/ 17 h 34"/>
                <a:gd name="T44" fmla="*/ 17 w 34"/>
                <a:gd name="T4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4">
                  <a:moveTo>
                    <a:pt x="20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12"/>
                    <a:pt x="10" y="14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2"/>
                    <a:pt x="12" y="24"/>
                    <a:pt x="1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4"/>
                    <a:pt x="24" y="22"/>
                    <a:pt x="24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2"/>
                    <a:pt x="22" y="10"/>
                    <a:pt x="20" y="10"/>
                  </a:cubicBezTo>
                  <a:moveTo>
                    <a:pt x="14" y="26"/>
                  </a:moveTo>
                  <a:cubicBezTo>
                    <a:pt x="11" y="26"/>
                    <a:pt x="8" y="23"/>
                    <a:pt x="8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1" y="8"/>
                    <a:pt x="1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11"/>
                    <a:pt x="26" y="14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3"/>
                    <a:pt x="23" y="26"/>
                    <a:pt x="20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</a:path>
              </a:pathLst>
            </a:custGeom>
            <a:solidFill>
              <a:srgbClr val="5B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8" name="Freeform 82">
              <a:extLst>
                <a:ext uri="{FF2B5EF4-FFF2-40B4-BE49-F238E27FC236}">
                  <a16:creationId xmlns:a16="http://schemas.microsoft.com/office/drawing/2014/main" xmlns="" id="{9A4E259D-77D3-BD4F-AB4D-E8DC55056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6364" y="3889330"/>
              <a:ext cx="30077" cy="30078"/>
            </a:xfrm>
            <a:custGeom>
              <a:avLst/>
              <a:gdLst>
                <a:gd name="T0" fmla="*/ 6 w 18"/>
                <a:gd name="T1" fmla="*/ 16 h 18"/>
                <a:gd name="T2" fmla="*/ 2 w 18"/>
                <a:gd name="T3" fmla="*/ 12 h 18"/>
                <a:gd name="T4" fmla="*/ 2 w 18"/>
                <a:gd name="T5" fmla="*/ 6 h 18"/>
                <a:gd name="T6" fmla="*/ 6 w 18"/>
                <a:gd name="T7" fmla="*/ 2 h 18"/>
                <a:gd name="T8" fmla="*/ 12 w 18"/>
                <a:gd name="T9" fmla="*/ 2 h 18"/>
                <a:gd name="T10" fmla="*/ 16 w 18"/>
                <a:gd name="T11" fmla="*/ 6 h 18"/>
                <a:gd name="T12" fmla="*/ 16 w 18"/>
                <a:gd name="T13" fmla="*/ 12 h 18"/>
                <a:gd name="T14" fmla="*/ 12 w 18"/>
                <a:gd name="T15" fmla="*/ 16 h 18"/>
                <a:gd name="T16" fmla="*/ 6 w 18"/>
                <a:gd name="T17" fmla="*/ 16 h 18"/>
                <a:gd name="T18" fmla="*/ 12 w 18"/>
                <a:gd name="T19" fmla="*/ 0 h 18"/>
                <a:gd name="T20" fmla="*/ 6 w 18"/>
                <a:gd name="T21" fmla="*/ 0 h 18"/>
                <a:gd name="T22" fmla="*/ 0 w 18"/>
                <a:gd name="T23" fmla="*/ 6 h 18"/>
                <a:gd name="T24" fmla="*/ 0 w 18"/>
                <a:gd name="T25" fmla="*/ 12 h 18"/>
                <a:gd name="T26" fmla="*/ 6 w 18"/>
                <a:gd name="T27" fmla="*/ 18 h 18"/>
                <a:gd name="T28" fmla="*/ 12 w 18"/>
                <a:gd name="T29" fmla="*/ 18 h 18"/>
                <a:gd name="T30" fmla="*/ 18 w 18"/>
                <a:gd name="T31" fmla="*/ 12 h 18"/>
                <a:gd name="T32" fmla="*/ 18 w 18"/>
                <a:gd name="T33" fmla="*/ 6 h 18"/>
                <a:gd name="T34" fmla="*/ 12 w 18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6" y="16"/>
                  </a:moveTo>
                  <a:cubicBezTo>
                    <a:pt x="4" y="16"/>
                    <a:pt x="2" y="14"/>
                    <a:pt x="2" y="1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6" y="4"/>
                    <a:pt x="16" y="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3" y="18"/>
                    <a:pt x="6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5" y="18"/>
                    <a:pt x="18" y="15"/>
                    <a:pt x="18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3"/>
                    <a:pt x="15" y="0"/>
                    <a:pt x="12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9" name="Freeform 83">
              <a:extLst>
                <a:ext uri="{FF2B5EF4-FFF2-40B4-BE49-F238E27FC236}">
                  <a16:creationId xmlns:a16="http://schemas.microsoft.com/office/drawing/2014/main" xmlns="" id="{9D9953D7-CECF-9F41-BFA5-C72B2224F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968" y="3545258"/>
              <a:ext cx="470392" cy="715814"/>
            </a:xfrm>
            <a:custGeom>
              <a:avLst/>
              <a:gdLst>
                <a:gd name="T0" fmla="*/ 276 w 278"/>
                <a:gd name="T1" fmla="*/ 247 h 424"/>
                <a:gd name="T2" fmla="*/ 263 w 278"/>
                <a:gd name="T3" fmla="*/ 247 h 424"/>
                <a:gd name="T4" fmla="*/ 263 w 278"/>
                <a:gd name="T5" fmla="*/ 299 h 424"/>
                <a:gd name="T6" fmla="*/ 256 w 278"/>
                <a:gd name="T7" fmla="*/ 304 h 424"/>
                <a:gd name="T8" fmla="*/ 252 w 278"/>
                <a:gd name="T9" fmla="*/ 299 h 424"/>
                <a:gd name="T10" fmla="*/ 252 w 278"/>
                <a:gd name="T11" fmla="*/ 247 h 424"/>
                <a:gd name="T12" fmla="*/ 240 w 278"/>
                <a:gd name="T13" fmla="*/ 247 h 424"/>
                <a:gd name="T14" fmla="*/ 240 w 278"/>
                <a:gd name="T15" fmla="*/ 304 h 424"/>
                <a:gd name="T16" fmla="*/ 248 w 278"/>
                <a:gd name="T17" fmla="*/ 316 h 424"/>
                <a:gd name="T18" fmla="*/ 256 w 278"/>
                <a:gd name="T19" fmla="*/ 314 h 424"/>
                <a:gd name="T20" fmla="*/ 263 w 278"/>
                <a:gd name="T21" fmla="*/ 308 h 424"/>
                <a:gd name="T22" fmla="*/ 263 w 278"/>
                <a:gd name="T23" fmla="*/ 315 h 424"/>
                <a:gd name="T24" fmla="*/ 276 w 278"/>
                <a:gd name="T25" fmla="*/ 315 h 424"/>
                <a:gd name="T26" fmla="*/ 276 w 278"/>
                <a:gd name="T27" fmla="*/ 247 h 424"/>
                <a:gd name="T28" fmla="*/ 240 w 278"/>
                <a:gd name="T29" fmla="*/ 222 h 424"/>
                <a:gd name="T30" fmla="*/ 196 w 278"/>
                <a:gd name="T31" fmla="*/ 222 h 424"/>
                <a:gd name="T32" fmla="*/ 196 w 278"/>
                <a:gd name="T33" fmla="*/ 236 h 424"/>
                <a:gd name="T34" fmla="*/ 211 w 278"/>
                <a:gd name="T35" fmla="*/ 236 h 424"/>
                <a:gd name="T36" fmla="*/ 211 w 278"/>
                <a:gd name="T37" fmla="*/ 315 h 424"/>
                <a:gd name="T38" fmla="*/ 225 w 278"/>
                <a:gd name="T39" fmla="*/ 315 h 424"/>
                <a:gd name="T40" fmla="*/ 225 w 278"/>
                <a:gd name="T41" fmla="*/ 236 h 424"/>
                <a:gd name="T42" fmla="*/ 240 w 278"/>
                <a:gd name="T43" fmla="*/ 236 h 424"/>
                <a:gd name="T44" fmla="*/ 240 w 278"/>
                <a:gd name="T45" fmla="*/ 222 h 424"/>
                <a:gd name="T46" fmla="*/ 275 w 278"/>
                <a:gd name="T47" fmla="*/ 124 h 424"/>
                <a:gd name="T48" fmla="*/ 269 w 278"/>
                <a:gd name="T49" fmla="*/ 131 h 424"/>
                <a:gd name="T50" fmla="*/ 269 w 278"/>
                <a:gd name="T51" fmla="*/ 165 h 424"/>
                <a:gd name="T52" fmla="*/ 275 w 278"/>
                <a:gd name="T53" fmla="*/ 171 h 424"/>
                <a:gd name="T54" fmla="*/ 278 w 278"/>
                <a:gd name="T55" fmla="*/ 171 h 424"/>
                <a:gd name="T56" fmla="*/ 278 w 278"/>
                <a:gd name="T57" fmla="*/ 125 h 424"/>
                <a:gd name="T58" fmla="*/ 275 w 278"/>
                <a:gd name="T59" fmla="*/ 124 h 424"/>
                <a:gd name="T60" fmla="*/ 256 w 278"/>
                <a:gd name="T61" fmla="*/ 86 h 424"/>
                <a:gd name="T62" fmla="*/ 256 w 278"/>
                <a:gd name="T63" fmla="*/ 86 h 424"/>
                <a:gd name="T64" fmla="*/ 238 w 278"/>
                <a:gd name="T65" fmla="*/ 144 h 424"/>
                <a:gd name="T66" fmla="*/ 238 w 278"/>
                <a:gd name="T67" fmla="*/ 183 h 424"/>
                <a:gd name="T68" fmla="*/ 223 w 278"/>
                <a:gd name="T69" fmla="*/ 183 h 424"/>
                <a:gd name="T70" fmla="*/ 223 w 278"/>
                <a:gd name="T71" fmla="*/ 144 h 424"/>
                <a:gd name="T72" fmla="*/ 205 w 278"/>
                <a:gd name="T73" fmla="*/ 86 h 424"/>
                <a:gd name="T74" fmla="*/ 221 w 278"/>
                <a:gd name="T75" fmla="*/ 86 h 424"/>
                <a:gd name="T76" fmla="*/ 231 w 278"/>
                <a:gd name="T77" fmla="*/ 125 h 424"/>
                <a:gd name="T78" fmla="*/ 241 w 278"/>
                <a:gd name="T79" fmla="*/ 86 h 424"/>
                <a:gd name="T80" fmla="*/ 256 w 278"/>
                <a:gd name="T81" fmla="*/ 86 h 424"/>
                <a:gd name="T82" fmla="*/ 278 w 278"/>
                <a:gd name="T83" fmla="*/ 0 h 424"/>
                <a:gd name="T84" fmla="*/ 0 w 278"/>
                <a:gd name="T85" fmla="*/ 0 h 424"/>
                <a:gd name="T86" fmla="*/ 0 w 278"/>
                <a:gd name="T87" fmla="*/ 424 h 424"/>
                <a:gd name="T88" fmla="*/ 278 w 278"/>
                <a:gd name="T89" fmla="*/ 424 h 424"/>
                <a:gd name="T90" fmla="*/ 278 w 278"/>
                <a:gd name="T91" fmla="*/ 338 h 424"/>
                <a:gd name="T92" fmla="*/ 204 w 278"/>
                <a:gd name="T93" fmla="*/ 338 h 424"/>
                <a:gd name="T94" fmla="*/ 173 w 278"/>
                <a:gd name="T95" fmla="*/ 308 h 424"/>
                <a:gd name="T96" fmla="*/ 173 w 278"/>
                <a:gd name="T97" fmla="*/ 230 h 424"/>
                <a:gd name="T98" fmla="*/ 204 w 278"/>
                <a:gd name="T99" fmla="*/ 199 h 424"/>
                <a:gd name="T100" fmla="*/ 278 w 278"/>
                <a:gd name="T101" fmla="*/ 199 h 424"/>
                <a:gd name="T102" fmla="*/ 278 w 278"/>
                <a:gd name="T103" fmla="*/ 184 h 424"/>
                <a:gd name="T104" fmla="*/ 275 w 278"/>
                <a:gd name="T105" fmla="*/ 184 h 424"/>
                <a:gd name="T106" fmla="*/ 255 w 278"/>
                <a:gd name="T107" fmla="*/ 165 h 424"/>
                <a:gd name="T108" fmla="*/ 255 w 278"/>
                <a:gd name="T109" fmla="*/ 130 h 424"/>
                <a:gd name="T110" fmla="*/ 275 w 278"/>
                <a:gd name="T111" fmla="*/ 111 h 424"/>
                <a:gd name="T112" fmla="*/ 278 w 278"/>
                <a:gd name="T113" fmla="*/ 111 h 424"/>
                <a:gd name="T114" fmla="*/ 278 w 278"/>
                <a:gd name="T11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" h="424">
                  <a:moveTo>
                    <a:pt x="276" y="247"/>
                  </a:moveTo>
                  <a:cubicBezTo>
                    <a:pt x="263" y="247"/>
                    <a:pt x="263" y="247"/>
                    <a:pt x="263" y="247"/>
                  </a:cubicBezTo>
                  <a:cubicBezTo>
                    <a:pt x="263" y="299"/>
                    <a:pt x="263" y="299"/>
                    <a:pt x="263" y="299"/>
                  </a:cubicBezTo>
                  <a:cubicBezTo>
                    <a:pt x="262" y="301"/>
                    <a:pt x="258" y="304"/>
                    <a:pt x="256" y="304"/>
                  </a:cubicBezTo>
                  <a:cubicBezTo>
                    <a:pt x="253" y="304"/>
                    <a:pt x="252" y="302"/>
                    <a:pt x="252" y="299"/>
                  </a:cubicBezTo>
                  <a:cubicBezTo>
                    <a:pt x="252" y="247"/>
                    <a:pt x="252" y="247"/>
                    <a:pt x="252" y="247"/>
                  </a:cubicBezTo>
                  <a:cubicBezTo>
                    <a:pt x="240" y="247"/>
                    <a:pt x="240" y="247"/>
                    <a:pt x="240" y="247"/>
                  </a:cubicBezTo>
                  <a:cubicBezTo>
                    <a:pt x="240" y="304"/>
                    <a:pt x="240" y="304"/>
                    <a:pt x="240" y="304"/>
                  </a:cubicBezTo>
                  <a:cubicBezTo>
                    <a:pt x="240" y="313"/>
                    <a:pt x="244" y="316"/>
                    <a:pt x="248" y="316"/>
                  </a:cubicBezTo>
                  <a:cubicBezTo>
                    <a:pt x="251" y="316"/>
                    <a:pt x="254" y="315"/>
                    <a:pt x="256" y="314"/>
                  </a:cubicBezTo>
                  <a:cubicBezTo>
                    <a:pt x="258" y="313"/>
                    <a:pt x="261" y="311"/>
                    <a:pt x="263" y="308"/>
                  </a:cubicBezTo>
                  <a:cubicBezTo>
                    <a:pt x="263" y="315"/>
                    <a:pt x="263" y="315"/>
                    <a:pt x="263" y="315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247"/>
                    <a:pt x="276" y="247"/>
                    <a:pt x="276" y="247"/>
                  </a:cubicBezTo>
                  <a:moveTo>
                    <a:pt x="240" y="222"/>
                  </a:moveTo>
                  <a:cubicBezTo>
                    <a:pt x="196" y="222"/>
                    <a:pt x="196" y="222"/>
                    <a:pt x="196" y="222"/>
                  </a:cubicBezTo>
                  <a:cubicBezTo>
                    <a:pt x="196" y="236"/>
                    <a:pt x="196" y="236"/>
                    <a:pt x="196" y="236"/>
                  </a:cubicBezTo>
                  <a:cubicBezTo>
                    <a:pt x="211" y="236"/>
                    <a:pt x="211" y="236"/>
                    <a:pt x="211" y="236"/>
                  </a:cubicBezTo>
                  <a:cubicBezTo>
                    <a:pt x="211" y="315"/>
                    <a:pt x="211" y="315"/>
                    <a:pt x="211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236"/>
                    <a:pt x="225" y="236"/>
                    <a:pt x="225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40" y="222"/>
                    <a:pt x="240" y="222"/>
                    <a:pt x="240" y="222"/>
                  </a:cubicBezTo>
                  <a:moveTo>
                    <a:pt x="275" y="124"/>
                  </a:moveTo>
                  <a:cubicBezTo>
                    <a:pt x="271" y="124"/>
                    <a:pt x="269" y="127"/>
                    <a:pt x="269" y="131"/>
                  </a:cubicBezTo>
                  <a:cubicBezTo>
                    <a:pt x="269" y="165"/>
                    <a:pt x="269" y="165"/>
                    <a:pt x="269" y="165"/>
                  </a:cubicBezTo>
                  <a:cubicBezTo>
                    <a:pt x="269" y="168"/>
                    <a:pt x="271" y="171"/>
                    <a:pt x="275" y="171"/>
                  </a:cubicBezTo>
                  <a:cubicBezTo>
                    <a:pt x="276" y="171"/>
                    <a:pt x="277" y="171"/>
                    <a:pt x="278" y="171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6" y="124"/>
                    <a:pt x="275" y="124"/>
                  </a:cubicBezTo>
                  <a:moveTo>
                    <a:pt x="256" y="86"/>
                  </a:moveTo>
                  <a:cubicBezTo>
                    <a:pt x="256" y="86"/>
                    <a:pt x="256" y="86"/>
                    <a:pt x="256" y="86"/>
                  </a:cubicBezTo>
                  <a:cubicBezTo>
                    <a:pt x="238" y="144"/>
                    <a:pt x="238" y="144"/>
                    <a:pt x="238" y="144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23" y="183"/>
                    <a:pt x="223" y="183"/>
                    <a:pt x="223" y="183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05" y="86"/>
                    <a:pt x="205" y="86"/>
                    <a:pt x="205" y="86"/>
                  </a:cubicBezTo>
                  <a:cubicBezTo>
                    <a:pt x="221" y="86"/>
                    <a:pt x="221" y="86"/>
                    <a:pt x="221" y="86"/>
                  </a:cubicBezTo>
                  <a:cubicBezTo>
                    <a:pt x="231" y="125"/>
                    <a:pt x="231" y="125"/>
                    <a:pt x="231" y="125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56" y="86"/>
                    <a:pt x="256" y="86"/>
                    <a:pt x="256" y="86"/>
                  </a:cubicBezTo>
                  <a:moveTo>
                    <a:pt x="2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78" y="424"/>
                    <a:pt x="278" y="424"/>
                    <a:pt x="278" y="424"/>
                  </a:cubicBezTo>
                  <a:cubicBezTo>
                    <a:pt x="278" y="338"/>
                    <a:pt x="278" y="338"/>
                    <a:pt x="278" y="338"/>
                  </a:cubicBezTo>
                  <a:cubicBezTo>
                    <a:pt x="204" y="338"/>
                    <a:pt x="204" y="338"/>
                    <a:pt x="204" y="338"/>
                  </a:cubicBezTo>
                  <a:cubicBezTo>
                    <a:pt x="187" y="338"/>
                    <a:pt x="173" y="325"/>
                    <a:pt x="173" y="308"/>
                  </a:cubicBezTo>
                  <a:cubicBezTo>
                    <a:pt x="173" y="230"/>
                    <a:pt x="173" y="230"/>
                    <a:pt x="173" y="230"/>
                  </a:cubicBezTo>
                  <a:cubicBezTo>
                    <a:pt x="173" y="213"/>
                    <a:pt x="187" y="199"/>
                    <a:pt x="204" y="199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184"/>
                    <a:pt x="278" y="184"/>
                    <a:pt x="278" y="184"/>
                  </a:cubicBezTo>
                  <a:cubicBezTo>
                    <a:pt x="277" y="184"/>
                    <a:pt x="276" y="184"/>
                    <a:pt x="275" y="184"/>
                  </a:cubicBezTo>
                  <a:cubicBezTo>
                    <a:pt x="262" y="184"/>
                    <a:pt x="255" y="178"/>
                    <a:pt x="255" y="165"/>
                  </a:cubicBezTo>
                  <a:cubicBezTo>
                    <a:pt x="255" y="130"/>
                    <a:pt x="255" y="130"/>
                    <a:pt x="255" y="130"/>
                  </a:cubicBezTo>
                  <a:cubicBezTo>
                    <a:pt x="255" y="118"/>
                    <a:pt x="263" y="111"/>
                    <a:pt x="275" y="111"/>
                  </a:cubicBezTo>
                  <a:cubicBezTo>
                    <a:pt x="276" y="111"/>
                    <a:pt x="277" y="111"/>
                    <a:pt x="278" y="111"/>
                  </a:cubicBezTo>
                  <a:cubicBezTo>
                    <a:pt x="278" y="0"/>
                    <a:pt x="278" y="0"/>
                    <a:pt x="278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0" name="Freeform 85">
              <a:extLst>
                <a:ext uri="{FF2B5EF4-FFF2-40B4-BE49-F238E27FC236}">
                  <a16:creationId xmlns:a16="http://schemas.microsoft.com/office/drawing/2014/main" xmlns="" id="{91D1B7E9-0787-D74B-BB2D-08F1343A7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4262" y="4718231"/>
              <a:ext cx="926346" cy="461971"/>
            </a:xfrm>
            <a:custGeom>
              <a:avLst/>
              <a:gdLst>
                <a:gd name="T0" fmla="*/ 548 w 548"/>
                <a:gd name="T1" fmla="*/ 228 h 273"/>
                <a:gd name="T2" fmla="*/ 548 w 548"/>
                <a:gd name="T3" fmla="*/ 46 h 273"/>
                <a:gd name="T4" fmla="*/ 503 w 548"/>
                <a:gd name="T5" fmla="*/ 0 h 273"/>
                <a:gd name="T6" fmla="*/ 45 w 548"/>
                <a:gd name="T7" fmla="*/ 0 h 273"/>
                <a:gd name="T8" fmla="*/ 0 w 548"/>
                <a:gd name="T9" fmla="*/ 46 h 273"/>
                <a:gd name="T10" fmla="*/ 0 w 548"/>
                <a:gd name="T11" fmla="*/ 228 h 273"/>
                <a:gd name="T12" fmla="*/ 45 w 548"/>
                <a:gd name="T13" fmla="*/ 273 h 273"/>
                <a:gd name="T14" fmla="*/ 503 w 548"/>
                <a:gd name="T15" fmla="*/ 273 h 273"/>
                <a:gd name="T16" fmla="*/ 548 w 548"/>
                <a:gd name="T17" fmla="*/ 228 h 273"/>
                <a:gd name="T18" fmla="*/ 63 w 548"/>
                <a:gd name="T19" fmla="*/ 255 h 273"/>
                <a:gd name="T20" fmla="*/ 63 w 548"/>
                <a:gd name="T21" fmla="*/ 18 h 273"/>
                <a:gd name="T22" fmla="*/ 486 w 548"/>
                <a:gd name="T23" fmla="*/ 18 h 273"/>
                <a:gd name="T24" fmla="*/ 486 w 548"/>
                <a:gd name="T25" fmla="*/ 255 h 273"/>
                <a:gd name="T26" fmla="*/ 63 w 548"/>
                <a:gd name="T27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8" h="273">
                  <a:moveTo>
                    <a:pt x="548" y="228"/>
                  </a:moveTo>
                  <a:cubicBezTo>
                    <a:pt x="548" y="46"/>
                    <a:pt x="548" y="46"/>
                    <a:pt x="548" y="46"/>
                  </a:cubicBezTo>
                  <a:cubicBezTo>
                    <a:pt x="548" y="21"/>
                    <a:pt x="528" y="0"/>
                    <a:pt x="50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53"/>
                    <a:pt x="20" y="273"/>
                    <a:pt x="45" y="273"/>
                  </a:cubicBezTo>
                  <a:cubicBezTo>
                    <a:pt x="503" y="273"/>
                    <a:pt x="503" y="273"/>
                    <a:pt x="503" y="273"/>
                  </a:cubicBezTo>
                  <a:cubicBezTo>
                    <a:pt x="528" y="273"/>
                    <a:pt x="548" y="253"/>
                    <a:pt x="548" y="228"/>
                  </a:cubicBezTo>
                  <a:moveTo>
                    <a:pt x="63" y="255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63" y="255"/>
                    <a:pt x="63" y="255"/>
                    <a:pt x="63" y="2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1" name="Oval 86">
              <a:extLst>
                <a:ext uri="{FF2B5EF4-FFF2-40B4-BE49-F238E27FC236}">
                  <a16:creationId xmlns:a16="http://schemas.microsoft.com/office/drawing/2014/main" xmlns="" id="{B8D0BFD8-309E-684F-8598-06418492E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136" y="4921546"/>
              <a:ext cx="57745" cy="5774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2" name="Oval 87">
              <a:extLst>
                <a:ext uri="{FF2B5EF4-FFF2-40B4-BE49-F238E27FC236}">
                  <a16:creationId xmlns:a16="http://schemas.microsoft.com/office/drawing/2014/main" xmlns="" id="{5E334E75-C941-814B-B605-7587B594B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518" y="4945606"/>
              <a:ext cx="8422" cy="8422"/>
            </a:xfrm>
            <a:prstGeom prst="ellipse">
              <a:avLst/>
            </a:prstGeom>
            <a:solidFill>
              <a:srgbClr val="38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3" name="Oval 88">
              <a:extLst>
                <a:ext uri="{FF2B5EF4-FFF2-40B4-BE49-F238E27FC236}">
                  <a16:creationId xmlns:a16="http://schemas.microsoft.com/office/drawing/2014/main" xmlns="" id="{923CAACF-9FAA-8848-AE79-AD1858279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5644" y="4879438"/>
              <a:ext cx="15640" cy="14438"/>
            </a:xfrm>
            <a:prstGeom prst="ellipse">
              <a:avLst/>
            </a:prstGeom>
            <a:solidFill>
              <a:srgbClr val="8B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4" name="Freeform 89">
              <a:extLst>
                <a:ext uri="{FF2B5EF4-FFF2-40B4-BE49-F238E27FC236}">
                  <a16:creationId xmlns:a16="http://schemas.microsoft.com/office/drawing/2014/main" xmlns="" id="{CF6FD274-93B7-854E-B23B-F32F0EB87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252" y="4917936"/>
              <a:ext cx="8422" cy="63762"/>
            </a:xfrm>
            <a:custGeom>
              <a:avLst/>
              <a:gdLst>
                <a:gd name="T0" fmla="*/ 3 w 5"/>
                <a:gd name="T1" fmla="*/ 0 h 38"/>
                <a:gd name="T2" fmla="*/ 0 w 5"/>
                <a:gd name="T3" fmla="*/ 2 h 38"/>
                <a:gd name="T4" fmla="*/ 0 w 5"/>
                <a:gd name="T5" fmla="*/ 35 h 38"/>
                <a:gd name="T6" fmla="*/ 3 w 5"/>
                <a:gd name="T7" fmla="*/ 38 h 38"/>
                <a:gd name="T8" fmla="*/ 5 w 5"/>
                <a:gd name="T9" fmla="*/ 35 h 38"/>
                <a:gd name="T10" fmla="*/ 5 w 5"/>
                <a:gd name="T11" fmla="*/ 2 h 38"/>
                <a:gd name="T12" fmla="*/ 3 w 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8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8"/>
                    <a:pt x="3" y="38"/>
                  </a:cubicBezTo>
                  <a:cubicBezTo>
                    <a:pt x="4" y="38"/>
                    <a:pt x="5" y="37"/>
                    <a:pt x="5" y="3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5" name="Rectangle 90">
              <a:extLst>
                <a:ext uri="{FF2B5EF4-FFF2-40B4-BE49-F238E27FC236}">
                  <a16:creationId xmlns:a16="http://schemas.microsoft.com/office/drawing/2014/main" xmlns="" id="{2E2E6FAE-39D5-CE43-85D8-1689349B4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333" y="4749509"/>
              <a:ext cx="714610" cy="3994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6" name="Rectangle 91">
              <a:extLst>
                <a:ext uri="{FF2B5EF4-FFF2-40B4-BE49-F238E27FC236}">
                  <a16:creationId xmlns:a16="http://schemas.microsoft.com/office/drawing/2014/main" xmlns="" id="{9D0D9CE6-C37A-8246-9B38-811B644F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333" y="4749509"/>
              <a:ext cx="714610" cy="39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7" name="Freeform 92">
              <a:extLst>
                <a:ext uri="{FF2B5EF4-FFF2-40B4-BE49-F238E27FC236}">
                  <a16:creationId xmlns:a16="http://schemas.microsoft.com/office/drawing/2014/main" xmlns="" id="{41AE47F6-8892-2C41-9A05-4F501848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4424" y="4857785"/>
              <a:ext cx="184066" cy="184067"/>
            </a:xfrm>
            <a:custGeom>
              <a:avLst/>
              <a:gdLst>
                <a:gd name="T0" fmla="*/ 97 w 109"/>
                <a:gd name="T1" fmla="*/ 46 h 109"/>
                <a:gd name="T2" fmla="*/ 87 w 109"/>
                <a:gd name="T3" fmla="*/ 46 h 109"/>
                <a:gd name="T4" fmla="*/ 88 w 109"/>
                <a:gd name="T5" fmla="*/ 55 h 109"/>
                <a:gd name="T6" fmla="*/ 54 w 109"/>
                <a:gd name="T7" fmla="*/ 88 h 109"/>
                <a:gd name="T8" fmla="*/ 21 w 109"/>
                <a:gd name="T9" fmla="*/ 55 h 109"/>
                <a:gd name="T10" fmla="*/ 22 w 109"/>
                <a:gd name="T11" fmla="*/ 46 h 109"/>
                <a:gd name="T12" fmla="*/ 12 w 109"/>
                <a:gd name="T13" fmla="*/ 46 h 109"/>
                <a:gd name="T14" fmla="*/ 12 w 109"/>
                <a:gd name="T15" fmla="*/ 93 h 109"/>
                <a:gd name="T16" fmla="*/ 17 w 109"/>
                <a:gd name="T17" fmla="*/ 97 h 109"/>
                <a:gd name="T18" fmla="*/ 92 w 109"/>
                <a:gd name="T19" fmla="*/ 97 h 109"/>
                <a:gd name="T20" fmla="*/ 97 w 109"/>
                <a:gd name="T21" fmla="*/ 93 h 109"/>
                <a:gd name="T22" fmla="*/ 97 w 109"/>
                <a:gd name="T23" fmla="*/ 46 h 109"/>
                <a:gd name="T24" fmla="*/ 97 w 109"/>
                <a:gd name="T25" fmla="*/ 17 h 109"/>
                <a:gd name="T26" fmla="*/ 92 w 109"/>
                <a:gd name="T27" fmla="*/ 13 h 109"/>
                <a:gd name="T28" fmla="*/ 80 w 109"/>
                <a:gd name="T29" fmla="*/ 13 h 109"/>
                <a:gd name="T30" fmla="*/ 76 w 109"/>
                <a:gd name="T31" fmla="*/ 17 h 109"/>
                <a:gd name="T32" fmla="*/ 76 w 109"/>
                <a:gd name="T33" fmla="*/ 29 h 109"/>
                <a:gd name="T34" fmla="*/ 80 w 109"/>
                <a:gd name="T35" fmla="*/ 34 h 109"/>
                <a:gd name="T36" fmla="*/ 92 w 109"/>
                <a:gd name="T37" fmla="*/ 34 h 109"/>
                <a:gd name="T38" fmla="*/ 97 w 109"/>
                <a:gd name="T39" fmla="*/ 29 h 109"/>
                <a:gd name="T40" fmla="*/ 97 w 109"/>
                <a:gd name="T41" fmla="*/ 17 h 109"/>
                <a:gd name="T42" fmla="*/ 54 w 109"/>
                <a:gd name="T43" fmla="*/ 34 h 109"/>
                <a:gd name="T44" fmla="*/ 33 w 109"/>
                <a:gd name="T45" fmla="*/ 55 h 109"/>
                <a:gd name="T46" fmla="*/ 54 w 109"/>
                <a:gd name="T47" fmla="*/ 76 h 109"/>
                <a:gd name="T48" fmla="*/ 76 w 109"/>
                <a:gd name="T49" fmla="*/ 55 h 109"/>
                <a:gd name="T50" fmla="*/ 54 w 109"/>
                <a:gd name="T51" fmla="*/ 34 h 109"/>
                <a:gd name="T52" fmla="*/ 97 w 109"/>
                <a:gd name="T53" fmla="*/ 109 h 109"/>
                <a:gd name="T54" fmla="*/ 12 w 109"/>
                <a:gd name="T55" fmla="*/ 109 h 109"/>
                <a:gd name="T56" fmla="*/ 0 w 109"/>
                <a:gd name="T57" fmla="*/ 97 h 109"/>
                <a:gd name="T58" fmla="*/ 0 w 109"/>
                <a:gd name="T59" fmla="*/ 13 h 109"/>
                <a:gd name="T60" fmla="*/ 12 w 109"/>
                <a:gd name="T61" fmla="*/ 0 h 109"/>
                <a:gd name="T62" fmla="*/ 97 w 109"/>
                <a:gd name="T63" fmla="*/ 0 h 109"/>
                <a:gd name="T64" fmla="*/ 109 w 109"/>
                <a:gd name="T65" fmla="*/ 13 h 109"/>
                <a:gd name="T66" fmla="*/ 109 w 109"/>
                <a:gd name="T67" fmla="*/ 97 h 109"/>
                <a:gd name="T68" fmla="*/ 97 w 109"/>
                <a:gd name="T6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" h="109">
                  <a:moveTo>
                    <a:pt x="97" y="46"/>
                  </a:moveTo>
                  <a:cubicBezTo>
                    <a:pt x="87" y="46"/>
                    <a:pt x="87" y="46"/>
                    <a:pt x="87" y="46"/>
                  </a:cubicBezTo>
                  <a:cubicBezTo>
                    <a:pt x="88" y="49"/>
                    <a:pt x="88" y="52"/>
                    <a:pt x="88" y="55"/>
                  </a:cubicBezTo>
                  <a:cubicBezTo>
                    <a:pt x="88" y="73"/>
                    <a:pt x="73" y="88"/>
                    <a:pt x="54" y="88"/>
                  </a:cubicBezTo>
                  <a:cubicBezTo>
                    <a:pt x="36" y="88"/>
                    <a:pt x="21" y="73"/>
                    <a:pt x="21" y="55"/>
                  </a:cubicBezTo>
                  <a:cubicBezTo>
                    <a:pt x="21" y="52"/>
                    <a:pt x="21" y="49"/>
                    <a:pt x="2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5"/>
                    <a:pt x="14" y="97"/>
                    <a:pt x="17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5" y="97"/>
                    <a:pt x="97" y="95"/>
                    <a:pt x="97" y="93"/>
                  </a:cubicBezTo>
                  <a:cubicBezTo>
                    <a:pt x="97" y="46"/>
                    <a:pt x="97" y="46"/>
                    <a:pt x="97" y="46"/>
                  </a:cubicBezTo>
                  <a:moveTo>
                    <a:pt x="97" y="17"/>
                  </a:moveTo>
                  <a:cubicBezTo>
                    <a:pt x="97" y="15"/>
                    <a:pt x="95" y="13"/>
                    <a:pt x="92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7" y="13"/>
                    <a:pt x="76" y="15"/>
                    <a:pt x="76" y="17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32"/>
                    <a:pt x="77" y="34"/>
                    <a:pt x="8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4"/>
                    <a:pt x="97" y="32"/>
                    <a:pt x="97" y="29"/>
                  </a:cubicBezTo>
                  <a:cubicBezTo>
                    <a:pt x="97" y="17"/>
                    <a:pt x="97" y="17"/>
                    <a:pt x="97" y="17"/>
                  </a:cubicBezTo>
                  <a:moveTo>
                    <a:pt x="54" y="34"/>
                  </a:moveTo>
                  <a:cubicBezTo>
                    <a:pt x="43" y="34"/>
                    <a:pt x="33" y="43"/>
                    <a:pt x="33" y="55"/>
                  </a:cubicBezTo>
                  <a:cubicBezTo>
                    <a:pt x="33" y="66"/>
                    <a:pt x="43" y="76"/>
                    <a:pt x="54" y="76"/>
                  </a:cubicBezTo>
                  <a:cubicBezTo>
                    <a:pt x="66" y="76"/>
                    <a:pt x="76" y="66"/>
                    <a:pt x="76" y="55"/>
                  </a:cubicBezTo>
                  <a:cubicBezTo>
                    <a:pt x="76" y="43"/>
                    <a:pt x="66" y="34"/>
                    <a:pt x="54" y="34"/>
                  </a:cubicBezTo>
                  <a:moveTo>
                    <a:pt x="97" y="109"/>
                  </a:moveTo>
                  <a:cubicBezTo>
                    <a:pt x="12" y="109"/>
                    <a:pt x="12" y="109"/>
                    <a:pt x="12" y="109"/>
                  </a:cubicBezTo>
                  <a:cubicBezTo>
                    <a:pt x="5" y="109"/>
                    <a:pt x="0" y="104"/>
                    <a:pt x="0" y="9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4" y="0"/>
                    <a:pt x="109" y="6"/>
                    <a:pt x="109" y="13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4" y="109"/>
                    <a:pt x="97" y="1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8" name="Freeform 93">
              <a:extLst>
                <a:ext uri="{FF2B5EF4-FFF2-40B4-BE49-F238E27FC236}">
                  <a16:creationId xmlns:a16="http://schemas.microsoft.com/office/drawing/2014/main" xmlns="" id="{8BE81A83-5B89-0647-A7F7-17A053584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4261" y="4718231"/>
              <a:ext cx="460767" cy="461971"/>
            </a:xfrm>
            <a:custGeom>
              <a:avLst/>
              <a:gdLst>
                <a:gd name="T0" fmla="*/ 34 w 273"/>
                <a:gd name="T1" fmla="*/ 154 h 273"/>
                <a:gd name="T2" fmla="*/ 17 w 273"/>
                <a:gd name="T3" fmla="*/ 137 h 273"/>
                <a:gd name="T4" fmla="*/ 34 w 273"/>
                <a:gd name="T5" fmla="*/ 120 h 273"/>
                <a:gd name="T6" fmla="*/ 51 w 273"/>
                <a:gd name="T7" fmla="*/ 137 h 273"/>
                <a:gd name="T8" fmla="*/ 34 w 273"/>
                <a:gd name="T9" fmla="*/ 154 h 273"/>
                <a:gd name="T10" fmla="*/ 273 w 273"/>
                <a:gd name="T11" fmla="*/ 0 h 273"/>
                <a:gd name="T12" fmla="*/ 166 w 273"/>
                <a:gd name="T13" fmla="*/ 0 h 273"/>
                <a:gd name="T14" fmla="*/ 45 w 273"/>
                <a:gd name="T15" fmla="*/ 0 h 273"/>
                <a:gd name="T16" fmla="*/ 45 w 273"/>
                <a:gd name="T17" fmla="*/ 0 h 273"/>
                <a:gd name="T18" fmla="*/ 0 w 273"/>
                <a:gd name="T19" fmla="*/ 46 h 273"/>
                <a:gd name="T20" fmla="*/ 0 w 273"/>
                <a:gd name="T21" fmla="*/ 228 h 273"/>
                <a:gd name="T22" fmla="*/ 45 w 273"/>
                <a:gd name="T23" fmla="*/ 273 h 273"/>
                <a:gd name="T24" fmla="*/ 273 w 273"/>
                <a:gd name="T25" fmla="*/ 273 h 273"/>
                <a:gd name="T26" fmla="*/ 273 w 273"/>
                <a:gd name="T27" fmla="*/ 255 h 273"/>
                <a:gd name="T28" fmla="*/ 63 w 273"/>
                <a:gd name="T29" fmla="*/ 255 h 273"/>
                <a:gd name="T30" fmla="*/ 63 w 273"/>
                <a:gd name="T31" fmla="*/ 18 h 273"/>
                <a:gd name="T32" fmla="*/ 273 w 273"/>
                <a:gd name="T33" fmla="*/ 18 h 273"/>
                <a:gd name="T34" fmla="*/ 273 w 273"/>
                <a:gd name="T3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" h="273">
                  <a:moveTo>
                    <a:pt x="34" y="154"/>
                  </a:moveTo>
                  <a:cubicBezTo>
                    <a:pt x="24" y="154"/>
                    <a:pt x="17" y="146"/>
                    <a:pt x="17" y="137"/>
                  </a:cubicBezTo>
                  <a:cubicBezTo>
                    <a:pt x="17" y="127"/>
                    <a:pt x="24" y="120"/>
                    <a:pt x="34" y="120"/>
                  </a:cubicBezTo>
                  <a:cubicBezTo>
                    <a:pt x="43" y="120"/>
                    <a:pt x="51" y="127"/>
                    <a:pt x="51" y="137"/>
                  </a:cubicBezTo>
                  <a:cubicBezTo>
                    <a:pt x="51" y="146"/>
                    <a:pt x="43" y="154"/>
                    <a:pt x="34" y="154"/>
                  </a:cubicBezTo>
                  <a:moveTo>
                    <a:pt x="273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53"/>
                    <a:pt x="20" y="273"/>
                    <a:pt x="45" y="273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73" y="255"/>
                    <a:pt x="273" y="255"/>
                    <a:pt x="273" y="255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9" name="Oval 94">
              <a:extLst>
                <a:ext uri="{FF2B5EF4-FFF2-40B4-BE49-F238E27FC236}">
                  <a16:creationId xmlns:a16="http://schemas.microsoft.com/office/drawing/2014/main" xmlns="" id="{46B6C6AE-35BB-6949-9E64-30C4B4897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135" y="4921546"/>
              <a:ext cx="57745" cy="57746"/>
            </a:xfrm>
            <a:prstGeom prst="ellipse">
              <a:avLst/>
            </a:pr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0" name="Freeform 95">
              <a:extLst>
                <a:ext uri="{FF2B5EF4-FFF2-40B4-BE49-F238E27FC236}">
                  <a16:creationId xmlns:a16="http://schemas.microsoft.com/office/drawing/2014/main" xmlns="" id="{5A0039F0-B9A8-D44F-9FB1-EEB54D20B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1333" y="4749509"/>
              <a:ext cx="353696" cy="399412"/>
            </a:xfrm>
            <a:custGeom>
              <a:avLst/>
              <a:gdLst>
                <a:gd name="T0" fmla="*/ 184 w 210"/>
                <a:gd name="T1" fmla="*/ 110 h 237"/>
                <a:gd name="T2" fmla="*/ 174 w 210"/>
                <a:gd name="T3" fmla="*/ 110 h 237"/>
                <a:gd name="T4" fmla="*/ 174 w 210"/>
                <a:gd name="T5" fmla="*/ 157 h 237"/>
                <a:gd name="T6" fmla="*/ 179 w 210"/>
                <a:gd name="T7" fmla="*/ 161 h 237"/>
                <a:gd name="T8" fmla="*/ 210 w 210"/>
                <a:gd name="T9" fmla="*/ 161 h 237"/>
                <a:gd name="T10" fmla="*/ 210 w 210"/>
                <a:gd name="T11" fmla="*/ 152 h 237"/>
                <a:gd name="T12" fmla="*/ 183 w 210"/>
                <a:gd name="T13" fmla="*/ 119 h 237"/>
                <a:gd name="T14" fmla="*/ 184 w 210"/>
                <a:gd name="T15" fmla="*/ 110 h 237"/>
                <a:gd name="T16" fmla="*/ 210 w 210"/>
                <a:gd name="T17" fmla="*/ 99 h 237"/>
                <a:gd name="T18" fmla="*/ 195 w 210"/>
                <a:gd name="T19" fmla="*/ 119 h 237"/>
                <a:gd name="T20" fmla="*/ 210 w 210"/>
                <a:gd name="T21" fmla="*/ 139 h 237"/>
                <a:gd name="T22" fmla="*/ 210 w 210"/>
                <a:gd name="T23" fmla="*/ 99 h 237"/>
                <a:gd name="T24" fmla="*/ 210 w 210"/>
                <a:gd name="T25" fmla="*/ 0 h 237"/>
                <a:gd name="T26" fmla="*/ 0 w 210"/>
                <a:gd name="T27" fmla="*/ 0 h 237"/>
                <a:gd name="T28" fmla="*/ 0 w 210"/>
                <a:gd name="T29" fmla="*/ 237 h 237"/>
                <a:gd name="T30" fmla="*/ 210 w 210"/>
                <a:gd name="T31" fmla="*/ 237 h 237"/>
                <a:gd name="T32" fmla="*/ 210 w 210"/>
                <a:gd name="T33" fmla="*/ 173 h 237"/>
                <a:gd name="T34" fmla="*/ 174 w 210"/>
                <a:gd name="T35" fmla="*/ 173 h 237"/>
                <a:gd name="T36" fmla="*/ 162 w 210"/>
                <a:gd name="T37" fmla="*/ 161 h 237"/>
                <a:gd name="T38" fmla="*/ 162 w 210"/>
                <a:gd name="T39" fmla="*/ 77 h 237"/>
                <a:gd name="T40" fmla="*/ 174 w 210"/>
                <a:gd name="T41" fmla="*/ 64 h 237"/>
                <a:gd name="T42" fmla="*/ 210 w 210"/>
                <a:gd name="T43" fmla="*/ 64 h 237"/>
                <a:gd name="T44" fmla="*/ 210 w 210"/>
                <a:gd name="T4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237">
                  <a:moveTo>
                    <a:pt x="184" y="110"/>
                  </a:moveTo>
                  <a:cubicBezTo>
                    <a:pt x="174" y="110"/>
                    <a:pt x="174" y="110"/>
                    <a:pt x="174" y="110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4" y="159"/>
                    <a:pt x="176" y="161"/>
                    <a:pt x="179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195" y="149"/>
                    <a:pt x="183" y="135"/>
                    <a:pt x="183" y="119"/>
                  </a:cubicBezTo>
                  <a:cubicBezTo>
                    <a:pt x="183" y="116"/>
                    <a:pt x="183" y="113"/>
                    <a:pt x="184" y="110"/>
                  </a:cubicBezTo>
                  <a:moveTo>
                    <a:pt x="210" y="99"/>
                  </a:moveTo>
                  <a:cubicBezTo>
                    <a:pt x="202" y="101"/>
                    <a:pt x="195" y="109"/>
                    <a:pt x="195" y="119"/>
                  </a:cubicBezTo>
                  <a:cubicBezTo>
                    <a:pt x="195" y="128"/>
                    <a:pt x="202" y="136"/>
                    <a:pt x="210" y="139"/>
                  </a:cubicBezTo>
                  <a:cubicBezTo>
                    <a:pt x="210" y="99"/>
                    <a:pt x="210" y="99"/>
                    <a:pt x="210" y="99"/>
                  </a:cubicBezTo>
                  <a:moveTo>
                    <a:pt x="2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10" y="237"/>
                    <a:pt x="210" y="237"/>
                    <a:pt x="210" y="237"/>
                  </a:cubicBezTo>
                  <a:cubicBezTo>
                    <a:pt x="210" y="173"/>
                    <a:pt x="210" y="173"/>
                    <a:pt x="210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67" y="173"/>
                    <a:pt x="162" y="168"/>
                    <a:pt x="162" y="161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0"/>
                    <a:pt x="167" y="64"/>
                    <a:pt x="174" y="64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0"/>
                    <a:pt x="210" y="0"/>
                    <a:pt x="21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1" name="Freeform 97">
              <a:extLst>
                <a:ext uri="{FF2B5EF4-FFF2-40B4-BE49-F238E27FC236}">
                  <a16:creationId xmlns:a16="http://schemas.microsoft.com/office/drawing/2014/main" xmlns="" id="{A3B23F00-DE08-3C4E-A7B3-4C4A0D3BA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85" y="4532960"/>
              <a:ext cx="1757652" cy="1063495"/>
            </a:xfrm>
            <a:custGeom>
              <a:avLst/>
              <a:gdLst>
                <a:gd name="T0" fmla="*/ 1004 w 1041"/>
                <a:gd name="T1" fmla="*/ 0 h 630"/>
                <a:gd name="T2" fmla="*/ 37 w 1041"/>
                <a:gd name="T3" fmla="*/ 0 h 630"/>
                <a:gd name="T4" fmla="*/ 0 w 1041"/>
                <a:gd name="T5" fmla="*/ 36 h 630"/>
                <a:gd name="T6" fmla="*/ 0 w 1041"/>
                <a:gd name="T7" fmla="*/ 630 h 630"/>
                <a:gd name="T8" fmla="*/ 1041 w 1041"/>
                <a:gd name="T9" fmla="*/ 630 h 630"/>
                <a:gd name="T10" fmla="*/ 1041 w 1041"/>
                <a:gd name="T11" fmla="*/ 36 h 630"/>
                <a:gd name="T12" fmla="*/ 1004 w 1041"/>
                <a:gd name="T13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1" h="630">
                  <a:moveTo>
                    <a:pt x="1004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1041" y="630"/>
                    <a:pt x="1041" y="630"/>
                    <a:pt x="1041" y="630"/>
                  </a:cubicBezTo>
                  <a:cubicBezTo>
                    <a:pt x="1041" y="36"/>
                    <a:pt x="1041" y="36"/>
                    <a:pt x="1041" y="36"/>
                  </a:cubicBezTo>
                  <a:cubicBezTo>
                    <a:pt x="1041" y="16"/>
                    <a:pt x="1025" y="0"/>
                    <a:pt x="10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2" name="Rectangle 98">
              <a:extLst>
                <a:ext uri="{FF2B5EF4-FFF2-40B4-BE49-F238E27FC236}">
                  <a16:creationId xmlns:a16="http://schemas.microsoft.com/office/drawing/2014/main" xmlns="" id="{74C103A8-E3C4-7B44-AB11-78E8C0A99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13" y="4624392"/>
              <a:ext cx="1577194" cy="8818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3" name="Rectangle 99">
              <a:extLst>
                <a:ext uri="{FF2B5EF4-FFF2-40B4-BE49-F238E27FC236}">
                  <a16:creationId xmlns:a16="http://schemas.microsoft.com/office/drawing/2014/main" xmlns="" id="{6647BB28-5446-0941-8CA8-7FEAEA893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13" y="4624392"/>
              <a:ext cx="1577194" cy="88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4" name="Freeform 100">
              <a:extLst>
                <a:ext uri="{FF2B5EF4-FFF2-40B4-BE49-F238E27FC236}">
                  <a16:creationId xmlns:a16="http://schemas.microsoft.com/office/drawing/2014/main" xmlns="" id="{A514AFA5-D2B9-EF47-B042-5691B9C8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86" y="5596455"/>
              <a:ext cx="1757652" cy="194895"/>
            </a:xfrm>
            <a:custGeom>
              <a:avLst/>
              <a:gdLst>
                <a:gd name="T0" fmla="*/ 0 w 1041"/>
                <a:gd name="T1" fmla="*/ 79 h 115"/>
                <a:gd name="T2" fmla="*/ 37 w 1041"/>
                <a:gd name="T3" fmla="*/ 115 h 115"/>
                <a:gd name="T4" fmla="*/ 1004 w 1041"/>
                <a:gd name="T5" fmla="*/ 115 h 115"/>
                <a:gd name="T6" fmla="*/ 1041 w 1041"/>
                <a:gd name="T7" fmla="*/ 79 h 115"/>
                <a:gd name="T8" fmla="*/ 1041 w 1041"/>
                <a:gd name="T9" fmla="*/ 0 h 115"/>
                <a:gd name="T10" fmla="*/ 0 w 1041"/>
                <a:gd name="T11" fmla="*/ 0 h 115"/>
                <a:gd name="T12" fmla="*/ 0 w 1041"/>
                <a:gd name="T1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1" h="115">
                  <a:moveTo>
                    <a:pt x="0" y="79"/>
                  </a:moveTo>
                  <a:cubicBezTo>
                    <a:pt x="0" y="99"/>
                    <a:pt x="16" y="115"/>
                    <a:pt x="37" y="115"/>
                  </a:cubicBezTo>
                  <a:cubicBezTo>
                    <a:pt x="1004" y="115"/>
                    <a:pt x="1004" y="115"/>
                    <a:pt x="1004" y="115"/>
                  </a:cubicBezTo>
                  <a:cubicBezTo>
                    <a:pt x="1025" y="115"/>
                    <a:pt x="1041" y="99"/>
                    <a:pt x="1041" y="79"/>
                  </a:cubicBezTo>
                  <a:cubicBezTo>
                    <a:pt x="1041" y="0"/>
                    <a:pt x="1041" y="0"/>
                    <a:pt x="10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9"/>
                    <a:pt x="0" y="79"/>
                    <a:pt x="0" y="79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5" name="Oval 101">
              <a:extLst>
                <a:ext uri="{FF2B5EF4-FFF2-40B4-BE49-F238E27FC236}">
                  <a16:creationId xmlns:a16="http://schemas.microsoft.com/office/drawing/2014/main" xmlns="" id="{92774122-2D0C-DB4B-96A0-665E88DF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613" y="5654202"/>
              <a:ext cx="79401" cy="79401"/>
            </a:xfrm>
            <a:prstGeom prst="ellipse">
              <a:avLst/>
            </a:prstGeom>
            <a:solidFill>
              <a:srgbClr val="0B0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6" name="Freeform 102">
              <a:extLst>
                <a:ext uri="{FF2B5EF4-FFF2-40B4-BE49-F238E27FC236}">
                  <a16:creationId xmlns:a16="http://schemas.microsoft.com/office/drawing/2014/main" xmlns="" id="{2EC21626-589A-A646-9633-EE05AF1D5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364" y="5791350"/>
              <a:ext cx="590696" cy="275498"/>
            </a:xfrm>
            <a:custGeom>
              <a:avLst/>
              <a:gdLst>
                <a:gd name="T0" fmla="*/ 415 w 491"/>
                <a:gd name="T1" fmla="*/ 194 h 229"/>
                <a:gd name="T2" fmla="*/ 415 w 491"/>
                <a:gd name="T3" fmla="*/ 0 h 229"/>
                <a:gd name="T4" fmla="*/ 76 w 491"/>
                <a:gd name="T5" fmla="*/ 0 h 229"/>
                <a:gd name="T6" fmla="*/ 76 w 491"/>
                <a:gd name="T7" fmla="*/ 194 h 229"/>
                <a:gd name="T8" fmla="*/ 0 w 491"/>
                <a:gd name="T9" fmla="*/ 194 h 229"/>
                <a:gd name="T10" fmla="*/ 0 w 491"/>
                <a:gd name="T11" fmla="*/ 229 h 229"/>
                <a:gd name="T12" fmla="*/ 491 w 491"/>
                <a:gd name="T13" fmla="*/ 229 h 229"/>
                <a:gd name="T14" fmla="*/ 491 w 491"/>
                <a:gd name="T15" fmla="*/ 194 h 229"/>
                <a:gd name="T16" fmla="*/ 415 w 491"/>
                <a:gd name="T17" fmla="*/ 19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229">
                  <a:moveTo>
                    <a:pt x="415" y="194"/>
                  </a:moveTo>
                  <a:lnTo>
                    <a:pt x="415" y="0"/>
                  </a:lnTo>
                  <a:lnTo>
                    <a:pt x="76" y="0"/>
                  </a:lnTo>
                  <a:lnTo>
                    <a:pt x="76" y="194"/>
                  </a:lnTo>
                  <a:lnTo>
                    <a:pt x="0" y="194"/>
                  </a:lnTo>
                  <a:lnTo>
                    <a:pt x="0" y="229"/>
                  </a:lnTo>
                  <a:lnTo>
                    <a:pt x="491" y="229"/>
                  </a:lnTo>
                  <a:lnTo>
                    <a:pt x="491" y="194"/>
                  </a:lnTo>
                  <a:lnTo>
                    <a:pt x="415" y="19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7" name="Freeform 103">
              <a:extLst>
                <a:ext uri="{FF2B5EF4-FFF2-40B4-BE49-F238E27FC236}">
                  <a16:creationId xmlns:a16="http://schemas.microsoft.com/office/drawing/2014/main" xmlns="" id="{D7B80ACA-1A88-204C-BC52-E8493E303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364" y="5791350"/>
              <a:ext cx="590696" cy="275498"/>
            </a:xfrm>
            <a:custGeom>
              <a:avLst/>
              <a:gdLst>
                <a:gd name="T0" fmla="*/ 415 w 491"/>
                <a:gd name="T1" fmla="*/ 194 h 229"/>
                <a:gd name="T2" fmla="*/ 415 w 491"/>
                <a:gd name="T3" fmla="*/ 0 h 229"/>
                <a:gd name="T4" fmla="*/ 76 w 491"/>
                <a:gd name="T5" fmla="*/ 0 h 229"/>
                <a:gd name="T6" fmla="*/ 76 w 491"/>
                <a:gd name="T7" fmla="*/ 194 h 229"/>
                <a:gd name="T8" fmla="*/ 0 w 491"/>
                <a:gd name="T9" fmla="*/ 194 h 229"/>
                <a:gd name="T10" fmla="*/ 0 w 491"/>
                <a:gd name="T11" fmla="*/ 229 h 229"/>
                <a:gd name="T12" fmla="*/ 491 w 491"/>
                <a:gd name="T13" fmla="*/ 229 h 229"/>
                <a:gd name="T14" fmla="*/ 491 w 491"/>
                <a:gd name="T15" fmla="*/ 194 h 229"/>
                <a:gd name="T16" fmla="*/ 415 w 491"/>
                <a:gd name="T17" fmla="*/ 19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229">
                  <a:moveTo>
                    <a:pt x="415" y="194"/>
                  </a:moveTo>
                  <a:lnTo>
                    <a:pt x="415" y="0"/>
                  </a:lnTo>
                  <a:lnTo>
                    <a:pt x="76" y="0"/>
                  </a:lnTo>
                  <a:lnTo>
                    <a:pt x="76" y="194"/>
                  </a:lnTo>
                  <a:lnTo>
                    <a:pt x="0" y="194"/>
                  </a:lnTo>
                  <a:lnTo>
                    <a:pt x="0" y="229"/>
                  </a:lnTo>
                  <a:lnTo>
                    <a:pt x="491" y="229"/>
                  </a:lnTo>
                  <a:lnTo>
                    <a:pt x="491" y="194"/>
                  </a:lnTo>
                  <a:lnTo>
                    <a:pt x="415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8" name="Rectangle 104">
              <a:extLst>
                <a:ext uri="{FF2B5EF4-FFF2-40B4-BE49-F238E27FC236}">
                  <a16:creationId xmlns:a16="http://schemas.microsoft.com/office/drawing/2014/main" xmlns="" id="{087D1A9D-70F9-7D41-9D23-0A57CB7E2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313" y="5791350"/>
              <a:ext cx="203315" cy="37295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9" name="Rectangle 105">
              <a:extLst>
                <a:ext uri="{FF2B5EF4-FFF2-40B4-BE49-F238E27FC236}">
                  <a16:creationId xmlns:a16="http://schemas.microsoft.com/office/drawing/2014/main" xmlns="" id="{7BAB73EE-10E3-6641-AB4C-058C09A3A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313" y="5791350"/>
              <a:ext cx="203315" cy="3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0" name="Freeform 106">
              <a:extLst>
                <a:ext uri="{FF2B5EF4-FFF2-40B4-BE49-F238E27FC236}">
                  <a16:creationId xmlns:a16="http://schemas.microsoft.com/office/drawing/2014/main" xmlns="" id="{7CA50C21-6D91-B94C-BC4C-202691182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2115" y="4757931"/>
              <a:ext cx="629194" cy="631601"/>
            </a:xfrm>
            <a:custGeom>
              <a:avLst/>
              <a:gdLst>
                <a:gd name="T0" fmla="*/ 373 w 373"/>
                <a:gd name="T1" fmla="*/ 322 h 374"/>
                <a:gd name="T2" fmla="*/ 338 w 373"/>
                <a:gd name="T3" fmla="*/ 358 h 374"/>
                <a:gd name="T4" fmla="*/ 311 w 373"/>
                <a:gd name="T5" fmla="*/ 333 h 374"/>
                <a:gd name="T6" fmla="*/ 350 w 373"/>
                <a:gd name="T7" fmla="*/ 300 h 374"/>
                <a:gd name="T8" fmla="*/ 358 w 373"/>
                <a:gd name="T9" fmla="*/ 301 h 374"/>
                <a:gd name="T10" fmla="*/ 358 w 373"/>
                <a:gd name="T11" fmla="*/ 233 h 374"/>
                <a:gd name="T12" fmla="*/ 264 w 373"/>
                <a:gd name="T13" fmla="*/ 253 h 374"/>
                <a:gd name="T14" fmla="*/ 264 w 373"/>
                <a:gd name="T15" fmla="*/ 337 h 374"/>
                <a:gd name="T16" fmla="*/ 229 w 373"/>
                <a:gd name="T17" fmla="*/ 374 h 374"/>
                <a:gd name="T18" fmla="*/ 202 w 373"/>
                <a:gd name="T19" fmla="*/ 348 h 374"/>
                <a:gd name="T20" fmla="*/ 241 w 373"/>
                <a:gd name="T21" fmla="*/ 315 h 374"/>
                <a:gd name="T22" fmla="*/ 249 w 373"/>
                <a:gd name="T23" fmla="*/ 316 h 374"/>
                <a:gd name="T24" fmla="*/ 249 w 373"/>
                <a:gd name="T25" fmla="*/ 215 h 374"/>
                <a:gd name="T26" fmla="*/ 373 w 373"/>
                <a:gd name="T27" fmla="*/ 187 h 374"/>
                <a:gd name="T28" fmla="*/ 373 w 373"/>
                <a:gd name="T29" fmla="*/ 322 h 374"/>
                <a:gd name="T30" fmla="*/ 171 w 373"/>
                <a:gd name="T31" fmla="*/ 218 h 374"/>
                <a:gd name="T32" fmla="*/ 124 w 373"/>
                <a:gd name="T33" fmla="*/ 171 h 374"/>
                <a:gd name="T34" fmla="*/ 171 w 373"/>
                <a:gd name="T35" fmla="*/ 124 h 374"/>
                <a:gd name="T36" fmla="*/ 218 w 373"/>
                <a:gd name="T37" fmla="*/ 171 h 374"/>
                <a:gd name="T38" fmla="*/ 171 w 373"/>
                <a:gd name="T39" fmla="*/ 218 h 374"/>
                <a:gd name="T40" fmla="*/ 171 w 373"/>
                <a:gd name="T41" fmla="*/ 202 h 374"/>
                <a:gd name="T42" fmla="*/ 202 w 373"/>
                <a:gd name="T43" fmla="*/ 171 h 374"/>
                <a:gd name="T44" fmla="*/ 171 w 373"/>
                <a:gd name="T45" fmla="*/ 140 h 374"/>
                <a:gd name="T46" fmla="*/ 140 w 373"/>
                <a:gd name="T47" fmla="*/ 171 h 374"/>
                <a:gd name="T48" fmla="*/ 171 w 373"/>
                <a:gd name="T49" fmla="*/ 202 h 374"/>
                <a:gd name="T50" fmla="*/ 143 w 373"/>
                <a:gd name="T51" fmla="*/ 243 h 374"/>
                <a:gd name="T52" fmla="*/ 99 w 373"/>
                <a:gd name="T53" fmla="*/ 199 h 374"/>
                <a:gd name="T54" fmla="*/ 83 w 373"/>
                <a:gd name="T55" fmla="*/ 201 h 374"/>
                <a:gd name="T56" fmla="*/ 141 w 373"/>
                <a:gd name="T57" fmla="*/ 259 h 374"/>
                <a:gd name="T58" fmla="*/ 143 w 373"/>
                <a:gd name="T59" fmla="*/ 243 h 374"/>
                <a:gd name="T60" fmla="*/ 67 w 373"/>
                <a:gd name="T61" fmla="*/ 203 h 374"/>
                <a:gd name="T62" fmla="*/ 51 w 373"/>
                <a:gd name="T63" fmla="*/ 205 h 374"/>
                <a:gd name="T64" fmla="*/ 137 w 373"/>
                <a:gd name="T65" fmla="*/ 291 h 374"/>
                <a:gd name="T66" fmla="*/ 139 w 373"/>
                <a:gd name="T67" fmla="*/ 275 h 374"/>
                <a:gd name="T68" fmla="*/ 67 w 373"/>
                <a:gd name="T69" fmla="*/ 203 h 374"/>
                <a:gd name="T70" fmla="*/ 199 w 373"/>
                <a:gd name="T71" fmla="*/ 99 h 374"/>
                <a:gd name="T72" fmla="*/ 243 w 373"/>
                <a:gd name="T73" fmla="*/ 143 h 374"/>
                <a:gd name="T74" fmla="*/ 259 w 373"/>
                <a:gd name="T75" fmla="*/ 141 h 374"/>
                <a:gd name="T76" fmla="*/ 201 w 373"/>
                <a:gd name="T77" fmla="*/ 83 h 374"/>
                <a:gd name="T78" fmla="*/ 199 w 373"/>
                <a:gd name="T79" fmla="*/ 99 h 374"/>
                <a:gd name="T80" fmla="*/ 172 w 373"/>
                <a:gd name="T81" fmla="*/ 342 h 374"/>
                <a:gd name="T82" fmla="*/ 185 w 373"/>
                <a:gd name="T83" fmla="*/ 311 h 374"/>
                <a:gd name="T84" fmla="*/ 171 w 373"/>
                <a:gd name="T85" fmla="*/ 311 h 374"/>
                <a:gd name="T86" fmla="*/ 31 w 373"/>
                <a:gd name="T87" fmla="*/ 171 h 374"/>
                <a:gd name="T88" fmla="*/ 171 w 373"/>
                <a:gd name="T89" fmla="*/ 31 h 374"/>
                <a:gd name="T90" fmla="*/ 311 w 373"/>
                <a:gd name="T91" fmla="*/ 169 h 374"/>
                <a:gd name="T92" fmla="*/ 342 w 373"/>
                <a:gd name="T93" fmla="*/ 162 h 374"/>
                <a:gd name="T94" fmla="*/ 171 w 373"/>
                <a:gd name="T95" fmla="*/ 0 h 374"/>
                <a:gd name="T96" fmla="*/ 0 w 373"/>
                <a:gd name="T97" fmla="*/ 171 h 374"/>
                <a:gd name="T98" fmla="*/ 171 w 373"/>
                <a:gd name="T99" fmla="*/ 342 h 374"/>
                <a:gd name="T100" fmla="*/ 172 w 373"/>
                <a:gd name="T101" fmla="*/ 342 h 374"/>
                <a:gd name="T102" fmla="*/ 205 w 373"/>
                <a:gd name="T103" fmla="*/ 51 h 374"/>
                <a:gd name="T104" fmla="*/ 203 w 373"/>
                <a:gd name="T105" fmla="*/ 67 h 374"/>
                <a:gd name="T106" fmla="*/ 275 w 373"/>
                <a:gd name="T107" fmla="*/ 139 h 374"/>
                <a:gd name="T108" fmla="*/ 291 w 373"/>
                <a:gd name="T109" fmla="*/ 137 h 374"/>
                <a:gd name="T110" fmla="*/ 205 w 373"/>
                <a:gd name="T111" fmla="*/ 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374">
                  <a:moveTo>
                    <a:pt x="373" y="322"/>
                  </a:moveTo>
                  <a:cubicBezTo>
                    <a:pt x="373" y="346"/>
                    <a:pt x="355" y="358"/>
                    <a:pt x="338" y="358"/>
                  </a:cubicBezTo>
                  <a:cubicBezTo>
                    <a:pt x="324" y="358"/>
                    <a:pt x="311" y="349"/>
                    <a:pt x="311" y="333"/>
                  </a:cubicBezTo>
                  <a:cubicBezTo>
                    <a:pt x="311" y="316"/>
                    <a:pt x="330" y="300"/>
                    <a:pt x="350" y="300"/>
                  </a:cubicBezTo>
                  <a:cubicBezTo>
                    <a:pt x="353" y="300"/>
                    <a:pt x="355" y="300"/>
                    <a:pt x="358" y="301"/>
                  </a:cubicBezTo>
                  <a:cubicBezTo>
                    <a:pt x="358" y="233"/>
                    <a:pt x="358" y="233"/>
                    <a:pt x="358" y="233"/>
                  </a:cubicBezTo>
                  <a:cubicBezTo>
                    <a:pt x="264" y="253"/>
                    <a:pt x="264" y="253"/>
                    <a:pt x="264" y="253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62"/>
                    <a:pt x="246" y="374"/>
                    <a:pt x="229" y="374"/>
                  </a:cubicBezTo>
                  <a:cubicBezTo>
                    <a:pt x="215" y="374"/>
                    <a:pt x="202" y="365"/>
                    <a:pt x="202" y="348"/>
                  </a:cubicBezTo>
                  <a:cubicBezTo>
                    <a:pt x="202" y="331"/>
                    <a:pt x="221" y="315"/>
                    <a:pt x="241" y="315"/>
                  </a:cubicBezTo>
                  <a:cubicBezTo>
                    <a:pt x="244" y="315"/>
                    <a:pt x="246" y="316"/>
                    <a:pt x="249" y="316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373" y="187"/>
                    <a:pt x="373" y="187"/>
                    <a:pt x="373" y="187"/>
                  </a:cubicBezTo>
                  <a:cubicBezTo>
                    <a:pt x="373" y="322"/>
                    <a:pt x="373" y="322"/>
                    <a:pt x="373" y="322"/>
                  </a:cubicBezTo>
                  <a:moveTo>
                    <a:pt x="171" y="218"/>
                  </a:moveTo>
                  <a:cubicBezTo>
                    <a:pt x="145" y="218"/>
                    <a:pt x="124" y="197"/>
                    <a:pt x="124" y="171"/>
                  </a:cubicBezTo>
                  <a:cubicBezTo>
                    <a:pt x="124" y="145"/>
                    <a:pt x="145" y="124"/>
                    <a:pt x="171" y="124"/>
                  </a:cubicBezTo>
                  <a:cubicBezTo>
                    <a:pt x="197" y="124"/>
                    <a:pt x="218" y="145"/>
                    <a:pt x="218" y="171"/>
                  </a:cubicBezTo>
                  <a:cubicBezTo>
                    <a:pt x="218" y="197"/>
                    <a:pt x="197" y="218"/>
                    <a:pt x="171" y="218"/>
                  </a:cubicBezTo>
                  <a:moveTo>
                    <a:pt x="171" y="202"/>
                  </a:moveTo>
                  <a:cubicBezTo>
                    <a:pt x="188" y="202"/>
                    <a:pt x="202" y="188"/>
                    <a:pt x="202" y="171"/>
                  </a:cubicBezTo>
                  <a:cubicBezTo>
                    <a:pt x="202" y="154"/>
                    <a:pt x="188" y="140"/>
                    <a:pt x="171" y="140"/>
                  </a:cubicBezTo>
                  <a:cubicBezTo>
                    <a:pt x="154" y="140"/>
                    <a:pt x="140" y="154"/>
                    <a:pt x="140" y="171"/>
                  </a:cubicBezTo>
                  <a:cubicBezTo>
                    <a:pt x="140" y="188"/>
                    <a:pt x="154" y="202"/>
                    <a:pt x="171" y="202"/>
                  </a:cubicBezTo>
                  <a:moveTo>
                    <a:pt x="143" y="243"/>
                  </a:moveTo>
                  <a:cubicBezTo>
                    <a:pt x="123" y="236"/>
                    <a:pt x="107" y="220"/>
                    <a:pt x="99" y="199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92" y="229"/>
                    <a:pt x="113" y="250"/>
                    <a:pt x="141" y="259"/>
                  </a:cubicBezTo>
                  <a:cubicBezTo>
                    <a:pt x="143" y="243"/>
                    <a:pt x="143" y="243"/>
                    <a:pt x="143" y="243"/>
                  </a:cubicBezTo>
                  <a:moveTo>
                    <a:pt x="67" y="203"/>
                  </a:moveTo>
                  <a:cubicBezTo>
                    <a:pt x="51" y="205"/>
                    <a:pt x="51" y="205"/>
                    <a:pt x="51" y="205"/>
                  </a:cubicBezTo>
                  <a:cubicBezTo>
                    <a:pt x="63" y="247"/>
                    <a:pt x="95" y="279"/>
                    <a:pt x="137" y="291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05" y="265"/>
                    <a:pt x="77" y="238"/>
                    <a:pt x="67" y="203"/>
                  </a:cubicBezTo>
                  <a:moveTo>
                    <a:pt x="199" y="99"/>
                  </a:moveTo>
                  <a:cubicBezTo>
                    <a:pt x="219" y="107"/>
                    <a:pt x="235" y="123"/>
                    <a:pt x="243" y="143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0" y="114"/>
                    <a:pt x="228" y="92"/>
                    <a:pt x="201" y="83"/>
                  </a:cubicBezTo>
                  <a:cubicBezTo>
                    <a:pt x="199" y="99"/>
                    <a:pt x="199" y="99"/>
                    <a:pt x="199" y="99"/>
                  </a:cubicBezTo>
                  <a:moveTo>
                    <a:pt x="172" y="342"/>
                  </a:moveTo>
                  <a:cubicBezTo>
                    <a:pt x="173" y="331"/>
                    <a:pt x="178" y="320"/>
                    <a:pt x="185" y="311"/>
                  </a:cubicBezTo>
                  <a:cubicBezTo>
                    <a:pt x="181" y="311"/>
                    <a:pt x="176" y="311"/>
                    <a:pt x="171" y="311"/>
                  </a:cubicBezTo>
                  <a:cubicBezTo>
                    <a:pt x="94" y="311"/>
                    <a:pt x="31" y="248"/>
                    <a:pt x="31" y="171"/>
                  </a:cubicBezTo>
                  <a:cubicBezTo>
                    <a:pt x="31" y="94"/>
                    <a:pt x="94" y="31"/>
                    <a:pt x="171" y="31"/>
                  </a:cubicBezTo>
                  <a:cubicBezTo>
                    <a:pt x="247" y="31"/>
                    <a:pt x="310" y="93"/>
                    <a:pt x="311" y="169"/>
                  </a:cubicBezTo>
                  <a:cubicBezTo>
                    <a:pt x="342" y="162"/>
                    <a:pt x="342" y="162"/>
                    <a:pt x="342" y="162"/>
                  </a:cubicBezTo>
                  <a:cubicBezTo>
                    <a:pt x="337" y="72"/>
                    <a:pt x="262" y="0"/>
                    <a:pt x="171" y="0"/>
                  </a:cubicBez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172" y="342"/>
                    <a:pt x="172" y="342"/>
                    <a:pt x="172" y="342"/>
                  </a:cubicBezTo>
                  <a:moveTo>
                    <a:pt x="205" y="51"/>
                  </a:moveTo>
                  <a:cubicBezTo>
                    <a:pt x="203" y="67"/>
                    <a:pt x="203" y="67"/>
                    <a:pt x="203" y="67"/>
                  </a:cubicBezTo>
                  <a:cubicBezTo>
                    <a:pt x="237" y="78"/>
                    <a:pt x="264" y="105"/>
                    <a:pt x="275" y="139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79" y="96"/>
                    <a:pt x="246" y="63"/>
                    <a:pt x="205" y="5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1" name="Oval 107">
              <a:extLst>
                <a:ext uri="{FF2B5EF4-FFF2-40B4-BE49-F238E27FC236}">
                  <a16:creationId xmlns:a16="http://schemas.microsoft.com/office/drawing/2014/main" xmlns="" id="{E53E334D-D522-684E-B244-92801425E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877" y="4565444"/>
              <a:ext cx="27670" cy="26467"/>
            </a:xfrm>
            <a:prstGeom prst="ellipse">
              <a:avLst/>
            </a:prstGeom>
            <a:solidFill>
              <a:srgbClr val="86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2" name="Freeform 108">
              <a:extLst>
                <a:ext uri="{FF2B5EF4-FFF2-40B4-BE49-F238E27FC236}">
                  <a16:creationId xmlns:a16="http://schemas.microsoft.com/office/drawing/2014/main" xmlns="" id="{3983E5E8-947E-4142-97FF-0A5A1ABA1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86" y="4532960"/>
              <a:ext cx="879428" cy="1063495"/>
            </a:xfrm>
            <a:custGeom>
              <a:avLst/>
              <a:gdLst>
                <a:gd name="T0" fmla="*/ 521 w 521"/>
                <a:gd name="T1" fmla="*/ 0 h 630"/>
                <a:gd name="T2" fmla="*/ 386 w 521"/>
                <a:gd name="T3" fmla="*/ 0 h 630"/>
                <a:gd name="T4" fmla="*/ 43 w 521"/>
                <a:gd name="T5" fmla="*/ 0 h 630"/>
                <a:gd name="T6" fmla="*/ 6 w 521"/>
                <a:gd name="T7" fmla="*/ 36 h 630"/>
                <a:gd name="T8" fmla="*/ 0 w 521"/>
                <a:gd name="T9" fmla="*/ 630 h 630"/>
                <a:gd name="T10" fmla="*/ 521 w 521"/>
                <a:gd name="T11" fmla="*/ 630 h 630"/>
                <a:gd name="T12" fmla="*/ 521 w 521"/>
                <a:gd name="T13" fmla="*/ 576 h 630"/>
                <a:gd name="T14" fmla="*/ 54 w 521"/>
                <a:gd name="T15" fmla="*/ 576 h 630"/>
                <a:gd name="T16" fmla="*/ 54 w 521"/>
                <a:gd name="T17" fmla="*/ 54 h 630"/>
                <a:gd name="T18" fmla="*/ 521 w 521"/>
                <a:gd name="T19" fmla="*/ 54 h 630"/>
                <a:gd name="T20" fmla="*/ 521 w 521"/>
                <a:gd name="T21" fmla="*/ 35 h 630"/>
                <a:gd name="T22" fmla="*/ 521 w 521"/>
                <a:gd name="T23" fmla="*/ 35 h 630"/>
                <a:gd name="T24" fmla="*/ 512 w 521"/>
                <a:gd name="T25" fmla="*/ 27 h 630"/>
                <a:gd name="T26" fmla="*/ 521 w 521"/>
                <a:gd name="T27" fmla="*/ 19 h 630"/>
                <a:gd name="T28" fmla="*/ 521 w 521"/>
                <a:gd name="T29" fmla="*/ 19 h 630"/>
                <a:gd name="T30" fmla="*/ 521 w 521"/>
                <a:gd name="T31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1" h="630">
                  <a:moveTo>
                    <a:pt x="521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3" y="0"/>
                    <a:pt x="6" y="16"/>
                    <a:pt x="6" y="36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521" y="630"/>
                    <a:pt x="521" y="630"/>
                    <a:pt x="521" y="630"/>
                  </a:cubicBezTo>
                  <a:cubicBezTo>
                    <a:pt x="521" y="576"/>
                    <a:pt x="521" y="576"/>
                    <a:pt x="521" y="576"/>
                  </a:cubicBezTo>
                  <a:cubicBezTo>
                    <a:pt x="54" y="576"/>
                    <a:pt x="54" y="576"/>
                    <a:pt x="54" y="57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1" y="54"/>
                    <a:pt x="521" y="54"/>
                    <a:pt x="521" y="54"/>
                  </a:cubicBezTo>
                  <a:cubicBezTo>
                    <a:pt x="521" y="35"/>
                    <a:pt x="521" y="35"/>
                    <a:pt x="521" y="35"/>
                  </a:cubicBezTo>
                  <a:cubicBezTo>
                    <a:pt x="521" y="35"/>
                    <a:pt x="521" y="35"/>
                    <a:pt x="521" y="35"/>
                  </a:cubicBezTo>
                  <a:cubicBezTo>
                    <a:pt x="516" y="35"/>
                    <a:pt x="512" y="32"/>
                    <a:pt x="512" y="27"/>
                  </a:cubicBezTo>
                  <a:cubicBezTo>
                    <a:pt x="512" y="22"/>
                    <a:pt x="516" y="19"/>
                    <a:pt x="521" y="19"/>
                  </a:cubicBezTo>
                  <a:cubicBezTo>
                    <a:pt x="521" y="19"/>
                    <a:pt x="521" y="19"/>
                    <a:pt x="521" y="19"/>
                  </a:cubicBezTo>
                  <a:cubicBezTo>
                    <a:pt x="521" y="0"/>
                    <a:pt x="521" y="0"/>
                    <a:pt x="521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3" name="Freeform 109">
              <a:extLst>
                <a:ext uri="{FF2B5EF4-FFF2-40B4-BE49-F238E27FC236}">
                  <a16:creationId xmlns:a16="http://schemas.microsoft.com/office/drawing/2014/main" xmlns="" id="{42024587-1F3C-814A-A083-95776619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114" y="4624392"/>
              <a:ext cx="789199" cy="881835"/>
            </a:xfrm>
            <a:custGeom>
              <a:avLst/>
              <a:gdLst>
                <a:gd name="T0" fmla="*/ 417 w 467"/>
                <a:gd name="T1" fmla="*/ 370 h 522"/>
                <a:gd name="T2" fmla="*/ 331 w 467"/>
                <a:gd name="T3" fmla="*/ 284 h 522"/>
                <a:gd name="T4" fmla="*/ 347 w 467"/>
                <a:gd name="T5" fmla="*/ 282 h 522"/>
                <a:gd name="T6" fmla="*/ 419 w 467"/>
                <a:gd name="T7" fmla="*/ 354 h 522"/>
                <a:gd name="T8" fmla="*/ 417 w 467"/>
                <a:gd name="T9" fmla="*/ 370 h 522"/>
                <a:gd name="T10" fmla="*/ 421 w 467"/>
                <a:gd name="T11" fmla="*/ 338 h 522"/>
                <a:gd name="T12" fmla="*/ 363 w 467"/>
                <a:gd name="T13" fmla="*/ 280 h 522"/>
                <a:gd name="T14" fmla="*/ 379 w 467"/>
                <a:gd name="T15" fmla="*/ 278 h 522"/>
                <a:gd name="T16" fmla="*/ 423 w 467"/>
                <a:gd name="T17" fmla="*/ 322 h 522"/>
                <a:gd name="T18" fmla="*/ 421 w 467"/>
                <a:gd name="T19" fmla="*/ 338 h 522"/>
                <a:gd name="T20" fmla="*/ 467 w 467"/>
                <a:gd name="T21" fmla="*/ 0 h 522"/>
                <a:gd name="T22" fmla="*/ 0 w 467"/>
                <a:gd name="T23" fmla="*/ 0 h 522"/>
                <a:gd name="T24" fmla="*/ 0 w 467"/>
                <a:gd name="T25" fmla="*/ 522 h 522"/>
                <a:gd name="T26" fmla="*/ 467 w 467"/>
                <a:gd name="T27" fmla="*/ 522 h 522"/>
                <a:gd name="T28" fmla="*/ 467 w 467"/>
                <a:gd name="T29" fmla="*/ 294 h 522"/>
                <a:gd name="T30" fmla="*/ 451 w 467"/>
                <a:gd name="T31" fmla="*/ 297 h 522"/>
                <a:gd name="T32" fmla="*/ 404 w 467"/>
                <a:gd name="T33" fmla="*/ 250 h 522"/>
                <a:gd name="T34" fmla="*/ 451 w 467"/>
                <a:gd name="T35" fmla="*/ 203 h 522"/>
                <a:gd name="T36" fmla="*/ 467 w 467"/>
                <a:gd name="T37" fmla="*/ 206 h 522"/>
                <a:gd name="T38" fmla="*/ 467 w 467"/>
                <a:gd name="T39" fmla="*/ 111 h 522"/>
                <a:gd name="T40" fmla="*/ 451 w 467"/>
                <a:gd name="T41" fmla="*/ 110 h 522"/>
                <a:gd name="T42" fmla="*/ 311 w 467"/>
                <a:gd name="T43" fmla="*/ 250 h 522"/>
                <a:gd name="T44" fmla="*/ 451 w 467"/>
                <a:gd name="T45" fmla="*/ 390 h 522"/>
                <a:gd name="T46" fmla="*/ 465 w 467"/>
                <a:gd name="T47" fmla="*/ 390 h 522"/>
                <a:gd name="T48" fmla="*/ 465 w 467"/>
                <a:gd name="T49" fmla="*/ 390 h 522"/>
                <a:gd name="T50" fmla="*/ 465 w 467"/>
                <a:gd name="T51" fmla="*/ 390 h 522"/>
                <a:gd name="T52" fmla="*/ 452 w 467"/>
                <a:gd name="T53" fmla="*/ 421 h 522"/>
                <a:gd name="T54" fmla="*/ 451 w 467"/>
                <a:gd name="T55" fmla="*/ 421 h 522"/>
                <a:gd name="T56" fmla="*/ 280 w 467"/>
                <a:gd name="T57" fmla="*/ 250 h 522"/>
                <a:gd name="T58" fmla="*/ 451 w 467"/>
                <a:gd name="T59" fmla="*/ 79 h 522"/>
                <a:gd name="T60" fmla="*/ 467 w 467"/>
                <a:gd name="T61" fmla="*/ 80 h 522"/>
                <a:gd name="T62" fmla="*/ 467 w 467"/>
                <a:gd name="T6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7" h="522">
                  <a:moveTo>
                    <a:pt x="417" y="370"/>
                  </a:moveTo>
                  <a:cubicBezTo>
                    <a:pt x="375" y="358"/>
                    <a:pt x="343" y="326"/>
                    <a:pt x="331" y="284"/>
                  </a:cubicBezTo>
                  <a:cubicBezTo>
                    <a:pt x="347" y="282"/>
                    <a:pt x="347" y="282"/>
                    <a:pt x="347" y="282"/>
                  </a:cubicBezTo>
                  <a:cubicBezTo>
                    <a:pt x="357" y="317"/>
                    <a:pt x="385" y="344"/>
                    <a:pt x="419" y="354"/>
                  </a:cubicBezTo>
                  <a:cubicBezTo>
                    <a:pt x="417" y="370"/>
                    <a:pt x="417" y="370"/>
                    <a:pt x="417" y="370"/>
                  </a:cubicBezTo>
                  <a:moveTo>
                    <a:pt x="421" y="338"/>
                  </a:moveTo>
                  <a:cubicBezTo>
                    <a:pt x="393" y="329"/>
                    <a:pt x="372" y="308"/>
                    <a:pt x="363" y="280"/>
                  </a:cubicBezTo>
                  <a:cubicBezTo>
                    <a:pt x="379" y="278"/>
                    <a:pt x="379" y="278"/>
                    <a:pt x="379" y="278"/>
                  </a:cubicBezTo>
                  <a:cubicBezTo>
                    <a:pt x="387" y="299"/>
                    <a:pt x="403" y="315"/>
                    <a:pt x="423" y="322"/>
                  </a:cubicBezTo>
                  <a:cubicBezTo>
                    <a:pt x="421" y="338"/>
                    <a:pt x="421" y="338"/>
                    <a:pt x="421" y="338"/>
                  </a:cubicBezTo>
                  <a:moveTo>
                    <a:pt x="4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467" y="522"/>
                    <a:pt x="467" y="522"/>
                    <a:pt x="467" y="522"/>
                  </a:cubicBezTo>
                  <a:cubicBezTo>
                    <a:pt x="467" y="294"/>
                    <a:pt x="467" y="294"/>
                    <a:pt x="467" y="294"/>
                  </a:cubicBezTo>
                  <a:cubicBezTo>
                    <a:pt x="462" y="296"/>
                    <a:pt x="456" y="297"/>
                    <a:pt x="451" y="297"/>
                  </a:cubicBezTo>
                  <a:cubicBezTo>
                    <a:pt x="425" y="297"/>
                    <a:pt x="404" y="276"/>
                    <a:pt x="404" y="250"/>
                  </a:cubicBezTo>
                  <a:cubicBezTo>
                    <a:pt x="404" y="224"/>
                    <a:pt x="425" y="203"/>
                    <a:pt x="451" y="203"/>
                  </a:cubicBezTo>
                  <a:cubicBezTo>
                    <a:pt x="456" y="203"/>
                    <a:pt x="462" y="204"/>
                    <a:pt x="467" y="206"/>
                  </a:cubicBezTo>
                  <a:cubicBezTo>
                    <a:pt x="467" y="111"/>
                    <a:pt x="467" y="111"/>
                    <a:pt x="467" y="111"/>
                  </a:cubicBezTo>
                  <a:cubicBezTo>
                    <a:pt x="461" y="110"/>
                    <a:pt x="456" y="110"/>
                    <a:pt x="451" y="110"/>
                  </a:cubicBezTo>
                  <a:cubicBezTo>
                    <a:pt x="374" y="110"/>
                    <a:pt x="311" y="173"/>
                    <a:pt x="311" y="250"/>
                  </a:cubicBezTo>
                  <a:cubicBezTo>
                    <a:pt x="311" y="327"/>
                    <a:pt x="374" y="390"/>
                    <a:pt x="451" y="390"/>
                  </a:cubicBezTo>
                  <a:cubicBezTo>
                    <a:pt x="456" y="390"/>
                    <a:pt x="461" y="390"/>
                    <a:pt x="465" y="390"/>
                  </a:cubicBezTo>
                  <a:cubicBezTo>
                    <a:pt x="465" y="390"/>
                    <a:pt x="465" y="390"/>
                    <a:pt x="465" y="390"/>
                  </a:cubicBezTo>
                  <a:cubicBezTo>
                    <a:pt x="465" y="390"/>
                    <a:pt x="465" y="390"/>
                    <a:pt x="465" y="390"/>
                  </a:cubicBezTo>
                  <a:cubicBezTo>
                    <a:pt x="458" y="399"/>
                    <a:pt x="453" y="410"/>
                    <a:pt x="452" y="421"/>
                  </a:cubicBezTo>
                  <a:cubicBezTo>
                    <a:pt x="451" y="421"/>
                    <a:pt x="451" y="421"/>
                    <a:pt x="451" y="421"/>
                  </a:cubicBezTo>
                  <a:cubicBezTo>
                    <a:pt x="356" y="421"/>
                    <a:pt x="280" y="345"/>
                    <a:pt x="280" y="250"/>
                  </a:cubicBezTo>
                  <a:cubicBezTo>
                    <a:pt x="280" y="156"/>
                    <a:pt x="356" y="79"/>
                    <a:pt x="451" y="79"/>
                  </a:cubicBezTo>
                  <a:cubicBezTo>
                    <a:pt x="456" y="79"/>
                    <a:pt x="461" y="79"/>
                    <a:pt x="467" y="80"/>
                  </a:cubicBezTo>
                  <a:cubicBezTo>
                    <a:pt x="467" y="0"/>
                    <a:pt x="467" y="0"/>
                    <a:pt x="467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4" name="Freeform 110">
              <a:extLst>
                <a:ext uri="{FF2B5EF4-FFF2-40B4-BE49-F238E27FC236}">
                  <a16:creationId xmlns:a16="http://schemas.microsoft.com/office/drawing/2014/main" xmlns="" id="{7A5D8DB4-4906-F34C-AE60-F05E3947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86" y="5596455"/>
              <a:ext cx="879428" cy="194895"/>
            </a:xfrm>
            <a:custGeom>
              <a:avLst/>
              <a:gdLst>
                <a:gd name="T0" fmla="*/ 521 w 521"/>
                <a:gd name="T1" fmla="*/ 0 h 115"/>
                <a:gd name="T2" fmla="*/ 0 w 521"/>
                <a:gd name="T3" fmla="*/ 0 h 115"/>
                <a:gd name="T4" fmla="*/ 0 w 521"/>
                <a:gd name="T5" fmla="*/ 79 h 115"/>
                <a:gd name="T6" fmla="*/ 37 w 521"/>
                <a:gd name="T7" fmla="*/ 115 h 115"/>
                <a:gd name="T8" fmla="*/ 400 w 521"/>
                <a:gd name="T9" fmla="*/ 115 h 115"/>
                <a:gd name="T10" fmla="*/ 521 w 521"/>
                <a:gd name="T11" fmla="*/ 115 h 115"/>
                <a:gd name="T12" fmla="*/ 521 w 521"/>
                <a:gd name="T13" fmla="*/ 81 h 115"/>
                <a:gd name="T14" fmla="*/ 521 w 521"/>
                <a:gd name="T15" fmla="*/ 81 h 115"/>
                <a:gd name="T16" fmla="*/ 497 w 521"/>
                <a:gd name="T17" fmla="*/ 58 h 115"/>
                <a:gd name="T18" fmla="*/ 521 w 521"/>
                <a:gd name="T19" fmla="*/ 34 h 115"/>
                <a:gd name="T20" fmla="*/ 521 w 521"/>
                <a:gd name="T21" fmla="*/ 34 h 115"/>
                <a:gd name="T22" fmla="*/ 521 w 521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115">
                  <a:moveTo>
                    <a:pt x="5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9"/>
                    <a:pt x="16" y="115"/>
                    <a:pt x="37" y="115"/>
                  </a:cubicBezTo>
                  <a:cubicBezTo>
                    <a:pt x="400" y="115"/>
                    <a:pt x="400" y="115"/>
                    <a:pt x="400" y="115"/>
                  </a:cubicBezTo>
                  <a:cubicBezTo>
                    <a:pt x="521" y="115"/>
                    <a:pt x="521" y="115"/>
                    <a:pt x="521" y="115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08" y="81"/>
                    <a:pt x="497" y="71"/>
                    <a:pt x="497" y="58"/>
                  </a:cubicBezTo>
                  <a:cubicBezTo>
                    <a:pt x="497" y="45"/>
                    <a:pt x="508" y="34"/>
                    <a:pt x="521" y="34"/>
                  </a:cubicBezTo>
                  <a:cubicBezTo>
                    <a:pt x="521" y="34"/>
                    <a:pt x="521" y="34"/>
                    <a:pt x="521" y="34"/>
                  </a:cubicBezTo>
                  <a:cubicBezTo>
                    <a:pt x="521" y="0"/>
                    <a:pt x="521" y="0"/>
                    <a:pt x="521" y="0"/>
                  </a:cubicBezTo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5" name="Freeform 112">
              <a:extLst>
                <a:ext uri="{FF2B5EF4-FFF2-40B4-BE49-F238E27FC236}">
                  <a16:creationId xmlns:a16="http://schemas.microsoft.com/office/drawing/2014/main" xmlns="" id="{B05E3397-BF07-6A47-AC06-AA8042A8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612" y="5654202"/>
              <a:ext cx="39701" cy="79401"/>
            </a:xfrm>
            <a:custGeom>
              <a:avLst/>
              <a:gdLst>
                <a:gd name="T0" fmla="*/ 24 w 24"/>
                <a:gd name="T1" fmla="*/ 0 h 47"/>
                <a:gd name="T2" fmla="*/ 0 w 24"/>
                <a:gd name="T3" fmla="*/ 24 h 47"/>
                <a:gd name="T4" fmla="*/ 24 w 24"/>
                <a:gd name="T5" fmla="*/ 47 h 47"/>
                <a:gd name="T6" fmla="*/ 24 w 24"/>
                <a:gd name="T7" fmla="*/ 47 h 47"/>
                <a:gd name="T8" fmla="*/ 24 w 24"/>
                <a:gd name="T9" fmla="*/ 0 h 47"/>
                <a:gd name="T10" fmla="*/ 24 w 24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1916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6" name="Freeform 113">
              <a:extLst>
                <a:ext uri="{FF2B5EF4-FFF2-40B4-BE49-F238E27FC236}">
                  <a16:creationId xmlns:a16="http://schemas.microsoft.com/office/drawing/2014/main" xmlns="" id="{80AEBCEC-B141-CD48-8A6C-23D30B39A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364" y="5828644"/>
              <a:ext cx="295950" cy="238204"/>
            </a:xfrm>
            <a:custGeom>
              <a:avLst/>
              <a:gdLst>
                <a:gd name="T0" fmla="*/ 246 w 246"/>
                <a:gd name="T1" fmla="*/ 0 h 198"/>
                <a:gd name="T2" fmla="*/ 76 w 246"/>
                <a:gd name="T3" fmla="*/ 0 h 198"/>
                <a:gd name="T4" fmla="*/ 76 w 246"/>
                <a:gd name="T5" fmla="*/ 163 h 198"/>
                <a:gd name="T6" fmla="*/ 0 w 246"/>
                <a:gd name="T7" fmla="*/ 163 h 198"/>
                <a:gd name="T8" fmla="*/ 0 w 246"/>
                <a:gd name="T9" fmla="*/ 198 h 198"/>
                <a:gd name="T10" fmla="*/ 246 w 246"/>
                <a:gd name="T11" fmla="*/ 198 h 198"/>
                <a:gd name="T12" fmla="*/ 246 w 24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98">
                  <a:moveTo>
                    <a:pt x="246" y="0"/>
                  </a:moveTo>
                  <a:lnTo>
                    <a:pt x="76" y="0"/>
                  </a:lnTo>
                  <a:lnTo>
                    <a:pt x="76" y="163"/>
                  </a:lnTo>
                  <a:lnTo>
                    <a:pt x="0" y="163"/>
                  </a:lnTo>
                  <a:lnTo>
                    <a:pt x="0" y="198"/>
                  </a:lnTo>
                  <a:lnTo>
                    <a:pt x="246" y="19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7" name="Freeform 114">
              <a:extLst>
                <a:ext uri="{FF2B5EF4-FFF2-40B4-BE49-F238E27FC236}">
                  <a16:creationId xmlns:a16="http://schemas.microsoft.com/office/drawing/2014/main" xmlns="" id="{74F722F9-5AD9-4242-A457-92DDEE16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364" y="5828644"/>
              <a:ext cx="295950" cy="238204"/>
            </a:xfrm>
            <a:custGeom>
              <a:avLst/>
              <a:gdLst>
                <a:gd name="T0" fmla="*/ 246 w 246"/>
                <a:gd name="T1" fmla="*/ 0 h 198"/>
                <a:gd name="T2" fmla="*/ 76 w 246"/>
                <a:gd name="T3" fmla="*/ 0 h 198"/>
                <a:gd name="T4" fmla="*/ 76 w 246"/>
                <a:gd name="T5" fmla="*/ 163 h 198"/>
                <a:gd name="T6" fmla="*/ 0 w 246"/>
                <a:gd name="T7" fmla="*/ 163 h 198"/>
                <a:gd name="T8" fmla="*/ 0 w 246"/>
                <a:gd name="T9" fmla="*/ 198 h 198"/>
                <a:gd name="T10" fmla="*/ 246 w 246"/>
                <a:gd name="T11" fmla="*/ 198 h 198"/>
                <a:gd name="T12" fmla="*/ 246 w 24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98">
                  <a:moveTo>
                    <a:pt x="246" y="0"/>
                  </a:moveTo>
                  <a:lnTo>
                    <a:pt x="76" y="0"/>
                  </a:lnTo>
                  <a:lnTo>
                    <a:pt x="76" y="163"/>
                  </a:lnTo>
                  <a:lnTo>
                    <a:pt x="0" y="163"/>
                  </a:lnTo>
                  <a:lnTo>
                    <a:pt x="0" y="198"/>
                  </a:lnTo>
                  <a:lnTo>
                    <a:pt x="246" y="198"/>
                  </a:lnTo>
                  <a:lnTo>
                    <a:pt x="2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8" name="Rectangle 115">
              <a:extLst>
                <a:ext uri="{FF2B5EF4-FFF2-40B4-BE49-F238E27FC236}">
                  <a16:creationId xmlns:a16="http://schemas.microsoft.com/office/drawing/2014/main" xmlns="" id="{793DD152-7798-B449-B154-F59D8BC2B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795" y="5791349"/>
              <a:ext cx="204518" cy="37295"/>
            </a:xfrm>
            <a:prstGeom prst="rect">
              <a:avLst/>
            </a:prstGeom>
            <a:solidFill>
              <a:srgbClr val="838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9" name="Rectangle 116">
              <a:extLst>
                <a:ext uri="{FF2B5EF4-FFF2-40B4-BE49-F238E27FC236}">
                  <a16:creationId xmlns:a16="http://schemas.microsoft.com/office/drawing/2014/main" xmlns="" id="{2B3372DC-E316-9D41-B06E-AF7456A1D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795" y="5791349"/>
              <a:ext cx="204518" cy="3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0" name="Freeform 118">
              <a:extLst>
                <a:ext uri="{FF2B5EF4-FFF2-40B4-BE49-F238E27FC236}">
                  <a16:creationId xmlns:a16="http://schemas.microsoft.com/office/drawing/2014/main" xmlns="" id="{08A3600F-D92E-E145-9E52-F36014E20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2875" y="4565444"/>
              <a:ext cx="14437" cy="26467"/>
            </a:xfrm>
            <a:custGeom>
              <a:avLst/>
              <a:gdLst>
                <a:gd name="T0" fmla="*/ 9 w 9"/>
                <a:gd name="T1" fmla="*/ 0 h 16"/>
                <a:gd name="T2" fmla="*/ 0 w 9"/>
                <a:gd name="T3" fmla="*/ 8 h 16"/>
                <a:gd name="T4" fmla="*/ 9 w 9"/>
                <a:gd name="T5" fmla="*/ 16 h 16"/>
                <a:gd name="T6" fmla="*/ 9 w 9"/>
                <a:gd name="T7" fmla="*/ 16 h 16"/>
                <a:gd name="T8" fmla="*/ 9 w 9"/>
                <a:gd name="T9" fmla="*/ 0 h 16"/>
                <a:gd name="T10" fmla="*/ 9 w 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6EC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1" name="Freeform 119">
              <a:extLst>
                <a:ext uri="{FF2B5EF4-FFF2-40B4-BE49-F238E27FC236}">
                  <a16:creationId xmlns:a16="http://schemas.microsoft.com/office/drawing/2014/main" xmlns="" id="{76B75135-08C2-4F40-AA01-6FFD2D93A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3" y="4692966"/>
              <a:ext cx="1183797" cy="802434"/>
            </a:xfrm>
            <a:custGeom>
              <a:avLst/>
              <a:gdLst>
                <a:gd name="T0" fmla="*/ 701 w 701"/>
                <a:gd name="T1" fmla="*/ 443 h 475"/>
                <a:gd name="T2" fmla="*/ 701 w 701"/>
                <a:gd name="T3" fmla="*/ 32 h 475"/>
                <a:gd name="T4" fmla="*/ 669 w 701"/>
                <a:gd name="T5" fmla="*/ 0 h 475"/>
                <a:gd name="T6" fmla="*/ 32 w 701"/>
                <a:gd name="T7" fmla="*/ 0 h 475"/>
                <a:gd name="T8" fmla="*/ 0 w 701"/>
                <a:gd name="T9" fmla="*/ 32 h 475"/>
                <a:gd name="T10" fmla="*/ 0 w 701"/>
                <a:gd name="T11" fmla="*/ 443 h 475"/>
                <a:gd name="T12" fmla="*/ 32 w 701"/>
                <a:gd name="T13" fmla="*/ 475 h 475"/>
                <a:gd name="T14" fmla="*/ 669 w 701"/>
                <a:gd name="T15" fmla="*/ 475 h 475"/>
                <a:gd name="T16" fmla="*/ 701 w 701"/>
                <a:gd name="T17" fmla="*/ 44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475">
                  <a:moveTo>
                    <a:pt x="701" y="443"/>
                  </a:moveTo>
                  <a:cubicBezTo>
                    <a:pt x="701" y="32"/>
                    <a:pt x="701" y="32"/>
                    <a:pt x="701" y="32"/>
                  </a:cubicBezTo>
                  <a:cubicBezTo>
                    <a:pt x="701" y="14"/>
                    <a:pt x="687" y="0"/>
                    <a:pt x="66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61"/>
                    <a:pt x="14" y="475"/>
                    <a:pt x="32" y="475"/>
                  </a:cubicBezTo>
                  <a:cubicBezTo>
                    <a:pt x="669" y="475"/>
                    <a:pt x="669" y="475"/>
                    <a:pt x="669" y="475"/>
                  </a:cubicBezTo>
                  <a:cubicBezTo>
                    <a:pt x="687" y="475"/>
                    <a:pt x="701" y="461"/>
                    <a:pt x="701" y="4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2" name="Oval 120">
              <a:extLst>
                <a:ext uri="{FF2B5EF4-FFF2-40B4-BE49-F238E27FC236}">
                  <a16:creationId xmlns:a16="http://schemas.microsoft.com/office/drawing/2014/main" xmlns="" id="{CD71BF98-B54E-AF4B-986D-5744EC0E5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805" y="5086362"/>
              <a:ext cx="15640" cy="15640"/>
            </a:xfrm>
            <a:prstGeom prst="ellipse">
              <a:avLst/>
            </a:prstGeom>
            <a:solidFill>
              <a:srgbClr val="86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3" name="Oval 121">
              <a:extLst>
                <a:ext uri="{FF2B5EF4-FFF2-40B4-BE49-F238E27FC236}">
                  <a16:creationId xmlns:a16="http://schemas.microsoft.com/office/drawing/2014/main" xmlns="" id="{78601F22-6BA1-8447-AD88-FD073B5C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047" y="5067114"/>
              <a:ext cx="55341" cy="55341"/>
            </a:xfrm>
            <a:prstGeom prst="ellipse">
              <a:avLst/>
            </a:prstGeom>
            <a:solidFill>
              <a:srgbClr val="6A6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4" name="Freeform 122">
              <a:extLst>
                <a:ext uri="{FF2B5EF4-FFF2-40B4-BE49-F238E27FC236}">
                  <a16:creationId xmlns:a16="http://schemas.microsoft.com/office/drawing/2014/main" xmlns="" id="{A6FDA548-07F0-664D-96E3-F044D56A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2281" y="5080348"/>
              <a:ext cx="28873" cy="28873"/>
            </a:xfrm>
            <a:custGeom>
              <a:avLst/>
              <a:gdLst>
                <a:gd name="T0" fmla="*/ 0 w 17"/>
                <a:gd name="T1" fmla="*/ 11 h 17"/>
                <a:gd name="T2" fmla="*/ 0 w 17"/>
                <a:gd name="T3" fmla="*/ 6 h 17"/>
                <a:gd name="T4" fmla="*/ 6 w 17"/>
                <a:gd name="T5" fmla="*/ 0 h 17"/>
                <a:gd name="T6" fmla="*/ 11 w 17"/>
                <a:gd name="T7" fmla="*/ 0 h 17"/>
                <a:gd name="T8" fmla="*/ 17 w 17"/>
                <a:gd name="T9" fmla="*/ 6 h 17"/>
                <a:gd name="T10" fmla="*/ 17 w 17"/>
                <a:gd name="T11" fmla="*/ 11 h 17"/>
                <a:gd name="T12" fmla="*/ 11 w 17"/>
                <a:gd name="T13" fmla="*/ 17 h 17"/>
                <a:gd name="T14" fmla="*/ 6 w 17"/>
                <a:gd name="T15" fmla="*/ 17 h 17"/>
                <a:gd name="T16" fmla="*/ 0 w 17"/>
                <a:gd name="T17" fmla="*/ 11 h 17"/>
                <a:gd name="T18" fmla="*/ 16 w 17"/>
                <a:gd name="T19" fmla="*/ 6 h 17"/>
                <a:gd name="T20" fmla="*/ 11 w 17"/>
                <a:gd name="T21" fmla="*/ 1 h 17"/>
                <a:gd name="T22" fmla="*/ 6 w 17"/>
                <a:gd name="T23" fmla="*/ 1 h 17"/>
                <a:gd name="T24" fmla="*/ 1 w 17"/>
                <a:gd name="T25" fmla="*/ 6 h 17"/>
                <a:gd name="T26" fmla="*/ 1 w 17"/>
                <a:gd name="T27" fmla="*/ 11 h 17"/>
                <a:gd name="T28" fmla="*/ 6 w 17"/>
                <a:gd name="T29" fmla="*/ 16 h 17"/>
                <a:gd name="T30" fmla="*/ 11 w 17"/>
                <a:gd name="T31" fmla="*/ 16 h 17"/>
                <a:gd name="T32" fmla="*/ 16 w 17"/>
                <a:gd name="T33" fmla="*/ 11 h 17"/>
                <a:gd name="T34" fmla="*/ 16 w 17"/>
                <a:gd name="T3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7">
                  <a:moveTo>
                    <a:pt x="0" y="1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7" y="2"/>
                    <a:pt x="17" y="6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5"/>
                    <a:pt x="15" y="17"/>
                    <a:pt x="11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" y="17"/>
                    <a:pt x="0" y="15"/>
                    <a:pt x="0" y="11"/>
                  </a:cubicBezTo>
                  <a:moveTo>
                    <a:pt x="16" y="6"/>
                  </a:moveTo>
                  <a:cubicBezTo>
                    <a:pt x="16" y="3"/>
                    <a:pt x="14" y="1"/>
                    <a:pt x="1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1" y="3"/>
                    <a:pt x="1" y="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4"/>
                    <a:pt x="3" y="16"/>
                    <a:pt x="6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6"/>
                    <a:pt x="16" y="14"/>
                    <a:pt x="16" y="11"/>
                  </a:cubicBezTo>
                  <a:cubicBezTo>
                    <a:pt x="16" y="6"/>
                    <a:pt x="16" y="6"/>
                    <a:pt x="1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5" name="Rectangle 123">
              <a:extLst>
                <a:ext uri="{FF2B5EF4-FFF2-40B4-BE49-F238E27FC236}">
                  <a16:creationId xmlns:a16="http://schemas.microsoft.com/office/drawing/2014/main" xmlns="" id="{3B283FD0-60FF-1E48-B382-ECA39196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885" y="4733870"/>
              <a:ext cx="955219" cy="7182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6" name="Rectangle 124">
              <a:extLst>
                <a:ext uri="{FF2B5EF4-FFF2-40B4-BE49-F238E27FC236}">
                  <a16:creationId xmlns:a16="http://schemas.microsoft.com/office/drawing/2014/main" xmlns="" id="{3ED3C101-23B1-CC46-B862-F9D65E815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887" y="4733870"/>
              <a:ext cx="955220" cy="71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7" name="Freeform 126">
              <a:extLst>
                <a:ext uri="{FF2B5EF4-FFF2-40B4-BE49-F238E27FC236}">
                  <a16:creationId xmlns:a16="http://schemas.microsoft.com/office/drawing/2014/main" xmlns="" id="{51F944DA-0E6C-F947-BC13-9953A4B85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0175" y="4692966"/>
              <a:ext cx="590696" cy="802434"/>
            </a:xfrm>
            <a:custGeom>
              <a:avLst/>
              <a:gdLst>
                <a:gd name="T0" fmla="*/ 0 w 350"/>
                <a:gd name="T1" fmla="*/ 448 h 475"/>
                <a:gd name="T2" fmla="*/ 32 w 350"/>
                <a:gd name="T3" fmla="*/ 475 h 475"/>
                <a:gd name="T4" fmla="*/ 32 w 350"/>
                <a:gd name="T5" fmla="*/ 475 h 475"/>
                <a:gd name="T6" fmla="*/ 0 w 350"/>
                <a:gd name="T7" fmla="*/ 448 h 475"/>
                <a:gd name="T8" fmla="*/ 350 w 350"/>
                <a:gd name="T9" fmla="*/ 0 h 475"/>
                <a:gd name="T10" fmla="*/ 32 w 350"/>
                <a:gd name="T11" fmla="*/ 0 h 475"/>
                <a:gd name="T12" fmla="*/ 0 w 350"/>
                <a:gd name="T13" fmla="*/ 32 h 475"/>
                <a:gd name="T14" fmla="*/ 0 w 350"/>
                <a:gd name="T15" fmla="*/ 32 h 475"/>
                <a:gd name="T16" fmla="*/ 32 w 350"/>
                <a:gd name="T17" fmla="*/ 0 h 475"/>
                <a:gd name="T18" fmla="*/ 350 w 350"/>
                <a:gd name="T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475">
                  <a:moveTo>
                    <a:pt x="0" y="448"/>
                  </a:moveTo>
                  <a:cubicBezTo>
                    <a:pt x="3" y="464"/>
                    <a:pt x="16" y="475"/>
                    <a:pt x="32" y="475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16" y="475"/>
                    <a:pt x="3" y="464"/>
                    <a:pt x="0" y="448"/>
                  </a:cubicBezTo>
                  <a:moveTo>
                    <a:pt x="3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50" y="0"/>
                    <a:pt x="350" y="0"/>
                    <a:pt x="350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8" name="Freeform 127">
              <a:extLst>
                <a:ext uri="{FF2B5EF4-FFF2-40B4-BE49-F238E27FC236}">
                  <a16:creationId xmlns:a16="http://schemas.microsoft.com/office/drawing/2014/main" xmlns="" id="{45C8BADA-3EC4-EB46-A951-4380646E8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0174" y="4692966"/>
              <a:ext cx="590696" cy="802434"/>
            </a:xfrm>
            <a:custGeom>
              <a:avLst/>
              <a:gdLst>
                <a:gd name="T0" fmla="*/ 34 w 350"/>
                <a:gd name="T1" fmla="*/ 254 h 475"/>
                <a:gd name="T2" fmla="*/ 17 w 350"/>
                <a:gd name="T3" fmla="*/ 238 h 475"/>
                <a:gd name="T4" fmla="*/ 34 w 350"/>
                <a:gd name="T5" fmla="*/ 221 h 475"/>
                <a:gd name="T6" fmla="*/ 50 w 350"/>
                <a:gd name="T7" fmla="*/ 238 h 475"/>
                <a:gd name="T8" fmla="*/ 34 w 350"/>
                <a:gd name="T9" fmla="*/ 254 h 475"/>
                <a:gd name="T10" fmla="*/ 350 w 350"/>
                <a:gd name="T11" fmla="*/ 0 h 475"/>
                <a:gd name="T12" fmla="*/ 32 w 350"/>
                <a:gd name="T13" fmla="*/ 0 h 475"/>
                <a:gd name="T14" fmla="*/ 0 w 350"/>
                <a:gd name="T15" fmla="*/ 32 h 475"/>
                <a:gd name="T16" fmla="*/ 0 w 350"/>
                <a:gd name="T17" fmla="*/ 443 h 475"/>
                <a:gd name="T18" fmla="*/ 0 w 350"/>
                <a:gd name="T19" fmla="*/ 448 h 475"/>
                <a:gd name="T20" fmla="*/ 32 w 350"/>
                <a:gd name="T21" fmla="*/ 475 h 475"/>
                <a:gd name="T22" fmla="*/ 350 w 350"/>
                <a:gd name="T23" fmla="*/ 475 h 475"/>
                <a:gd name="T24" fmla="*/ 350 w 350"/>
                <a:gd name="T25" fmla="*/ 449 h 475"/>
                <a:gd name="T26" fmla="*/ 73 w 350"/>
                <a:gd name="T27" fmla="*/ 449 h 475"/>
                <a:gd name="T28" fmla="*/ 73 w 350"/>
                <a:gd name="T29" fmla="*/ 24 h 475"/>
                <a:gd name="T30" fmla="*/ 350 w 350"/>
                <a:gd name="T31" fmla="*/ 24 h 475"/>
                <a:gd name="T32" fmla="*/ 350 w 350"/>
                <a:gd name="T3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0" h="475">
                  <a:moveTo>
                    <a:pt x="34" y="254"/>
                  </a:moveTo>
                  <a:cubicBezTo>
                    <a:pt x="24" y="254"/>
                    <a:pt x="17" y="247"/>
                    <a:pt x="17" y="238"/>
                  </a:cubicBezTo>
                  <a:cubicBezTo>
                    <a:pt x="17" y="228"/>
                    <a:pt x="24" y="221"/>
                    <a:pt x="34" y="221"/>
                  </a:cubicBezTo>
                  <a:cubicBezTo>
                    <a:pt x="43" y="221"/>
                    <a:pt x="50" y="228"/>
                    <a:pt x="50" y="238"/>
                  </a:cubicBezTo>
                  <a:cubicBezTo>
                    <a:pt x="50" y="247"/>
                    <a:pt x="43" y="254"/>
                    <a:pt x="34" y="254"/>
                  </a:cubicBezTo>
                  <a:moveTo>
                    <a:pt x="3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5"/>
                    <a:pt x="0" y="447"/>
                    <a:pt x="0" y="448"/>
                  </a:cubicBezTo>
                  <a:cubicBezTo>
                    <a:pt x="3" y="464"/>
                    <a:pt x="16" y="475"/>
                    <a:pt x="32" y="475"/>
                  </a:cubicBezTo>
                  <a:cubicBezTo>
                    <a:pt x="350" y="475"/>
                    <a:pt x="350" y="475"/>
                    <a:pt x="350" y="475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73" y="449"/>
                    <a:pt x="73" y="449"/>
                    <a:pt x="73" y="449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350" y="24"/>
                    <a:pt x="350" y="24"/>
                    <a:pt x="350" y="24"/>
                  </a:cubicBezTo>
                  <a:cubicBezTo>
                    <a:pt x="350" y="0"/>
                    <a:pt x="350" y="0"/>
                    <a:pt x="350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9" name="Freeform 128">
              <a:extLst>
                <a:ext uri="{FF2B5EF4-FFF2-40B4-BE49-F238E27FC236}">
                  <a16:creationId xmlns:a16="http://schemas.microsoft.com/office/drawing/2014/main" xmlns="" id="{BCEE286C-18DF-084D-8389-FDBFE5506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048" y="5067114"/>
              <a:ext cx="55341" cy="55341"/>
            </a:xfrm>
            <a:custGeom>
              <a:avLst/>
              <a:gdLst>
                <a:gd name="T0" fmla="*/ 19 w 33"/>
                <a:gd name="T1" fmla="*/ 9 h 33"/>
                <a:gd name="T2" fmla="*/ 14 w 33"/>
                <a:gd name="T3" fmla="*/ 9 h 33"/>
                <a:gd name="T4" fmla="*/ 9 w 33"/>
                <a:gd name="T5" fmla="*/ 14 h 33"/>
                <a:gd name="T6" fmla="*/ 9 w 33"/>
                <a:gd name="T7" fmla="*/ 19 h 33"/>
                <a:gd name="T8" fmla="*/ 14 w 33"/>
                <a:gd name="T9" fmla="*/ 24 h 33"/>
                <a:gd name="T10" fmla="*/ 19 w 33"/>
                <a:gd name="T11" fmla="*/ 24 h 33"/>
                <a:gd name="T12" fmla="*/ 24 w 33"/>
                <a:gd name="T13" fmla="*/ 19 h 33"/>
                <a:gd name="T14" fmla="*/ 24 w 33"/>
                <a:gd name="T15" fmla="*/ 14 h 33"/>
                <a:gd name="T16" fmla="*/ 19 w 33"/>
                <a:gd name="T17" fmla="*/ 9 h 33"/>
                <a:gd name="T18" fmla="*/ 14 w 33"/>
                <a:gd name="T19" fmla="*/ 25 h 33"/>
                <a:gd name="T20" fmla="*/ 8 w 33"/>
                <a:gd name="T21" fmla="*/ 19 h 33"/>
                <a:gd name="T22" fmla="*/ 8 w 33"/>
                <a:gd name="T23" fmla="*/ 14 h 33"/>
                <a:gd name="T24" fmla="*/ 14 w 33"/>
                <a:gd name="T25" fmla="*/ 8 h 33"/>
                <a:gd name="T26" fmla="*/ 19 w 33"/>
                <a:gd name="T27" fmla="*/ 8 h 33"/>
                <a:gd name="T28" fmla="*/ 25 w 33"/>
                <a:gd name="T29" fmla="*/ 14 h 33"/>
                <a:gd name="T30" fmla="*/ 25 w 33"/>
                <a:gd name="T31" fmla="*/ 19 h 33"/>
                <a:gd name="T32" fmla="*/ 19 w 33"/>
                <a:gd name="T33" fmla="*/ 25 h 33"/>
                <a:gd name="T34" fmla="*/ 14 w 33"/>
                <a:gd name="T35" fmla="*/ 25 h 33"/>
                <a:gd name="T36" fmla="*/ 17 w 33"/>
                <a:gd name="T37" fmla="*/ 0 h 33"/>
                <a:gd name="T38" fmla="*/ 0 w 33"/>
                <a:gd name="T39" fmla="*/ 17 h 33"/>
                <a:gd name="T40" fmla="*/ 17 w 33"/>
                <a:gd name="T41" fmla="*/ 33 h 33"/>
                <a:gd name="T42" fmla="*/ 33 w 33"/>
                <a:gd name="T43" fmla="*/ 17 h 33"/>
                <a:gd name="T44" fmla="*/ 17 w 33"/>
                <a:gd name="T4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33">
                  <a:moveTo>
                    <a:pt x="19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2"/>
                    <a:pt x="11" y="24"/>
                    <a:pt x="14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4"/>
                    <a:pt x="24" y="22"/>
                    <a:pt x="24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2" y="9"/>
                    <a:pt x="19" y="9"/>
                  </a:cubicBezTo>
                  <a:moveTo>
                    <a:pt x="14" y="25"/>
                  </a:moveTo>
                  <a:cubicBezTo>
                    <a:pt x="10" y="25"/>
                    <a:pt x="8" y="23"/>
                    <a:pt x="8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0"/>
                    <a:pt x="10" y="8"/>
                    <a:pt x="1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3" y="8"/>
                    <a:pt x="25" y="10"/>
                    <a:pt x="25" y="1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3"/>
                    <a:pt x="23" y="25"/>
                    <a:pt x="19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7" y="33"/>
                  </a:cubicBezTo>
                  <a:cubicBezTo>
                    <a:pt x="26" y="33"/>
                    <a:pt x="33" y="26"/>
                    <a:pt x="33" y="17"/>
                  </a:cubicBezTo>
                  <a:cubicBezTo>
                    <a:pt x="33" y="7"/>
                    <a:pt x="26" y="0"/>
                    <a:pt x="17" y="0"/>
                  </a:cubicBezTo>
                </a:path>
              </a:pathLst>
            </a:custGeom>
            <a:solidFill>
              <a:srgbClr val="5B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0" name="Freeform 129">
              <a:extLst>
                <a:ext uri="{FF2B5EF4-FFF2-40B4-BE49-F238E27FC236}">
                  <a16:creationId xmlns:a16="http://schemas.microsoft.com/office/drawing/2014/main" xmlns="" id="{D357800D-D2F2-CC42-B8C5-DADE6C753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2284" y="5080348"/>
              <a:ext cx="28873" cy="28873"/>
            </a:xfrm>
            <a:custGeom>
              <a:avLst/>
              <a:gdLst>
                <a:gd name="T0" fmla="*/ 6 w 17"/>
                <a:gd name="T1" fmla="*/ 16 h 17"/>
                <a:gd name="T2" fmla="*/ 1 w 17"/>
                <a:gd name="T3" fmla="*/ 11 h 17"/>
                <a:gd name="T4" fmla="*/ 1 w 17"/>
                <a:gd name="T5" fmla="*/ 6 h 17"/>
                <a:gd name="T6" fmla="*/ 6 w 17"/>
                <a:gd name="T7" fmla="*/ 1 h 17"/>
                <a:gd name="T8" fmla="*/ 11 w 17"/>
                <a:gd name="T9" fmla="*/ 1 h 17"/>
                <a:gd name="T10" fmla="*/ 16 w 17"/>
                <a:gd name="T11" fmla="*/ 6 h 17"/>
                <a:gd name="T12" fmla="*/ 16 w 17"/>
                <a:gd name="T13" fmla="*/ 11 h 17"/>
                <a:gd name="T14" fmla="*/ 11 w 17"/>
                <a:gd name="T15" fmla="*/ 16 h 17"/>
                <a:gd name="T16" fmla="*/ 6 w 17"/>
                <a:gd name="T17" fmla="*/ 16 h 17"/>
                <a:gd name="T18" fmla="*/ 11 w 17"/>
                <a:gd name="T19" fmla="*/ 0 h 17"/>
                <a:gd name="T20" fmla="*/ 6 w 17"/>
                <a:gd name="T21" fmla="*/ 0 h 17"/>
                <a:gd name="T22" fmla="*/ 0 w 17"/>
                <a:gd name="T23" fmla="*/ 6 h 17"/>
                <a:gd name="T24" fmla="*/ 0 w 17"/>
                <a:gd name="T25" fmla="*/ 11 h 17"/>
                <a:gd name="T26" fmla="*/ 6 w 17"/>
                <a:gd name="T27" fmla="*/ 17 h 17"/>
                <a:gd name="T28" fmla="*/ 11 w 17"/>
                <a:gd name="T29" fmla="*/ 17 h 17"/>
                <a:gd name="T30" fmla="*/ 17 w 17"/>
                <a:gd name="T31" fmla="*/ 11 h 17"/>
                <a:gd name="T32" fmla="*/ 17 w 17"/>
                <a:gd name="T33" fmla="*/ 6 h 17"/>
                <a:gd name="T34" fmla="*/ 11 w 17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7">
                  <a:moveTo>
                    <a:pt x="6" y="16"/>
                  </a:moveTo>
                  <a:cubicBezTo>
                    <a:pt x="3" y="16"/>
                    <a:pt x="1" y="14"/>
                    <a:pt x="1" y="1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1"/>
                    <a:pt x="16" y="3"/>
                    <a:pt x="16" y="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4"/>
                    <a:pt x="14" y="16"/>
                    <a:pt x="11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1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7"/>
                    <a:pt x="6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17"/>
                    <a:pt x="17" y="15"/>
                    <a:pt x="17" y="11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2"/>
                    <a:pt x="15" y="0"/>
                    <a:pt x="11" y="0"/>
                  </a:cubicBezTo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1" name="Freeform 132">
              <a:extLst>
                <a:ext uri="{FF2B5EF4-FFF2-40B4-BE49-F238E27FC236}">
                  <a16:creationId xmlns:a16="http://schemas.microsoft.com/office/drawing/2014/main" xmlns="" id="{118813A4-87F9-3645-AEBD-3BD39AA5C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904" y="3441796"/>
              <a:ext cx="461971" cy="925144"/>
            </a:xfrm>
            <a:custGeom>
              <a:avLst/>
              <a:gdLst>
                <a:gd name="T0" fmla="*/ 227 w 273"/>
                <a:gd name="T1" fmla="*/ 0 h 548"/>
                <a:gd name="T2" fmla="*/ 45 w 273"/>
                <a:gd name="T3" fmla="*/ 0 h 548"/>
                <a:gd name="T4" fmla="*/ 0 w 273"/>
                <a:gd name="T5" fmla="*/ 45 h 548"/>
                <a:gd name="T6" fmla="*/ 0 w 273"/>
                <a:gd name="T7" fmla="*/ 503 h 548"/>
                <a:gd name="T8" fmla="*/ 45 w 273"/>
                <a:gd name="T9" fmla="*/ 548 h 548"/>
                <a:gd name="T10" fmla="*/ 227 w 273"/>
                <a:gd name="T11" fmla="*/ 548 h 548"/>
                <a:gd name="T12" fmla="*/ 273 w 273"/>
                <a:gd name="T13" fmla="*/ 503 h 548"/>
                <a:gd name="T14" fmla="*/ 273 w 273"/>
                <a:gd name="T15" fmla="*/ 45 h 548"/>
                <a:gd name="T16" fmla="*/ 227 w 273"/>
                <a:gd name="T17" fmla="*/ 0 h 548"/>
                <a:gd name="T18" fmla="*/ 255 w 273"/>
                <a:gd name="T19" fmla="*/ 485 h 548"/>
                <a:gd name="T20" fmla="*/ 18 w 273"/>
                <a:gd name="T21" fmla="*/ 485 h 548"/>
                <a:gd name="T22" fmla="*/ 18 w 273"/>
                <a:gd name="T23" fmla="*/ 62 h 548"/>
                <a:gd name="T24" fmla="*/ 255 w 273"/>
                <a:gd name="T25" fmla="*/ 62 h 548"/>
                <a:gd name="T26" fmla="*/ 255 w 273"/>
                <a:gd name="T27" fmla="*/ 48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3" h="548">
                  <a:moveTo>
                    <a:pt x="22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28"/>
                    <a:pt x="20" y="548"/>
                    <a:pt x="45" y="548"/>
                  </a:cubicBezTo>
                  <a:cubicBezTo>
                    <a:pt x="227" y="548"/>
                    <a:pt x="227" y="548"/>
                    <a:pt x="227" y="548"/>
                  </a:cubicBezTo>
                  <a:cubicBezTo>
                    <a:pt x="252" y="548"/>
                    <a:pt x="273" y="528"/>
                    <a:pt x="273" y="503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3" y="20"/>
                    <a:pt x="252" y="0"/>
                    <a:pt x="227" y="0"/>
                  </a:cubicBezTo>
                  <a:moveTo>
                    <a:pt x="255" y="485"/>
                  </a:moveTo>
                  <a:cubicBezTo>
                    <a:pt x="18" y="485"/>
                    <a:pt x="18" y="485"/>
                    <a:pt x="18" y="485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5" y="485"/>
                    <a:pt x="255" y="485"/>
                    <a:pt x="255" y="48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2" name="Freeform 133">
              <a:extLst>
                <a:ext uri="{FF2B5EF4-FFF2-40B4-BE49-F238E27FC236}">
                  <a16:creationId xmlns:a16="http://schemas.microsoft.com/office/drawing/2014/main" xmlns="" id="{A9457EE8-5DCC-5643-94F6-41280CFB5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875" y="4281524"/>
              <a:ext cx="33685" cy="57746"/>
            </a:xfrm>
            <a:custGeom>
              <a:avLst/>
              <a:gdLst>
                <a:gd name="T0" fmla="*/ 3 w 20"/>
                <a:gd name="T1" fmla="*/ 0 h 34"/>
                <a:gd name="T2" fmla="*/ 0 w 20"/>
                <a:gd name="T3" fmla="*/ 0 h 34"/>
                <a:gd name="T4" fmla="*/ 0 w 20"/>
                <a:gd name="T5" fmla="*/ 34 h 34"/>
                <a:gd name="T6" fmla="*/ 3 w 20"/>
                <a:gd name="T7" fmla="*/ 34 h 34"/>
                <a:gd name="T8" fmla="*/ 20 w 20"/>
                <a:gd name="T9" fmla="*/ 17 h 34"/>
                <a:gd name="T10" fmla="*/ 3 w 2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12" y="34"/>
                    <a:pt x="20" y="26"/>
                    <a:pt x="20" y="17"/>
                  </a:cubicBezTo>
                  <a:cubicBezTo>
                    <a:pt x="20" y="8"/>
                    <a:pt x="12" y="0"/>
                    <a:pt x="3" y="0"/>
                  </a:cubicBezTo>
                </a:path>
              </a:pathLst>
            </a:custGeom>
            <a:solidFill>
              <a:srgbClr val="38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3" name="Freeform 134">
              <a:extLst>
                <a:ext uri="{FF2B5EF4-FFF2-40B4-BE49-F238E27FC236}">
                  <a16:creationId xmlns:a16="http://schemas.microsoft.com/office/drawing/2014/main" xmlns="" id="{DEE03E43-5F29-244C-B2BB-DE2BEC054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875" y="3467059"/>
              <a:ext cx="10828" cy="10828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4" name="Oval 135">
              <a:extLst>
                <a:ext uri="{FF2B5EF4-FFF2-40B4-BE49-F238E27FC236}">
                  <a16:creationId xmlns:a16="http://schemas.microsoft.com/office/drawing/2014/main" xmlns="" id="{97A31DCC-6E1D-EA40-8E11-17553667A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112" y="3491120"/>
              <a:ext cx="15640" cy="14438"/>
            </a:xfrm>
            <a:prstGeom prst="ellipse">
              <a:avLst/>
            </a:prstGeom>
            <a:solidFill>
              <a:srgbClr val="8B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5" name="Freeform 136">
              <a:extLst>
                <a:ext uri="{FF2B5EF4-FFF2-40B4-BE49-F238E27FC236}">
                  <a16:creationId xmlns:a16="http://schemas.microsoft.com/office/drawing/2014/main" xmlns="" id="{7B549477-B492-9946-AC1C-7CD390278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875" y="3492325"/>
              <a:ext cx="37295" cy="10828"/>
            </a:xfrm>
            <a:custGeom>
              <a:avLst/>
              <a:gdLst>
                <a:gd name="T0" fmla="*/ 20 w 22"/>
                <a:gd name="T1" fmla="*/ 0 h 6"/>
                <a:gd name="T2" fmla="*/ 0 w 22"/>
                <a:gd name="T3" fmla="*/ 0 h 6"/>
                <a:gd name="T4" fmla="*/ 0 w 22"/>
                <a:gd name="T5" fmla="*/ 6 h 6"/>
                <a:gd name="T6" fmla="*/ 20 w 22"/>
                <a:gd name="T7" fmla="*/ 6 h 6"/>
                <a:gd name="T8" fmla="*/ 22 w 22"/>
                <a:gd name="T9" fmla="*/ 3 h 6"/>
                <a:gd name="T10" fmla="*/ 20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5"/>
                    <a:pt x="22" y="3"/>
                  </a:cubicBezTo>
                  <a:cubicBezTo>
                    <a:pt x="22" y="2"/>
                    <a:pt x="21" y="0"/>
                    <a:pt x="20" y="0"/>
                  </a:cubicBezTo>
                </a:path>
              </a:pathLst>
            </a:custGeom>
            <a:solidFill>
              <a:srgbClr val="38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6" name="Rectangle 137">
              <a:extLst>
                <a:ext uri="{FF2B5EF4-FFF2-40B4-BE49-F238E27FC236}">
                  <a16:creationId xmlns:a16="http://schemas.microsoft.com/office/drawing/2014/main" xmlns="" id="{16910FFE-0A2D-3F4E-B3DC-7C18320AA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183" y="3546462"/>
              <a:ext cx="400616" cy="71461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7" name="Rectangle 138">
              <a:extLst>
                <a:ext uri="{FF2B5EF4-FFF2-40B4-BE49-F238E27FC236}">
                  <a16:creationId xmlns:a16="http://schemas.microsoft.com/office/drawing/2014/main" xmlns="" id="{D5BE7F79-1BD3-7F48-825F-F27F0AFE6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183" y="3546461"/>
              <a:ext cx="400616" cy="71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8" name="Freeform 139">
              <a:extLst>
                <a:ext uri="{FF2B5EF4-FFF2-40B4-BE49-F238E27FC236}">
                  <a16:creationId xmlns:a16="http://schemas.microsoft.com/office/drawing/2014/main" xmlns="" id="{D8DBDF69-03C5-E24E-83D8-8FDCE9BBD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8164" y="3747290"/>
              <a:ext cx="256250" cy="258655"/>
            </a:xfrm>
            <a:custGeom>
              <a:avLst/>
              <a:gdLst>
                <a:gd name="T0" fmla="*/ 130 w 152"/>
                <a:gd name="T1" fmla="*/ 22 h 153"/>
                <a:gd name="T2" fmla="*/ 76 w 152"/>
                <a:gd name="T3" fmla="*/ 0 h 153"/>
                <a:gd name="T4" fmla="*/ 1 w 152"/>
                <a:gd name="T5" fmla="*/ 76 h 153"/>
                <a:gd name="T6" fmla="*/ 11 w 152"/>
                <a:gd name="T7" fmla="*/ 114 h 153"/>
                <a:gd name="T8" fmla="*/ 0 w 152"/>
                <a:gd name="T9" fmla="*/ 153 h 153"/>
                <a:gd name="T10" fmla="*/ 40 w 152"/>
                <a:gd name="T11" fmla="*/ 142 h 153"/>
                <a:gd name="T12" fmla="*/ 76 w 152"/>
                <a:gd name="T13" fmla="*/ 152 h 153"/>
                <a:gd name="T14" fmla="*/ 76 w 152"/>
                <a:gd name="T15" fmla="*/ 152 h 153"/>
                <a:gd name="T16" fmla="*/ 152 w 152"/>
                <a:gd name="T17" fmla="*/ 76 h 153"/>
                <a:gd name="T18" fmla="*/ 130 w 152"/>
                <a:gd name="T19" fmla="*/ 22 h 153"/>
                <a:gd name="T20" fmla="*/ 76 w 152"/>
                <a:gd name="T21" fmla="*/ 139 h 153"/>
                <a:gd name="T22" fmla="*/ 76 w 152"/>
                <a:gd name="T23" fmla="*/ 139 h 153"/>
                <a:gd name="T24" fmla="*/ 44 w 152"/>
                <a:gd name="T25" fmla="*/ 130 h 153"/>
                <a:gd name="T26" fmla="*/ 42 w 152"/>
                <a:gd name="T27" fmla="*/ 129 h 153"/>
                <a:gd name="T28" fmla="*/ 18 w 152"/>
                <a:gd name="T29" fmla="*/ 135 h 153"/>
                <a:gd name="T30" fmla="*/ 25 w 152"/>
                <a:gd name="T31" fmla="*/ 112 h 153"/>
                <a:gd name="T32" fmla="*/ 23 w 152"/>
                <a:gd name="T33" fmla="*/ 109 h 153"/>
                <a:gd name="T34" fmla="*/ 14 w 152"/>
                <a:gd name="T35" fmla="*/ 76 h 153"/>
                <a:gd name="T36" fmla="*/ 77 w 152"/>
                <a:gd name="T37" fmla="*/ 13 h 153"/>
                <a:gd name="T38" fmla="*/ 121 w 152"/>
                <a:gd name="T39" fmla="*/ 31 h 153"/>
                <a:gd name="T40" fmla="*/ 139 w 152"/>
                <a:gd name="T41" fmla="*/ 76 h 153"/>
                <a:gd name="T42" fmla="*/ 76 w 152"/>
                <a:gd name="T43" fmla="*/ 139 h 153"/>
                <a:gd name="T44" fmla="*/ 111 w 152"/>
                <a:gd name="T45" fmla="*/ 92 h 153"/>
                <a:gd name="T46" fmla="*/ 98 w 152"/>
                <a:gd name="T47" fmla="*/ 86 h 153"/>
                <a:gd name="T48" fmla="*/ 94 w 152"/>
                <a:gd name="T49" fmla="*/ 86 h 153"/>
                <a:gd name="T50" fmla="*/ 88 w 152"/>
                <a:gd name="T51" fmla="*/ 94 h 153"/>
                <a:gd name="T52" fmla="*/ 84 w 152"/>
                <a:gd name="T53" fmla="*/ 94 h 153"/>
                <a:gd name="T54" fmla="*/ 69 w 152"/>
                <a:gd name="T55" fmla="*/ 85 h 153"/>
                <a:gd name="T56" fmla="*/ 58 w 152"/>
                <a:gd name="T57" fmla="*/ 72 h 153"/>
                <a:gd name="T58" fmla="*/ 59 w 152"/>
                <a:gd name="T59" fmla="*/ 68 h 153"/>
                <a:gd name="T60" fmla="*/ 62 w 152"/>
                <a:gd name="T61" fmla="*/ 65 h 153"/>
                <a:gd name="T62" fmla="*/ 64 w 152"/>
                <a:gd name="T63" fmla="*/ 62 h 153"/>
                <a:gd name="T64" fmla="*/ 63 w 152"/>
                <a:gd name="T65" fmla="*/ 58 h 153"/>
                <a:gd name="T66" fmla="*/ 58 w 152"/>
                <a:gd name="T67" fmla="*/ 44 h 153"/>
                <a:gd name="T68" fmla="*/ 54 w 152"/>
                <a:gd name="T69" fmla="*/ 41 h 153"/>
                <a:gd name="T70" fmla="*/ 53 w 152"/>
                <a:gd name="T71" fmla="*/ 41 h 153"/>
                <a:gd name="T72" fmla="*/ 50 w 152"/>
                <a:gd name="T73" fmla="*/ 41 h 153"/>
                <a:gd name="T74" fmla="*/ 45 w 152"/>
                <a:gd name="T75" fmla="*/ 43 h 153"/>
                <a:gd name="T76" fmla="*/ 38 w 152"/>
                <a:gd name="T77" fmla="*/ 59 h 153"/>
                <a:gd name="T78" fmla="*/ 46 w 152"/>
                <a:gd name="T79" fmla="*/ 79 h 153"/>
                <a:gd name="T80" fmla="*/ 78 w 152"/>
                <a:gd name="T81" fmla="*/ 107 h 153"/>
                <a:gd name="T82" fmla="*/ 89 w 152"/>
                <a:gd name="T83" fmla="*/ 111 h 153"/>
                <a:gd name="T84" fmla="*/ 101 w 152"/>
                <a:gd name="T85" fmla="*/ 112 h 153"/>
                <a:gd name="T86" fmla="*/ 114 w 152"/>
                <a:gd name="T87" fmla="*/ 103 h 153"/>
                <a:gd name="T88" fmla="*/ 115 w 152"/>
                <a:gd name="T89" fmla="*/ 94 h 153"/>
                <a:gd name="T90" fmla="*/ 111 w 152"/>
                <a:gd name="T9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" h="153">
                  <a:moveTo>
                    <a:pt x="130" y="22"/>
                  </a:moveTo>
                  <a:cubicBezTo>
                    <a:pt x="116" y="8"/>
                    <a:pt x="97" y="0"/>
                    <a:pt x="76" y="0"/>
                  </a:cubicBezTo>
                  <a:cubicBezTo>
                    <a:pt x="35" y="0"/>
                    <a:pt x="1" y="34"/>
                    <a:pt x="1" y="76"/>
                  </a:cubicBezTo>
                  <a:cubicBezTo>
                    <a:pt x="1" y="89"/>
                    <a:pt x="4" y="102"/>
                    <a:pt x="11" y="11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51" y="148"/>
                    <a:pt x="64" y="152"/>
                    <a:pt x="76" y="152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56"/>
                    <a:pt x="144" y="37"/>
                    <a:pt x="130" y="22"/>
                  </a:cubicBezTo>
                  <a:moveTo>
                    <a:pt x="76" y="139"/>
                  </a:moveTo>
                  <a:cubicBezTo>
                    <a:pt x="76" y="139"/>
                    <a:pt x="76" y="139"/>
                    <a:pt x="76" y="139"/>
                  </a:cubicBezTo>
                  <a:cubicBezTo>
                    <a:pt x="65" y="139"/>
                    <a:pt x="54" y="136"/>
                    <a:pt x="44" y="130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17" y="99"/>
                    <a:pt x="14" y="88"/>
                    <a:pt x="14" y="76"/>
                  </a:cubicBezTo>
                  <a:cubicBezTo>
                    <a:pt x="14" y="41"/>
                    <a:pt x="42" y="13"/>
                    <a:pt x="77" y="13"/>
                  </a:cubicBezTo>
                  <a:cubicBezTo>
                    <a:pt x="93" y="13"/>
                    <a:pt x="109" y="20"/>
                    <a:pt x="121" y="31"/>
                  </a:cubicBezTo>
                  <a:cubicBezTo>
                    <a:pt x="133" y="43"/>
                    <a:pt x="139" y="59"/>
                    <a:pt x="139" y="76"/>
                  </a:cubicBezTo>
                  <a:cubicBezTo>
                    <a:pt x="139" y="111"/>
                    <a:pt x="111" y="139"/>
                    <a:pt x="76" y="139"/>
                  </a:cubicBezTo>
                  <a:moveTo>
                    <a:pt x="111" y="92"/>
                  </a:moveTo>
                  <a:cubicBezTo>
                    <a:pt x="109" y="91"/>
                    <a:pt x="100" y="86"/>
                    <a:pt x="98" y="86"/>
                  </a:cubicBezTo>
                  <a:cubicBezTo>
                    <a:pt x="96" y="85"/>
                    <a:pt x="95" y="85"/>
                    <a:pt x="94" y="86"/>
                  </a:cubicBezTo>
                  <a:cubicBezTo>
                    <a:pt x="93" y="88"/>
                    <a:pt x="89" y="93"/>
                    <a:pt x="88" y="94"/>
                  </a:cubicBezTo>
                  <a:cubicBezTo>
                    <a:pt x="87" y="95"/>
                    <a:pt x="86" y="95"/>
                    <a:pt x="84" y="94"/>
                  </a:cubicBezTo>
                  <a:cubicBezTo>
                    <a:pt x="82" y="93"/>
                    <a:pt x="76" y="91"/>
                    <a:pt x="69" y="85"/>
                  </a:cubicBezTo>
                  <a:cubicBezTo>
                    <a:pt x="63" y="80"/>
                    <a:pt x="59" y="74"/>
                    <a:pt x="58" y="72"/>
                  </a:cubicBezTo>
                  <a:cubicBezTo>
                    <a:pt x="57" y="70"/>
                    <a:pt x="58" y="69"/>
                    <a:pt x="59" y="68"/>
                  </a:cubicBezTo>
                  <a:cubicBezTo>
                    <a:pt x="60" y="67"/>
                    <a:pt x="61" y="66"/>
                    <a:pt x="62" y="65"/>
                  </a:cubicBezTo>
                  <a:cubicBezTo>
                    <a:pt x="63" y="64"/>
                    <a:pt x="63" y="63"/>
                    <a:pt x="64" y="62"/>
                  </a:cubicBezTo>
                  <a:cubicBezTo>
                    <a:pt x="64" y="60"/>
                    <a:pt x="64" y="59"/>
                    <a:pt x="63" y="58"/>
                  </a:cubicBezTo>
                  <a:cubicBezTo>
                    <a:pt x="63" y="57"/>
                    <a:pt x="59" y="48"/>
                    <a:pt x="58" y="44"/>
                  </a:cubicBezTo>
                  <a:cubicBezTo>
                    <a:pt x="56" y="41"/>
                    <a:pt x="55" y="41"/>
                    <a:pt x="54" y="41"/>
                  </a:cubicBezTo>
                  <a:cubicBezTo>
                    <a:pt x="54" y="41"/>
                    <a:pt x="53" y="41"/>
                    <a:pt x="53" y="41"/>
                  </a:cubicBezTo>
                  <a:cubicBezTo>
                    <a:pt x="52" y="41"/>
                    <a:pt x="51" y="41"/>
                    <a:pt x="50" y="41"/>
                  </a:cubicBezTo>
                  <a:cubicBezTo>
                    <a:pt x="48" y="41"/>
                    <a:pt x="46" y="41"/>
                    <a:pt x="45" y="43"/>
                  </a:cubicBezTo>
                  <a:cubicBezTo>
                    <a:pt x="43" y="45"/>
                    <a:pt x="38" y="50"/>
                    <a:pt x="38" y="59"/>
                  </a:cubicBezTo>
                  <a:cubicBezTo>
                    <a:pt x="38" y="68"/>
                    <a:pt x="45" y="77"/>
                    <a:pt x="46" y="79"/>
                  </a:cubicBezTo>
                  <a:cubicBezTo>
                    <a:pt x="47" y="80"/>
                    <a:pt x="59" y="99"/>
                    <a:pt x="78" y="107"/>
                  </a:cubicBezTo>
                  <a:cubicBezTo>
                    <a:pt x="83" y="109"/>
                    <a:pt x="86" y="110"/>
                    <a:pt x="89" y="111"/>
                  </a:cubicBezTo>
                  <a:cubicBezTo>
                    <a:pt x="93" y="113"/>
                    <a:pt x="97" y="112"/>
                    <a:pt x="101" y="112"/>
                  </a:cubicBezTo>
                  <a:cubicBezTo>
                    <a:pt x="104" y="111"/>
                    <a:pt x="112" y="107"/>
                    <a:pt x="114" y="103"/>
                  </a:cubicBezTo>
                  <a:cubicBezTo>
                    <a:pt x="115" y="98"/>
                    <a:pt x="115" y="95"/>
                    <a:pt x="115" y="94"/>
                  </a:cubicBezTo>
                  <a:cubicBezTo>
                    <a:pt x="114" y="93"/>
                    <a:pt x="113" y="93"/>
                    <a:pt x="111" y="9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9" name="Freeform 140">
              <a:extLst>
                <a:ext uri="{FF2B5EF4-FFF2-40B4-BE49-F238E27FC236}">
                  <a16:creationId xmlns:a16="http://schemas.microsoft.com/office/drawing/2014/main" xmlns="" id="{C5583F00-7EBE-484F-AC25-FB71EE62F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905" y="3441796"/>
              <a:ext cx="224970" cy="925144"/>
            </a:xfrm>
            <a:custGeom>
              <a:avLst/>
              <a:gdLst>
                <a:gd name="T0" fmla="*/ 99 w 133"/>
                <a:gd name="T1" fmla="*/ 38 h 548"/>
                <a:gd name="T2" fmla="*/ 95 w 133"/>
                <a:gd name="T3" fmla="*/ 33 h 548"/>
                <a:gd name="T4" fmla="*/ 99 w 133"/>
                <a:gd name="T5" fmla="*/ 29 h 548"/>
                <a:gd name="T6" fmla="*/ 104 w 133"/>
                <a:gd name="T7" fmla="*/ 33 h 548"/>
                <a:gd name="T8" fmla="*/ 99 w 133"/>
                <a:gd name="T9" fmla="*/ 38 h 548"/>
                <a:gd name="T10" fmla="*/ 133 w 133"/>
                <a:gd name="T11" fmla="*/ 0 h 548"/>
                <a:gd name="T12" fmla="*/ 45 w 133"/>
                <a:gd name="T13" fmla="*/ 0 h 548"/>
                <a:gd name="T14" fmla="*/ 0 w 133"/>
                <a:gd name="T15" fmla="*/ 45 h 548"/>
                <a:gd name="T16" fmla="*/ 0 w 133"/>
                <a:gd name="T17" fmla="*/ 503 h 548"/>
                <a:gd name="T18" fmla="*/ 45 w 133"/>
                <a:gd name="T19" fmla="*/ 548 h 548"/>
                <a:gd name="T20" fmla="*/ 133 w 133"/>
                <a:gd name="T21" fmla="*/ 548 h 548"/>
                <a:gd name="T22" fmla="*/ 133 w 133"/>
                <a:gd name="T23" fmla="*/ 531 h 548"/>
                <a:gd name="T24" fmla="*/ 119 w 133"/>
                <a:gd name="T25" fmla="*/ 514 h 548"/>
                <a:gd name="T26" fmla="*/ 133 w 133"/>
                <a:gd name="T27" fmla="*/ 497 h 548"/>
                <a:gd name="T28" fmla="*/ 133 w 133"/>
                <a:gd name="T29" fmla="*/ 485 h 548"/>
                <a:gd name="T30" fmla="*/ 18 w 133"/>
                <a:gd name="T31" fmla="*/ 485 h 548"/>
                <a:gd name="T32" fmla="*/ 18 w 133"/>
                <a:gd name="T33" fmla="*/ 62 h 548"/>
                <a:gd name="T34" fmla="*/ 133 w 133"/>
                <a:gd name="T35" fmla="*/ 62 h 548"/>
                <a:gd name="T36" fmla="*/ 133 w 133"/>
                <a:gd name="T37" fmla="*/ 36 h 548"/>
                <a:gd name="T38" fmla="*/ 120 w 133"/>
                <a:gd name="T39" fmla="*/ 36 h 548"/>
                <a:gd name="T40" fmla="*/ 117 w 133"/>
                <a:gd name="T41" fmla="*/ 33 h 548"/>
                <a:gd name="T42" fmla="*/ 120 w 133"/>
                <a:gd name="T43" fmla="*/ 30 h 548"/>
                <a:gd name="T44" fmla="*/ 133 w 133"/>
                <a:gd name="T45" fmla="*/ 30 h 548"/>
                <a:gd name="T46" fmla="*/ 133 w 133"/>
                <a:gd name="T47" fmla="*/ 18 h 548"/>
                <a:gd name="T48" fmla="*/ 133 w 133"/>
                <a:gd name="T49" fmla="*/ 18 h 548"/>
                <a:gd name="T50" fmla="*/ 133 w 133"/>
                <a:gd name="T51" fmla="*/ 18 h 548"/>
                <a:gd name="T52" fmla="*/ 133 w 133"/>
                <a:gd name="T5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548">
                  <a:moveTo>
                    <a:pt x="99" y="38"/>
                  </a:moveTo>
                  <a:cubicBezTo>
                    <a:pt x="97" y="38"/>
                    <a:pt x="95" y="36"/>
                    <a:pt x="95" y="33"/>
                  </a:cubicBezTo>
                  <a:cubicBezTo>
                    <a:pt x="95" y="31"/>
                    <a:pt x="97" y="29"/>
                    <a:pt x="99" y="29"/>
                  </a:cubicBezTo>
                  <a:cubicBezTo>
                    <a:pt x="102" y="29"/>
                    <a:pt x="104" y="31"/>
                    <a:pt x="104" y="33"/>
                  </a:cubicBezTo>
                  <a:cubicBezTo>
                    <a:pt x="104" y="36"/>
                    <a:pt x="102" y="38"/>
                    <a:pt x="99" y="38"/>
                  </a:cubicBezTo>
                  <a:moveTo>
                    <a:pt x="133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28"/>
                    <a:pt x="20" y="548"/>
                    <a:pt x="45" y="548"/>
                  </a:cubicBezTo>
                  <a:cubicBezTo>
                    <a:pt x="133" y="548"/>
                    <a:pt x="133" y="548"/>
                    <a:pt x="133" y="548"/>
                  </a:cubicBezTo>
                  <a:cubicBezTo>
                    <a:pt x="133" y="531"/>
                    <a:pt x="133" y="531"/>
                    <a:pt x="133" y="531"/>
                  </a:cubicBezTo>
                  <a:cubicBezTo>
                    <a:pt x="125" y="529"/>
                    <a:pt x="119" y="522"/>
                    <a:pt x="119" y="514"/>
                  </a:cubicBezTo>
                  <a:cubicBezTo>
                    <a:pt x="119" y="506"/>
                    <a:pt x="125" y="499"/>
                    <a:pt x="133" y="497"/>
                  </a:cubicBezTo>
                  <a:cubicBezTo>
                    <a:pt x="133" y="485"/>
                    <a:pt x="133" y="485"/>
                    <a:pt x="133" y="485"/>
                  </a:cubicBezTo>
                  <a:cubicBezTo>
                    <a:pt x="18" y="485"/>
                    <a:pt x="18" y="485"/>
                    <a:pt x="18" y="485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8" y="36"/>
                    <a:pt x="117" y="35"/>
                    <a:pt x="117" y="33"/>
                  </a:cubicBezTo>
                  <a:cubicBezTo>
                    <a:pt x="117" y="32"/>
                    <a:pt x="118" y="30"/>
                    <a:pt x="120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0" name="Freeform 141">
              <a:extLst>
                <a:ext uri="{FF2B5EF4-FFF2-40B4-BE49-F238E27FC236}">
                  <a16:creationId xmlns:a16="http://schemas.microsoft.com/office/drawing/2014/main" xmlns="" id="{0AE25A0B-3E22-A74E-8CD1-9B48A9B6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018" y="4281524"/>
              <a:ext cx="22858" cy="57746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7 h 34"/>
                <a:gd name="T4" fmla="*/ 14 w 14"/>
                <a:gd name="T5" fmla="*/ 34 h 34"/>
                <a:gd name="T6" fmla="*/ 14 w 1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6" y="2"/>
                    <a:pt x="0" y="9"/>
                    <a:pt x="0" y="17"/>
                  </a:cubicBezTo>
                  <a:cubicBezTo>
                    <a:pt x="0" y="25"/>
                    <a:pt x="6" y="32"/>
                    <a:pt x="14" y="34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38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1" name="Oval 142">
              <a:extLst>
                <a:ext uri="{FF2B5EF4-FFF2-40B4-BE49-F238E27FC236}">
                  <a16:creationId xmlns:a16="http://schemas.microsoft.com/office/drawing/2014/main" xmlns="" id="{6E27A0CB-694D-0149-A67C-D81FF20D0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113" y="3491120"/>
              <a:ext cx="15640" cy="14438"/>
            </a:xfrm>
            <a:prstGeom prst="ellipse">
              <a:avLst/>
            </a:prstGeom>
            <a:solidFill>
              <a:srgbClr val="72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2" name="Freeform 143">
              <a:extLst>
                <a:ext uri="{FF2B5EF4-FFF2-40B4-BE49-F238E27FC236}">
                  <a16:creationId xmlns:a16="http://schemas.microsoft.com/office/drawing/2014/main" xmlns="" id="{61588C18-1B35-F048-9696-6A13EAF5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408" y="3492325"/>
              <a:ext cx="26467" cy="10828"/>
            </a:xfrm>
            <a:custGeom>
              <a:avLst/>
              <a:gdLst>
                <a:gd name="T0" fmla="*/ 16 w 16"/>
                <a:gd name="T1" fmla="*/ 0 h 6"/>
                <a:gd name="T2" fmla="*/ 3 w 16"/>
                <a:gd name="T3" fmla="*/ 0 h 6"/>
                <a:gd name="T4" fmla="*/ 0 w 16"/>
                <a:gd name="T5" fmla="*/ 3 h 6"/>
                <a:gd name="T6" fmla="*/ 3 w 16"/>
                <a:gd name="T7" fmla="*/ 6 h 6"/>
                <a:gd name="T8" fmla="*/ 16 w 16"/>
                <a:gd name="T9" fmla="*/ 6 h 6"/>
                <a:gd name="T10" fmla="*/ 16 w 1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38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3" name="Freeform 95">
              <a:extLst>
                <a:ext uri="{FF2B5EF4-FFF2-40B4-BE49-F238E27FC236}">
                  <a16:creationId xmlns:a16="http://schemas.microsoft.com/office/drawing/2014/main" xmlns="" id="{48B05744-F06C-C44B-B159-9DFE1501D7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5596" y="4952137"/>
              <a:ext cx="281683" cy="281683"/>
            </a:xfrm>
            <a:custGeom>
              <a:avLst/>
              <a:gdLst>
                <a:gd name="T0" fmla="*/ 267 w 288"/>
                <a:gd name="T1" fmla="*/ 0 h 288"/>
                <a:gd name="T2" fmla="*/ 21 w 288"/>
                <a:gd name="T3" fmla="*/ 0 h 288"/>
                <a:gd name="T4" fmla="*/ 0 w 288"/>
                <a:gd name="T5" fmla="*/ 21 h 288"/>
                <a:gd name="T6" fmla="*/ 0 w 288"/>
                <a:gd name="T7" fmla="*/ 267 h 288"/>
                <a:gd name="T8" fmla="*/ 21 w 288"/>
                <a:gd name="T9" fmla="*/ 288 h 288"/>
                <a:gd name="T10" fmla="*/ 267 w 288"/>
                <a:gd name="T11" fmla="*/ 288 h 288"/>
                <a:gd name="T12" fmla="*/ 288 w 288"/>
                <a:gd name="T13" fmla="*/ 267 h 288"/>
                <a:gd name="T14" fmla="*/ 288 w 288"/>
                <a:gd name="T15" fmla="*/ 21 h 288"/>
                <a:gd name="T16" fmla="*/ 267 w 288"/>
                <a:gd name="T17" fmla="*/ 0 h 288"/>
                <a:gd name="T18" fmla="*/ 87 w 288"/>
                <a:gd name="T19" fmla="*/ 241 h 288"/>
                <a:gd name="T20" fmla="*/ 44 w 288"/>
                <a:gd name="T21" fmla="*/ 241 h 288"/>
                <a:gd name="T22" fmla="*/ 44 w 288"/>
                <a:gd name="T23" fmla="*/ 111 h 288"/>
                <a:gd name="T24" fmla="*/ 87 w 288"/>
                <a:gd name="T25" fmla="*/ 111 h 288"/>
                <a:gd name="T26" fmla="*/ 87 w 288"/>
                <a:gd name="T27" fmla="*/ 241 h 288"/>
                <a:gd name="T28" fmla="*/ 66 w 288"/>
                <a:gd name="T29" fmla="*/ 93 h 288"/>
                <a:gd name="T30" fmla="*/ 65 w 288"/>
                <a:gd name="T31" fmla="*/ 93 h 288"/>
                <a:gd name="T32" fmla="*/ 41 w 288"/>
                <a:gd name="T33" fmla="*/ 71 h 288"/>
                <a:gd name="T34" fmla="*/ 66 w 288"/>
                <a:gd name="T35" fmla="*/ 48 h 288"/>
                <a:gd name="T36" fmla="*/ 90 w 288"/>
                <a:gd name="T37" fmla="*/ 71 h 288"/>
                <a:gd name="T38" fmla="*/ 66 w 288"/>
                <a:gd name="T39" fmla="*/ 93 h 288"/>
                <a:gd name="T40" fmla="*/ 244 w 288"/>
                <a:gd name="T41" fmla="*/ 241 h 288"/>
                <a:gd name="T42" fmla="*/ 201 w 288"/>
                <a:gd name="T43" fmla="*/ 241 h 288"/>
                <a:gd name="T44" fmla="*/ 201 w 288"/>
                <a:gd name="T45" fmla="*/ 171 h 288"/>
                <a:gd name="T46" fmla="*/ 179 w 288"/>
                <a:gd name="T47" fmla="*/ 142 h 288"/>
                <a:gd name="T48" fmla="*/ 156 w 288"/>
                <a:gd name="T49" fmla="*/ 158 h 288"/>
                <a:gd name="T50" fmla="*/ 155 w 288"/>
                <a:gd name="T51" fmla="*/ 168 h 288"/>
                <a:gd name="T52" fmla="*/ 155 w 288"/>
                <a:gd name="T53" fmla="*/ 241 h 288"/>
                <a:gd name="T54" fmla="*/ 111 w 288"/>
                <a:gd name="T55" fmla="*/ 241 h 288"/>
                <a:gd name="T56" fmla="*/ 111 w 288"/>
                <a:gd name="T57" fmla="*/ 111 h 288"/>
                <a:gd name="T58" fmla="*/ 155 w 288"/>
                <a:gd name="T59" fmla="*/ 111 h 288"/>
                <a:gd name="T60" fmla="*/ 155 w 288"/>
                <a:gd name="T61" fmla="*/ 129 h 288"/>
                <a:gd name="T62" fmla="*/ 194 w 288"/>
                <a:gd name="T63" fmla="*/ 108 h 288"/>
                <a:gd name="T64" fmla="*/ 244 w 288"/>
                <a:gd name="T65" fmla="*/ 167 h 288"/>
                <a:gd name="T66" fmla="*/ 244 w 288"/>
                <a:gd name="T67" fmla="*/ 241 h 288"/>
                <a:gd name="T68" fmla="*/ 155 w 288"/>
                <a:gd name="T69" fmla="*/ 130 h 288"/>
                <a:gd name="T70" fmla="*/ 155 w 288"/>
                <a:gd name="T71" fmla="*/ 129 h 288"/>
                <a:gd name="T72" fmla="*/ 155 w 288"/>
                <a:gd name="T73" fmla="*/ 130 h 288"/>
                <a:gd name="T74" fmla="*/ 155 w 288"/>
                <a:gd name="T75" fmla="*/ 130 h 288"/>
                <a:gd name="T76" fmla="*/ 155 w 288"/>
                <a:gd name="T77" fmla="*/ 1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288">
                  <a:moveTo>
                    <a:pt x="26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8"/>
                    <a:pt x="21" y="288"/>
                  </a:cubicBezTo>
                  <a:cubicBezTo>
                    <a:pt x="267" y="288"/>
                    <a:pt x="267" y="288"/>
                    <a:pt x="267" y="288"/>
                  </a:cubicBezTo>
                  <a:cubicBezTo>
                    <a:pt x="278" y="288"/>
                    <a:pt x="288" y="279"/>
                    <a:pt x="288" y="267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8" y="9"/>
                    <a:pt x="278" y="0"/>
                    <a:pt x="267" y="0"/>
                  </a:cubicBezTo>
                  <a:close/>
                  <a:moveTo>
                    <a:pt x="87" y="241"/>
                  </a:moveTo>
                  <a:cubicBezTo>
                    <a:pt x="44" y="241"/>
                    <a:pt x="44" y="241"/>
                    <a:pt x="44" y="24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241"/>
                  </a:lnTo>
                  <a:close/>
                  <a:moveTo>
                    <a:pt x="66" y="93"/>
                  </a:moveTo>
                  <a:cubicBezTo>
                    <a:pt x="65" y="93"/>
                    <a:pt x="65" y="93"/>
                    <a:pt x="65" y="93"/>
                  </a:cubicBezTo>
                  <a:cubicBezTo>
                    <a:pt x="51" y="93"/>
                    <a:pt x="41" y="83"/>
                    <a:pt x="41" y="71"/>
                  </a:cubicBezTo>
                  <a:cubicBezTo>
                    <a:pt x="41" y="58"/>
                    <a:pt x="51" y="48"/>
                    <a:pt x="66" y="48"/>
                  </a:cubicBezTo>
                  <a:cubicBezTo>
                    <a:pt x="81" y="48"/>
                    <a:pt x="90" y="58"/>
                    <a:pt x="90" y="71"/>
                  </a:cubicBezTo>
                  <a:cubicBezTo>
                    <a:pt x="90" y="83"/>
                    <a:pt x="81" y="93"/>
                    <a:pt x="66" y="93"/>
                  </a:cubicBezTo>
                  <a:close/>
                  <a:moveTo>
                    <a:pt x="244" y="241"/>
                  </a:moveTo>
                  <a:cubicBezTo>
                    <a:pt x="201" y="241"/>
                    <a:pt x="201" y="241"/>
                    <a:pt x="201" y="241"/>
                  </a:cubicBezTo>
                  <a:cubicBezTo>
                    <a:pt x="201" y="171"/>
                    <a:pt x="201" y="171"/>
                    <a:pt x="201" y="171"/>
                  </a:cubicBezTo>
                  <a:cubicBezTo>
                    <a:pt x="201" y="154"/>
                    <a:pt x="194" y="142"/>
                    <a:pt x="179" y="142"/>
                  </a:cubicBezTo>
                  <a:cubicBezTo>
                    <a:pt x="167" y="142"/>
                    <a:pt x="159" y="150"/>
                    <a:pt x="156" y="158"/>
                  </a:cubicBezTo>
                  <a:cubicBezTo>
                    <a:pt x="155" y="161"/>
                    <a:pt x="155" y="165"/>
                    <a:pt x="155" y="168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2" y="123"/>
                    <a:pt x="111" y="111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1" y="121"/>
                    <a:pt x="171" y="108"/>
                    <a:pt x="194" y="108"/>
                  </a:cubicBezTo>
                  <a:cubicBezTo>
                    <a:pt x="223" y="108"/>
                    <a:pt x="244" y="127"/>
                    <a:pt x="244" y="167"/>
                  </a:cubicBezTo>
                  <a:lnTo>
                    <a:pt x="244" y="241"/>
                  </a:lnTo>
                  <a:close/>
                  <a:moveTo>
                    <a:pt x="155" y="130"/>
                  </a:moveTo>
                  <a:cubicBezTo>
                    <a:pt x="155" y="130"/>
                    <a:pt x="155" y="130"/>
                    <a:pt x="155" y="129"/>
                  </a:cubicBezTo>
                  <a:cubicBezTo>
                    <a:pt x="155" y="130"/>
                    <a:pt x="155" y="130"/>
                    <a:pt x="155" y="130"/>
                  </a:cubicBezTo>
                  <a:close/>
                  <a:moveTo>
                    <a:pt x="155" y="130"/>
                  </a:moveTo>
                  <a:cubicBezTo>
                    <a:pt x="155" y="130"/>
                    <a:pt x="155" y="130"/>
                    <a:pt x="155" y="13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4" name="Freeform 286">
              <a:extLst>
                <a:ext uri="{FF2B5EF4-FFF2-40B4-BE49-F238E27FC236}">
                  <a16:creationId xmlns:a16="http://schemas.microsoft.com/office/drawing/2014/main" xmlns="" id="{40B66352-5544-ED42-B11B-77BC173E5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0203" y="2485603"/>
              <a:ext cx="488950" cy="349251"/>
            </a:xfrm>
            <a:custGeom>
              <a:avLst/>
              <a:gdLst>
                <a:gd name="T0" fmla="*/ 55 w 308"/>
                <a:gd name="T1" fmla="*/ 0 h 220"/>
                <a:gd name="T2" fmla="*/ 55 w 308"/>
                <a:gd name="T3" fmla="*/ 55 h 220"/>
                <a:gd name="T4" fmla="*/ 0 w 308"/>
                <a:gd name="T5" fmla="*/ 55 h 220"/>
                <a:gd name="T6" fmla="*/ 0 w 308"/>
                <a:gd name="T7" fmla="*/ 165 h 220"/>
                <a:gd name="T8" fmla="*/ 86 w 308"/>
                <a:gd name="T9" fmla="*/ 165 h 220"/>
                <a:gd name="T10" fmla="*/ 86 w 308"/>
                <a:gd name="T11" fmla="*/ 0 h 220"/>
                <a:gd name="T12" fmla="*/ 55 w 308"/>
                <a:gd name="T13" fmla="*/ 0 h 220"/>
                <a:gd name="T14" fmla="*/ 31 w 308"/>
                <a:gd name="T15" fmla="*/ 137 h 220"/>
                <a:gd name="T16" fmla="*/ 31 w 308"/>
                <a:gd name="T17" fmla="*/ 83 h 220"/>
                <a:gd name="T18" fmla="*/ 55 w 308"/>
                <a:gd name="T19" fmla="*/ 83 h 220"/>
                <a:gd name="T20" fmla="*/ 55 w 308"/>
                <a:gd name="T21" fmla="*/ 137 h 220"/>
                <a:gd name="T22" fmla="*/ 31 w 308"/>
                <a:gd name="T23" fmla="*/ 137 h 220"/>
                <a:gd name="T24" fmla="*/ 92 w 308"/>
                <a:gd name="T25" fmla="*/ 55 h 220"/>
                <a:gd name="T26" fmla="*/ 123 w 308"/>
                <a:gd name="T27" fmla="*/ 55 h 220"/>
                <a:gd name="T28" fmla="*/ 123 w 308"/>
                <a:gd name="T29" fmla="*/ 165 h 220"/>
                <a:gd name="T30" fmla="*/ 92 w 308"/>
                <a:gd name="T31" fmla="*/ 165 h 220"/>
                <a:gd name="T32" fmla="*/ 92 w 308"/>
                <a:gd name="T33" fmla="*/ 55 h 220"/>
                <a:gd name="T34" fmla="*/ 92 w 308"/>
                <a:gd name="T35" fmla="*/ 0 h 220"/>
                <a:gd name="T36" fmla="*/ 123 w 308"/>
                <a:gd name="T37" fmla="*/ 0 h 220"/>
                <a:gd name="T38" fmla="*/ 123 w 308"/>
                <a:gd name="T39" fmla="*/ 31 h 220"/>
                <a:gd name="T40" fmla="*/ 92 w 308"/>
                <a:gd name="T41" fmla="*/ 31 h 220"/>
                <a:gd name="T42" fmla="*/ 92 w 308"/>
                <a:gd name="T43" fmla="*/ 0 h 220"/>
                <a:gd name="T44" fmla="*/ 219 w 308"/>
                <a:gd name="T45" fmla="*/ 55 h 220"/>
                <a:gd name="T46" fmla="*/ 137 w 308"/>
                <a:gd name="T47" fmla="*/ 55 h 220"/>
                <a:gd name="T48" fmla="*/ 137 w 308"/>
                <a:gd name="T49" fmla="*/ 165 h 220"/>
                <a:gd name="T50" fmla="*/ 188 w 308"/>
                <a:gd name="T51" fmla="*/ 165 h 220"/>
                <a:gd name="T52" fmla="*/ 188 w 308"/>
                <a:gd name="T53" fmla="*/ 189 h 220"/>
                <a:gd name="T54" fmla="*/ 137 w 308"/>
                <a:gd name="T55" fmla="*/ 189 h 220"/>
                <a:gd name="T56" fmla="*/ 137 w 308"/>
                <a:gd name="T57" fmla="*/ 220 h 220"/>
                <a:gd name="T58" fmla="*/ 219 w 308"/>
                <a:gd name="T59" fmla="*/ 220 h 220"/>
                <a:gd name="T60" fmla="*/ 219 w 308"/>
                <a:gd name="T61" fmla="*/ 55 h 220"/>
                <a:gd name="T62" fmla="*/ 168 w 308"/>
                <a:gd name="T63" fmla="*/ 137 h 220"/>
                <a:gd name="T64" fmla="*/ 168 w 308"/>
                <a:gd name="T65" fmla="*/ 83 h 220"/>
                <a:gd name="T66" fmla="*/ 188 w 308"/>
                <a:gd name="T67" fmla="*/ 83 h 220"/>
                <a:gd name="T68" fmla="*/ 188 w 308"/>
                <a:gd name="T69" fmla="*/ 137 h 220"/>
                <a:gd name="T70" fmla="*/ 168 w 308"/>
                <a:gd name="T71" fmla="*/ 137 h 220"/>
                <a:gd name="T72" fmla="*/ 308 w 308"/>
                <a:gd name="T73" fmla="*/ 55 h 220"/>
                <a:gd name="T74" fmla="*/ 226 w 308"/>
                <a:gd name="T75" fmla="*/ 55 h 220"/>
                <a:gd name="T76" fmla="*/ 226 w 308"/>
                <a:gd name="T77" fmla="*/ 165 h 220"/>
                <a:gd name="T78" fmla="*/ 280 w 308"/>
                <a:gd name="T79" fmla="*/ 165 h 220"/>
                <a:gd name="T80" fmla="*/ 280 w 308"/>
                <a:gd name="T81" fmla="*/ 189 h 220"/>
                <a:gd name="T82" fmla="*/ 226 w 308"/>
                <a:gd name="T83" fmla="*/ 189 h 220"/>
                <a:gd name="T84" fmla="*/ 226 w 308"/>
                <a:gd name="T85" fmla="*/ 220 h 220"/>
                <a:gd name="T86" fmla="*/ 308 w 308"/>
                <a:gd name="T87" fmla="*/ 220 h 220"/>
                <a:gd name="T88" fmla="*/ 308 w 308"/>
                <a:gd name="T89" fmla="*/ 55 h 220"/>
                <a:gd name="T90" fmla="*/ 280 w 308"/>
                <a:gd name="T91" fmla="*/ 137 h 220"/>
                <a:gd name="T92" fmla="*/ 257 w 308"/>
                <a:gd name="T93" fmla="*/ 137 h 220"/>
                <a:gd name="T94" fmla="*/ 257 w 308"/>
                <a:gd name="T95" fmla="*/ 83 h 220"/>
                <a:gd name="T96" fmla="*/ 280 w 308"/>
                <a:gd name="T97" fmla="*/ 83 h 220"/>
                <a:gd name="T98" fmla="*/ 280 w 308"/>
                <a:gd name="T99" fmla="*/ 137 h 220"/>
                <a:gd name="T100" fmla="*/ 280 w 308"/>
                <a:gd name="T101" fmla="*/ 137 h 220"/>
                <a:gd name="T102" fmla="*/ 280 w 308"/>
                <a:gd name="T103" fmla="*/ 13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" h="220">
                  <a:moveTo>
                    <a:pt x="55" y="0"/>
                  </a:moveTo>
                  <a:lnTo>
                    <a:pt x="55" y="55"/>
                  </a:lnTo>
                  <a:lnTo>
                    <a:pt x="0" y="55"/>
                  </a:lnTo>
                  <a:lnTo>
                    <a:pt x="0" y="165"/>
                  </a:lnTo>
                  <a:lnTo>
                    <a:pt x="86" y="165"/>
                  </a:lnTo>
                  <a:lnTo>
                    <a:pt x="86" y="0"/>
                  </a:lnTo>
                  <a:lnTo>
                    <a:pt x="55" y="0"/>
                  </a:lnTo>
                  <a:moveTo>
                    <a:pt x="31" y="137"/>
                  </a:moveTo>
                  <a:lnTo>
                    <a:pt x="31" y="83"/>
                  </a:lnTo>
                  <a:lnTo>
                    <a:pt x="55" y="83"/>
                  </a:lnTo>
                  <a:lnTo>
                    <a:pt x="55" y="137"/>
                  </a:lnTo>
                  <a:lnTo>
                    <a:pt x="31" y="137"/>
                  </a:lnTo>
                  <a:moveTo>
                    <a:pt x="92" y="55"/>
                  </a:moveTo>
                  <a:lnTo>
                    <a:pt x="123" y="55"/>
                  </a:lnTo>
                  <a:lnTo>
                    <a:pt x="123" y="165"/>
                  </a:lnTo>
                  <a:lnTo>
                    <a:pt x="92" y="165"/>
                  </a:lnTo>
                  <a:lnTo>
                    <a:pt x="92" y="55"/>
                  </a:lnTo>
                  <a:moveTo>
                    <a:pt x="92" y="0"/>
                  </a:moveTo>
                  <a:lnTo>
                    <a:pt x="123" y="0"/>
                  </a:lnTo>
                  <a:lnTo>
                    <a:pt x="123" y="31"/>
                  </a:lnTo>
                  <a:lnTo>
                    <a:pt x="92" y="31"/>
                  </a:lnTo>
                  <a:lnTo>
                    <a:pt x="92" y="0"/>
                  </a:lnTo>
                  <a:moveTo>
                    <a:pt x="219" y="55"/>
                  </a:moveTo>
                  <a:lnTo>
                    <a:pt x="137" y="55"/>
                  </a:lnTo>
                  <a:lnTo>
                    <a:pt x="137" y="165"/>
                  </a:lnTo>
                  <a:lnTo>
                    <a:pt x="188" y="165"/>
                  </a:lnTo>
                  <a:lnTo>
                    <a:pt x="188" y="189"/>
                  </a:lnTo>
                  <a:lnTo>
                    <a:pt x="137" y="189"/>
                  </a:lnTo>
                  <a:lnTo>
                    <a:pt x="137" y="220"/>
                  </a:lnTo>
                  <a:lnTo>
                    <a:pt x="219" y="220"/>
                  </a:lnTo>
                  <a:lnTo>
                    <a:pt x="219" y="55"/>
                  </a:lnTo>
                  <a:moveTo>
                    <a:pt x="168" y="137"/>
                  </a:moveTo>
                  <a:lnTo>
                    <a:pt x="168" y="83"/>
                  </a:lnTo>
                  <a:lnTo>
                    <a:pt x="188" y="83"/>
                  </a:lnTo>
                  <a:lnTo>
                    <a:pt x="188" y="137"/>
                  </a:lnTo>
                  <a:lnTo>
                    <a:pt x="168" y="137"/>
                  </a:lnTo>
                  <a:moveTo>
                    <a:pt x="308" y="55"/>
                  </a:moveTo>
                  <a:lnTo>
                    <a:pt x="226" y="55"/>
                  </a:lnTo>
                  <a:lnTo>
                    <a:pt x="226" y="165"/>
                  </a:lnTo>
                  <a:lnTo>
                    <a:pt x="280" y="165"/>
                  </a:lnTo>
                  <a:lnTo>
                    <a:pt x="280" y="189"/>
                  </a:lnTo>
                  <a:lnTo>
                    <a:pt x="226" y="189"/>
                  </a:lnTo>
                  <a:lnTo>
                    <a:pt x="226" y="220"/>
                  </a:lnTo>
                  <a:lnTo>
                    <a:pt x="308" y="220"/>
                  </a:lnTo>
                  <a:lnTo>
                    <a:pt x="308" y="55"/>
                  </a:lnTo>
                  <a:moveTo>
                    <a:pt x="280" y="137"/>
                  </a:moveTo>
                  <a:lnTo>
                    <a:pt x="257" y="137"/>
                  </a:lnTo>
                  <a:lnTo>
                    <a:pt x="257" y="83"/>
                  </a:lnTo>
                  <a:lnTo>
                    <a:pt x="280" y="83"/>
                  </a:lnTo>
                  <a:lnTo>
                    <a:pt x="280" y="137"/>
                  </a:lnTo>
                  <a:moveTo>
                    <a:pt x="280" y="137"/>
                  </a:moveTo>
                  <a:lnTo>
                    <a:pt x="280" y="137"/>
                  </a:ln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accent4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349222" y="6364138"/>
            <a:ext cx="1578594" cy="341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dirty="0" smtClean="0"/>
              <a:t>Profilul telespectatorului din 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dirty="0" smtClean="0"/>
              <a:t>În funcție de tipul de emisiuni</a:t>
            </a:r>
            <a:endParaRPr lang="en-US" dirty="0"/>
          </a:p>
        </p:txBody>
      </p:sp>
      <p:sp>
        <p:nvSpPr>
          <p:cNvPr id="1169" name="Rectangle 1168">
            <a:extLst>
              <a:ext uri="{FF2B5EF4-FFF2-40B4-BE49-F238E27FC236}">
                <a16:creationId xmlns:a16="http://schemas.microsoft.com/office/drawing/2014/main" xmlns="" id="{C1FD063A-52FD-9C42-B321-26D54E3C49D0}"/>
              </a:ext>
            </a:extLst>
          </p:cNvPr>
          <p:cNvSpPr/>
          <p:nvPr/>
        </p:nvSpPr>
        <p:spPr>
          <a:xfrm>
            <a:off x="567525" y="4690665"/>
            <a:ext cx="1632629" cy="867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 smtClean="0">
                <a:solidFill>
                  <a:schemeClr val="tx1"/>
                </a:solidFill>
                <a:latin typeface="+mj-lt"/>
              </a:rPr>
              <a:t>Evenimente sportive, jurnale și știri sport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11" name="Rectangle 1310">
            <a:extLst>
              <a:ext uri="{FF2B5EF4-FFF2-40B4-BE49-F238E27FC236}">
                <a16:creationId xmlns:a16="http://schemas.microsoft.com/office/drawing/2014/main" xmlns="" id="{DF3DE627-6498-0144-AAEE-8B2C08B4532C}"/>
              </a:ext>
            </a:extLst>
          </p:cNvPr>
          <p:cNvSpPr/>
          <p:nvPr/>
        </p:nvSpPr>
        <p:spPr>
          <a:xfrm>
            <a:off x="2200154" y="4690666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x-none" sz="1600" dirty="0" smtClean="0">
                <a:solidFill>
                  <a:schemeClr val="tx1"/>
                </a:solidFill>
                <a:latin typeface="+mj-lt"/>
              </a:rPr>
              <a:t>-Show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13" name="Rectangle 1312">
            <a:extLst>
              <a:ext uri="{FF2B5EF4-FFF2-40B4-BE49-F238E27FC236}">
                <a16:creationId xmlns:a16="http://schemas.microsoft.com/office/drawing/2014/main" xmlns="" id="{B8D8D4D0-D435-B640-9935-CF77D1F88258}"/>
              </a:ext>
            </a:extLst>
          </p:cNvPr>
          <p:cNvSpPr/>
          <p:nvPr/>
        </p:nvSpPr>
        <p:spPr>
          <a:xfrm>
            <a:off x="3832782" y="4690666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 smtClean="0">
                <a:solidFill>
                  <a:schemeClr val="tx1"/>
                </a:solidFill>
                <a:latin typeface="+mj-lt"/>
              </a:rPr>
              <a:t>Știri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15" name="Rectangle 1314">
            <a:extLst>
              <a:ext uri="{FF2B5EF4-FFF2-40B4-BE49-F238E27FC236}">
                <a16:creationId xmlns:a16="http://schemas.microsoft.com/office/drawing/2014/main" xmlns="" id="{35B0DD6E-3D48-9549-9EED-8A1287B238C2}"/>
              </a:ext>
            </a:extLst>
          </p:cNvPr>
          <p:cNvSpPr/>
          <p:nvPr/>
        </p:nvSpPr>
        <p:spPr>
          <a:xfrm>
            <a:off x="5465411" y="4690666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 smtClean="0">
                <a:solidFill>
                  <a:schemeClr val="tx1"/>
                </a:solidFill>
                <a:latin typeface="+mj-lt"/>
              </a:rPr>
              <a:t>Seriale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17" name="Rectangle 1316">
            <a:extLst>
              <a:ext uri="{FF2B5EF4-FFF2-40B4-BE49-F238E27FC236}">
                <a16:creationId xmlns:a16="http://schemas.microsoft.com/office/drawing/2014/main" xmlns="" id="{95FF97EE-8F48-824D-922A-2D5A78846DEB}"/>
              </a:ext>
            </a:extLst>
          </p:cNvPr>
          <p:cNvSpPr/>
          <p:nvPr/>
        </p:nvSpPr>
        <p:spPr>
          <a:xfrm>
            <a:off x="7098038" y="4690666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 smtClean="0">
                <a:solidFill>
                  <a:schemeClr val="tx1"/>
                </a:solidFill>
                <a:latin typeface="+mj-lt"/>
              </a:rPr>
              <a:t>Filme artistice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320" name="Chart 1319">
            <a:extLst>
              <a:ext uri="{FF2B5EF4-FFF2-40B4-BE49-F238E27FC236}">
                <a16:creationId xmlns:a16="http://schemas.microsoft.com/office/drawing/2014/main" xmlns="" id="{F6FC45F3-71E3-4B9B-A686-6783930F1A51}"/>
              </a:ext>
            </a:extLst>
          </p:cNvPr>
          <p:cNvGraphicFramePr/>
          <p:nvPr>
            <p:extLst/>
          </p:nvPr>
        </p:nvGraphicFramePr>
        <p:xfrm>
          <a:off x="7154453" y="2819897"/>
          <a:ext cx="1427805" cy="18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19" name="Freeform: Shape 1318">
            <a:extLst>
              <a:ext uri="{FF2B5EF4-FFF2-40B4-BE49-F238E27FC236}">
                <a16:creationId xmlns:a16="http://schemas.microsoft.com/office/drawing/2014/main" xmlns="" id="{C3AB423D-511C-4960-B12D-4BDFD2FF981F}"/>
              </a:ext>
            </a:extLst>
          </p:cNvPr>
          <p:cNvSpPr/>
          <p:nvPr/>
        </p:nvSpPr>
        <p:spPr>
          <a:xfrm>
            <a:off x="7098038" y="2792231"/>
            <a:ext cx="1540635" cy="1898435"/>
          </a:xfrm>
          <a:custGeom>
            <a:avLst/>
            <a:gdLst>
              <a:gd name="connsiteX0" fmla="*/ 1664682 w 2054180"/>
              <a:gd name="connsiteY0" fmla="*/ 2216727 h 2531246"/>
              <a:gd name="connsiteX1" fmla="*/ 1664682 w 2054180"/>
              <a:gd name="connsiteY1" fmla="*/ 2341135 h 2531246"/>
              <a:gd name="connsiteX2" fmla="*/ 1789090 w 2054180"/>
              <a:gd name="connsiteY2" fmla="*/ 2341135 h 2531246"/>
              <a:gd name="connsiteX3" fmla="*/ 1789090 w 2054180"/>
              <a:gd name="connsiteY3" fmla="*/ 2216727 h 2531246"/>
              <a:gd name="connsiteX4" fmla="*/ 1509172 w 2054180"/>
              <a:gd name="connsiteY4" fmla="*/ 2216727 h 2531246"/>
              <a:gd name="connsiteX5" fmla="*/ 1509172 w 2054180"/>
              <a:gd name="connsiteY5" fmla="*/ 2341135 h 2531246"/>
              <a:gd name="connsiteX6" fmla="*/ 1633580 w 2054180"/>
              <a:gd name="connsiteY6" fmla="*/ 2341135 h 2531246"/>
              <a:gd name="connsiteX7" fmla="*/ 1633580 w 2054180"/>
              <a:gd name="connsiteY7" fmla="*/ 2216727 h 2531246"/>
              <a:gd name="connsiteX8" fmla="*/ 1353661 w 2054180"/>
              <a:gd name="connsiteY8" fmla="*/ 2216727 h 2531246"/>
              <a:gd name="connsiteX9" fmla="*/ 1353661 w 2054180"/>
              <a:gd name="connsiteY9" fmla="*/ 2341135 h 2531246"/>
              <a:gd name="connsiteX10" fmla="*/ 1478069 w 2054180"/>
              <a:gd name="connsiteY10" fmla="*/ 2341135 h 2531246"/>
              <a:gd name="connsiteX11" fmla="*/ 1478069 w 2054180"/>
              <a:gd name="connsiteY11" fmla="*/ 2216727 h 2531246"/>
              <a:gd name="connsiteX12" fmla="*/ 1198151 w 2054180"/>
              <a:gd name="connsiteY12" fmla="*/ 2216727 h 2531246"/>
              <a:gd name="connsiteX13" fmla="*/ 1198151 w 2054180"/>
              <a:gd name="connsiteY13" fmla="*/ 2341135 h 2531246"/>
              <a:gd name="connsiteX14" fmla="*/ 1322559 w 2054180"/>
              <a:gd name="connsiteY14" fmla="*/ 2341135 h 2531246"/>
              <a:gd name="connsiteX15" fmla="*/ 1322559 w 2054180"/>
              <a:gd name="connsiteY15" fmla="*/ 2216727 h 2531246"/>
              <a:gd name="connsiteX16" fmla="*/ 1042641 w 2054180"/>
              <a:gd name="connsiteY16" fmla="*/ 2216727 h 2531246"/>
              <a:gd name="connsiteX17" fmla="*/ 1042641 w 2054180"/>
              <a:gd name="connsiteY17" fmla="*/ 2341135 h 2531246"/>
              <a:gd name="connsiteX18" fmla="*/ 1167049 w 2054180"/>
              <a:gd name="connsiteY18" fmla="*/ 2341135 h 2531246"/>
              <a:gd name="connsiteX19" fmla="*/ 1167049 w 2054180"/>
              <a:gd name="connsiteY19" fmla="*/ 2216727 h 2531246"/>
              <a:gd name="connsiteX20" fmla="*/ 887131 w 2054180"/>
              <a:gd name="connsiteY20" fmla="*/ 2216727 h 2531246"/>
              <a:gd name="connsiteX21" fmla="*/ 887131 w 2054180"/>
              <a:gd name="connsiteY21" fmla="*/ 2341135 h 2531246"/>
              <a:gd name="connsiteX22" fmla="*/ 1011539 w 2054180"/>
              <a:gd name="connsiteY22" fmla="*/ 2341135 h 2531246"/>
              <a:gd name="connsiteX23" fmla="*/ 1011539 w 2054180"/>
              <a:gd name="connsiteY23" fmla="*/ 2216727 h 2531246"/>
              <a:gd name="connsiteX24" fmla="*/ 731621 w 2054180"/>
              <a:gd name="connsiteY24" fmla="*/ 2216727 h 2531246"/>
              <a:gd name="connsiteX25" fmla="*/ 731621 w 2054180"/>
              <a:gd name="connsiteY25" fmla="*/ 2341135 h 2531246"/>
              <a:gd name="connsiteX26" fmla="*/ 856029 w 2054180"/>
              <a:gd name="connsiteY26" fmla="*/ 2341135 h 2531246"/>
              <a:gd name="connsiteX27" fmla="*/ 856029 w 2054180"/>
              <a:gd name="connsiteY27" fmla="*/ 2216727 h 2531246"/>
              <a:gd name="connsiteX28" fmla="*/ 576110 w 2054180"/>
              <a:gd name="connsiteY28" fmla="*/ 2216727 h 2531246"/>
              <a:gd name="connsiteX29" fmla="*/ 576110 w 2054180"/>
              <a:gd name="connsiteY29" fmla="*/ 2341135 h 2531246"/>
              <a:gd name="connsiteX30" fmla="*/ 700518 w 2054180"/>
              <a:gd name="connsiteY30" fmla="*/ 2341135 h 2531246"/>
              <a:gd name="connsiteX31" fmla="*/ 700518 w 2054180"/>
              <a:gd name="connsiteY31" fmla="*/ 2216727 h 2531246"/>
              <a:gd name="connsiteX32" fmla="*/ 420600 w 2054180"/>
              <a:gd name="connsiteY32" fmla="*/ 2216727 h 2531246"/>
              <a:gd name="connsiteX33" fmla="*/ 420600 w 2054180"/>
              <a:gd name="connsiteY33" fmla="*/ 2341135 h 2531246"/>
              <a:gd name="connsiteX34" fmla="*/ 545008 w 2054180"/>
              <a:gd name="connsiteY34" fmla="*/ 2341135 h 2531246"/>
              <a:gd name="connsiteX35" fmla="*/ 545008 w 2054180"/>
              <a:gd name="connsiteY35" fmla="*/ 2216727 h 2531246"/>
              <a:gd name="connsiteX36" fmla="*/ 265090 w 2054180"/>
              <a:gd name="connsiteY36" fmla="*/ 2216727 h 2531246"/>
              <a:gd name="connsiteX37" fmla="*/ 265090 w 2054180"/>
              <a:gd name="connsiteY37" fmla="*/ 2341135 h 2531246"/>
              <a:gd name="connsiteX38" fmla="*/ 389498 w 2054180"/>
              <a:gd name="connsiteY38" fmla="*/ 2341135 h 2531246"/>
              <a:gd name="connsiteX39" fmla="*/ 389498 w 2054180"/>
              <a:gd name="connsiteY39" fmla="*/ 2216727 h 2531246"/>
              <a:gd name="connsiteX40" fmla="*/ 1664682 w 2054180"/>
              <a:gd name="connsiteY40" fmla="*/ 2061216 h 2531246"/>
              <a:gd name="connsiteX41" fmla="*/ 1664682 w 2054180"/>
              <a:gd name="connsiteY41" fmla="*/ 2185624 h 2531246"/>
              <a:gd name="connsiteX42" fmla="*/ 1789090 w 2054180"/>
              <a:gd name="connsiteY42" fmla="*/ 2185624 h 2531246"/>
              <a:gd name="connsiteX43" fmla="*/ 1789090 w 2054180"/>
              <a:gd name="connsiteY43" fmla="*/ 2061216 h 2531246"/>
              <a:gd name="connsiteX44" fmla="*/ 1509172 w 2054180"/>
              <a:gd name="connsiteY44" fmla="*/ 2061216 h 2531246"/>
              <a:gd name="connsiteX45" fmla="*/ 1509172 w 2054180"/>
              <a:gd name="connsiteY45" fmla="*/ 2185624 h 2531246"/>
              <a:gd name="connsiteX46" fmla="*/ 1633580 w 2054180"/>
              <a:gd name="connsiteY46" fmla="*/ 2185624 h 2531246"/>
              <a:gd name="connsiteX47" fmla="*/ 1633580 w 2054180"/>
              <a:gd name="connsiteY47" fmla="*/ 2061216 h 2531246"/>
              <a:gd name="connsiteX48" fmla="*/ 1353661 w 2054180"/>
              <a:gd name="connsiteY48" fmla="*/ 2061216 h 2531246"/>
              <a:gd name="connsiteX49" fmla="*/ 1353661 w 2054180"/>
              <a:gd name="connsiteY49" fmla="*/ 2185624 h 2531246"/>
              <a:gd name="connsiteX50" fmla="*/ 1478069 w 2054180"/>
              <a:gd name="connsiteY50" fmla="*/ 2185624 h 2531246"/>
              <a:gd name="connsiteX51" fmla="*/ 1478069 w 2054180"/>
              <a:gd name="connsiteY51" fmla="*/ 2061216 h 2531246"/>
              <a:gd name="connsiteX52" fmla="*/ 1198151 w 2054180"/>
              <a:gd name="connsiteY52" fmla="*/ 2061216 h 2531246"/>
              <a:gd name="connsiteX53" fmla="*/ 1198151 w 2054180"/>
              <a:gd name="connsiteY53" fmla="*/ 2185624 h 2531246"/>
              <a:gd name="connsiteX54" fmla="*/ 1322559 w 2054180"/>
              <a:gd name="connsiteY54" fmla="*/ 2185624 h 2531246"/>
              <a:gd name="connsiteX55" fmla="*/ 1322559 w 2054180"/>
              <a:gd name="connsiteY55" fmla="*/ 2061216 h 2531246"/>
              <a:gd name="connsiteX56" fmla="*/ 1042641 w 2054180"/>
              <a:gd name="connsiteY56" fmla="*/ 2061216 h 2531246"/>
              <a:gd name="connsiteX57" fmla="*/ 1042641 w 2054180"/>
              <a:gd name="connsiteY57" fmla="*/ 2185624 h 2531246"/>
              <a:gd name="connsiteX58" fmla="*/ 1167049 w 2054180"/>
              <a:gd name="connsiteY58" fmla="*/ 2185624 h 2531246"/>
              <a:gd name="connsiteX59" fmla="*/ 1167049 w 2054180"/>
              <a:gd name="connsiteY59" fmla="*/ 2061216 h 2531246"/>
              <a:gd name="connsiteX60" fmla="*/ 887131 w 2054180"/>
              <a:gd name="connsiteY60" fmla="*/ 2061216 h 2531246"/>
              <a:gd name="connsiteX61" fmla="*/ 887131 w 2054180"/>
              <a:gd name="connsiteY61" fmla="*/ 2185624 h 2531246"/>
              <a:gd name="connsiteX62" fmla="*/ 1011539 w 2054180"/>
              <a:gd name="connsiteY62" fmla="*/ 2185624 h 2531246"/>
              <a:gd name="connsiteX63" fmla="*/ 1011539 w 2054180"/>
              <a:gd name="connsiteY63" fmla="*/ 2061216 h 2531246"/>
              <a:gd name="connsiteX64" fmla="*/ 731621 w 2054180"/>
              <a:gd name="connsiteY64" fmla="*/ 2061216 h 2531246"/>
              <a:gd name="connsiteX65" fmla="*/ 731621 w 2054180"/>
              <a:gd name="connsiteY65" fmla="*/ 2185624 h 2531246"/>
              <a:gd name="connsiteX66" fmla="*/ 856029 w 2054180"/>
              <a:gd name="connsiteY66" fmla="*/ 2185624 h 2531246"/>
              <a:gd name="connsiteX67" fmla="*/ 856029 w 2054180"/>
              <a:gd name="connsiteY67" fmla="*/ 2061216 h 2531246"/>
              <a:gd name="connsiteX68" fmla="*/ 576110 w 2054180"/>
              <a:gd name="connsiteY68" fmla="*/ 2061216 h 2531246"/>
              <a:gd name="connsiteX69" fmla="*/ 576110 w 2054180"/>
              <a:gd name="connsiteY69" fmla="*/ 2185624 h 2531246"/>
              <a:gd name="connsiteX70" fmla="*/ 700518 w 2054180"/>
              <a:gd name="connsiteY70" fmla="*/ 2185624 h 2531246"/>
              <a:gd name="connsiteX71" fmla="*/ 700518 w 2054180"/>
              <a:gd name="connsiteY71" fmla="*/ 2061216 h 2531246"/>
              <a:gd name="connsiteX72" fmla="*/ 420600 w 2054180"/>
              <a:gd name="connsiteY72" fmla="*/ 2061216 h 2531246"/>
              <a:gd name="connsiteX73" fmla="*/ 420600 w 2054180"/>
              <a:gd name="connsiteY73" fmla="*/ 2185624 h 2531246"/>
              <a:gd name="connsiteX74" fmla="*/ 545008 w 2054180"/>
              <a:gd name="connsiteY74" fmla="*/ 2185624 h 2531246"/>
              <a:gd name="connsiteX75" fmla="*/ 545008 w 2054180"/>
              <a:gd name="connsiteY75" fmla="*/ 2061216 h 2531246"/>
              <a:gd name="connsiteX76" fmla="*/ 265090 w 2054180"/>
              <a:gd name="connsiteY76" fmla="*/ 2061216 h 2531246"/>
              <a:gd name="connsiteX77" fmla="*/ 265090 w 2054180"/>
              <a:gd name="connsiteY77" fmla="*/ 2185624 h 2531246"/>
              <a:gd name="connsiteX78" fmla="*/ 389498 w 2054180"/>
              <a:gd name="connsiteY78" fmla="*/ 2185624 h 2531246"/>
              <a:gd name="connsiteX79" fmla="*/ 389498 w 2054180"/>
              <a:gd name="connsiteY79" fmla="*/ 2061216 h 2531246"/>
              <a:gd name="connsiteX80" fmla="*/ 1664682 w 2054180"/>
              <a:gd name="connsiteY80" fmla="*/ 1905706 h 2531246"/>
              <a:gd name="connsiteX81" fmla="*/ 1664682 w 2054180"/>
              <a:gd name="connsiteY81" fmla="*/ 2030114 h 2531246"/>
              <a:gd name="connsiteX82" fmla="*/ 1789090 w 2054180"/>
              <a:gd name="connsiteY82" fmla="*/ 2030114 h 2531246"/>
              <a:gd name="connsiteX83" fmla="*/ 1789090 w 2054180"/>
              <a:gd name="connsiteY83" fmla="*/ 1905706 h 2531246"/>
              <a:gd name="connsiteX84" fmla="*/ 1509172 w 2054180"/>
              <a:gd name="connsiteY84" fmla="*/ 1905706 h 2531246"/>
              <a:gd name="connsiteX85" fmla="*/ 1509172 w 2054180"/>
              <a:gd name="connsiteY85" fmla="*/ 2030114 h 2531246"/>
              <a:gd name="connsiteX86" fmla="*/ 1633580 w 2054180"/>
              <a:gd name="connsiteY86" fmla="*/ 2030114 h 2531246"/>
              <a:gd name="connsiteX87" fmla="*/ 1633580 w 2054180"/>
              <a:gd name="connsiteY87" fmla="*/ 1905706 h 2531246"/>
              <a:gd name="connsiteX88" fmla="*/ 1353661 w 2054180"/>
              <a:gd name="connsiteY88" fmla="*/ 1905706 h 2531246"/>
              <a:gd name="connsiteX89" fmla="*/ 1353661 w 2054180"/>
              <a:gd name="connsiteY89" fmla="*/ 2030114 h 2531246"/>
              <a:gd name="connsiteX90" fmla="*/ 1478069 w 2054180"/>
              <a:gd name="connsiteY90" fmla="*/ 2030114 h 2531246"/>
              <a:gd name="connsiteX91" fmla="*/ 1478069 w 2054180"/>
              <a:gd name="connsiteY91" fmla="*/ 1905706 h 2531246"/>
              <a:gd name="connsiteX92" fmla="*/ 1198151 w 2054180"/>
              <a:gd name="connsiteY92" fmla="*/ 1905706 h 2531246"/>
              <a:gd name="connsiteX93" fmla="*/ 1198151 w 2054180"/>
              <a:gd name="connsiteY93" fmla="*/ 2030114 h 2531246"/>
              <a:gd name="connsiteX94" fmla="*/ 1322559 w 2054180"/>
              <a:gd name="connsiteY94" fmla="*/ 2030114 h 2531246"/>
              <a:gd name="connsiteX95" fmla="*/ 1322559 w 2054180"/>
              <a:gd name="connsiteY95" fmla="*/ 1905706 h 2531246"/>
              <a:gd name="connsiteX96" fmla="*/ 1042641 w 2054180"/>
              <a:gd name="connsiteY96" fmla="*/ 1905706 h 2531246"/>
              <a:gd name="connsiteX97" fmla="*/ 1042641 w 2054180"/>
              <a:gd name="connsiteY97" fmla="*/ 2030114 h 2531246"/>
              <a:gd name="connsiteX98" fmla="*/ 1167049 w 2054180"/>
              <a:gd name="connsiteY98" fmla="*/ 2030114 h 2531246"/>
              <a:gd name="connsiteX99" fmla="*/ 1167049 w 2054180"/>
              <a:gd name="connsiteY99" fmla="*/ 1905706 h 2531246"/>
              <a:gd name="connsiteX100" fmla="*/ 887131 w 2054180"/>
              <a:gd name="connsiteY100" fmla="*/ 1905706 h 2531246"/>
              <a:gd name="connsiteX101" fmla="*/ 887131 w 2054180"/>
              <a:gd name="connsiteY101" fmla="*/ 2030114 h 2531246"/>
              <a:gd name="connsiteX102" fmla="*/ 1011539 w 2054180"/>
              <a:gd name="connsiteY102" fmla="*/ 2030114 h 2531246"/>
              <a:gd name="connsiteX103" fmla="*/ 1011539 w 2054180"/>
              <a:gd name="connsiteY103" fmla="*/ 1905706 h 2531246"/>
              <a:gd name="connsiteX104" fmla="*/ 731621 w 2054180"/>
              <a:gd name="connsiteY104" fmla="*/ 1905706 h 2531246"/>
              <a:gd name="connsiteX105" fmla="*/ 731621 w 2054180"/>
              <a:gd name="connsiteY105" fmla="*/ 2030114 h 2531246"/>
              <a:gd name="connsiteX106" fmla="*/ 856029 w 2054180"/>
              <a:gd name="connsiteY106" fmla="*/ 2030114 h 2531246"/>
              <a:gd name="connsiteX107" fmla="*/ 856029 w 2054180"/>
              <a:gd name="connsiteY107" fmla="*/ 1905706 h 2531246"/>
              <a:gd name="connsiteX108" fmla="*/ 576110 w 2054180"/>
              <a:gd name="connsiteY108" fmla="*/ 1905706 h 2531246"/>
              <a:gd name="connsiteX109" fmla="*/ 576110 w 2054180"/>
              <a:gd name="connsiteY109" fmla="*/ 2030114 h 2531246"/>
              <a:gd name="connsiteX110" fmla="*/ 700518 w 2054180"/>
              <a:gd name="connsiteY110" fmla="*/ 2030114 h 2531246"/>
              <a:gd name="connsiteX111" fmla="*/ 700518 w 2054180"/>
              <a:gd name="connsiteY111" fmla="*/ 1905706 h 2531246"/>
              <a:gd name="connsiteX112" fmla="*/ 420600 w 2054180"/>
              <a:gd name="connsiteY112" fmla="*/ 1905706 h 2531246"/>
              <a:gd name="connsiteX113" fmla="*/ 420600 w 2054180"/>
              <a:gd name="connsiteY113" fmla="*/ 2030114 h 2531246"/>
              <a:gd name="connsiteX114" fmla="*/ 545008 w 2054180"/>
              <a:gd name="connsiteY114" fmla="*/ 2030114 h 2531246"/>
              <a:gd name="connsiteX115" fmla="*/ 545008 w 2054180"/>
              <a:gd name="connsiteY115" fmla="*/ 1905706 h 2531246"/>
              <a:gd name="connsiteX116" fmla="*/ 265090 w 2054180"/>
              <a:gd name="connsiteY116" fmla="*/ 1905706 h 2531246"/>
              <a:gd name="connsiteX117" fmla="*/ 265090 w 2054180"/>
              <a:gd name="connsiteY117" fmla="*/ 2030114 h 2531246"/>
              <a:gd name="connsiteX118" fmla="*/ 389498 w 2054180"/>
              <a:gd name="connsiteY118" fmla="*/ 2030114 h 2531246"/>
              <a:gd name="connsiteX119" fmla="*/ 389498 w 2054180"/>
              <a:gd name="connsiteY119" fmla="*/ 1905706 h 2531246"/>
              <a:gd name="connsiteX120" fmla="*/ 1664682 w 2054180"/>
              <a:gd name="connsiteY120" fmla="*/ 1750196 h 2531246"/>
              <a:gd name="connsiteX121" fmla="*/ 1664682 w 2054180"/>
              <a:gd name="connsiteY121" fmla="*/ 1874604 h 2531246"/>
              <a:gd name="connsiteX122" fmla="*/ 1789090 w 2054180"/>
              <a:gd name="connsiteY122" fmla="*/ 1874604 h 2531246"/>
              <a:gd name="connsiteX123" fmla="*/ 1789090 w 2054180"/>
              <a:gd name="connsiteY123" fmla="*/ 1750196 h 2531246"/>
              <a:gd name="connsiteX124" fmla="*/ 1509172 w 2054180"/>
              <a:gd name="connsiteY124" fmla="*/ 1750196 h 2531246"/>
              <a:gd name="connsiteX125" fmla="*/ 1509172 w 2054180"/>
              <a:gd name="connsiteY125" fmla="*/ 1874604 h 2531246"/>
              <a:gd name="connsiteX126" fmla="*/ 1633580 w 2054180"/>
              <a:gd name="connsiteY126" fmla="*/ 1874604 h 2531246"/>
              <a:gd name="connsiteX127" fmla="*/ 1633580 w 2054180"/>
              <a:gd name="connsiteY127" fmla="*/ 1750196 h 2531246"/>
              <a:gd name="connsiteX128" fmla="*/ 1353661 w 2054180"/>
              <a:gd name="connsiteY128" fmla="*/ 1750196 h 2531246"/>
              <a:gd name="connsiteX129" fmla="*/ 1353661 w 2054180"/>
              <a:gd name="connsiteY129" fmla="*/ 1874604 h 2531246"/>
              <a:gd name="connsiteX130" fmla="*/ 1478069 w 2054180"/>
              <a:gd name="connsiteY130" fmla="*/ 1874604 h 2531246"/>
              <a:gd name="connsiteX131" fmla="*/ 1478069 w 2054180"/>
              <a:gd name="connsiteY131" fmla="*/ 1750196 h 2531246"/>
              <a:gd name="connsiteX132" fmla="*/ 1198151 w 2054180"/>
              <a:gd name="connsiteY132" fmla="*/ 1750196 h 2531246"/>
              <a:gd name="connsiteX133" fmla="*/ 1198151 w 2054180"/>
              <a:gd name="connsiteY133" fmla="*/ 1874604 h 2531246"/>
              <a:gd name="connsiteX134" fmla="*/ 1322559 w 2054180"/>
              <a:gd name="connsiteY134" fmla="*/ 1874604 h 2531246"/>
              <a:gd name="connsiteX135" fmla="*/ 1322559 w 2054180"/>
              <a:gd name="connsiteY135" fmla="*/ 1750196 h 2531246"/>
              <a:gd name="connsiteX136" fmla="*/ 1042641 w 2054180"/>
              <a:gd name="connsiteY136" fmla="*/ 1750196 h 2531246"/>
              <a:gd name="connsiteX137" fmla="*/ 1042641 w 2054180"/>
              <a:gd name="connsiteY137" fmla="*/ 1874604 h 2531246"/>
              <a:gd name="connsiteX138" fmla="*/ 1167049 w 2054180"/>
              <a:gd name="connsiteY138" fmla="*/ 1874604 h 2531246"/>
              <a:gd name="connsiteX139" fmla="*/ 1167049 w 2054180"/>
              <a:gd name="connsiteY139" fmla="*/ 1750196 h 2531246"/>
              <a:gd name="connsiteX140" fmla="*/ 887131 w 2054180"/>
              <a:gd name="connsiteY140" fmla="*/ 1750196 h 2531246"/>
              <a:gd name="connsiteX141" fmla="*/ 887131 w 2054180"/>
              <a:gd name="connsiteY141" fmla="*/ 1874604 h 2531246"/>
              <a:gd name="connsiteX142" fmla="*/ 1011539 w 2054180"/>
              <a:gd name="connsiteY142" fmla="*/ 1874604 h 2531246"/>
              <a:gd name="connsiteX143" fmla="*/ 1011539 w 2054180"/>
              <a:gd name="connsiteY143" fmla="*/ 1750196 h 2531246"/>
              <a:gd name="connsiteX144" fmla="*/ 731621 w 2054180"/>
              <a:gd name="connsiteY144" fmla="*/ 1750196 h 2531246"/>
              <a:gd name="connsiteX145" fmla="*/ 731621 w 2054180"/>
              <a:gd name="connsiteY145" fmla="*/ 1874604 h 2531246"/>
              <a:gd name="connsiteX146" fmla="*/ 856029 w 2054180"/>
              <a:gd name="connsiteY146" fmla="*/ 1874604 h 2531246"/>
              <a:gd name="connsiteX147" fmla="*/ 856029 w 2054180"/>
              <a:gd name="connsiteY147" fmla="*/ 1750196 h 2531246"/>
              <a:gd name="connsiteX148" fmla="*/ 576110 w 2054180"/>
              <a:gd name="connsiteY148" fmla="*/ 1750196 h 2531246"/>
              <a:gd name="connsiteX149" fmla="*/ 576110 w 2054180"/>
              <a:gd name="connsiteY149" fmla="*/ 1874604 h 2531246"/>
              <a:gd name="connsiteX150" fmla="*/ 700518 w 2054180"/>
              <a:gd name="connsiteY150" fmla="*/ 1874604 h 2531246"/>
              <a:gd name="connsiteX151" fmla="*/ 700518 w 2054180"/>
              <a:gd name="connsiteY151" fmla="*/ 1750196 h 2531246"/>
              <a:gd name="connsiteX152" fmla="*/ 420600 w 2054180"/>
              <a:gd name="connsiteY152" fmla="*/ 1750196 h 2531246"/>
              <a:gd name="connsiteX153" fmla="*/ 420600 w 2054180"/>
              <a:gd name="connsiteY153" fmla="*/ 1874604 h 2531246"/>
              <a:gd name="connsiteX154" fmla="*/ 545008 w 2054180"/>
              <a:gd name="connsiteY154" fmla="*/ 1874604 h 2531246"/>
              <a:gd name="connsiteX155" fmla="*/ 545008 w 2054180"/>
              <a:gd name="connsiteY155" fmla="*/ 1750196 h 2531246"/>
              <a:gd name="connsiteX156" fmla="*/ 265090 w 2054180"/>
              <a:gd name="connsiteY156" fmla="*/ 1750196 h 2531246"/>
              <a:gd name="connsiteX157" fmla="*/ 265090 w 2054180"/>
              <a:gd name="connsiteY157" fmla="*/ 1874604 h 2531246"/>
              <a:gd name="connsiteX158" fmla="*/ 389498 w 2054180"/>
              <a:gd name="connsiteY158" fmla="*/ 1874604 h 2531246"/>
              <a:gd name="connsiteX159" fmla="*/ 389498 w 2054180"/>
              <a:gd name="connsiteY159" fmla="*/ 1750196 h 2531246"/>
              <a:gd name="connsiteX160" fmla="*/ 1664682 w 2054180"/>
              <a:gd name="connsiteY160" fmla="*/ 1594686 h 2531246"/>
              <a:gd name="connsiteX161" fmla="*/ 1664682 w 2054180"/>
              <a:gd name="connsiteY161" fmla="*/ 1719094 h 2531246"/>
              <a:gd name="connsiteX162" fmla="*/ 1789090 w 2054180"/>
              <a:gd name="connsiteY162" fmla="*/ 1719094 h 2531246"/>
              <a:gd name="connsiteX163" fmla="*/ 1789090 w 2054180"/>
              <a:gd name="connsiteY163" fmla="*/ 1594686 h 2531246"/>
              <a:gd name="connsiteX164" fmla="*/ 1509172 w 2054180"/>
              <a:gd name="connsiteY164" fmla="*/ 1594686 h 2531246"/>
              <a:gd name="connsiteX165" fmla="*/ 1509172 w 2054180"/>
              <a:gd name="connsiteY165" fmla="*/ 1719094 h 2531246"/>
              <a:gd name="connsiteX166" fmla="*/ 1633580 w 2054180"/>
              <a:gd name="connsiteY166" fmla="*/ 1719094 h 2531246"/>
              <a:gd name="connsiteX167" fmla="*/ 1633580 w 2054180"/>
              <a:gd name="connsiteY167" fmla="*/ 1594686 h 2531246"/>
              <a:gd name="connsiteX168" fmla="*/ 1353661 w 2054180"/>
              <a:gd name="connsiteY168" fmla="*/ 1594686 h 2531246"/>
              <a:gd name="connsiteX169" fmla="*/ 1353661 w 2054180"/>
              <a:gd name="connsiteY169" fmla="*/ 1719094 h 2531246"/>
              <a:gd name="connsiteX170" fmla="*/ 1478069 w 2054180"/>
              <a:gd name="connsiteY170" fmla="*/ 1719094 h 2531246"/>
              <a:gd name="connsiteX171" fmla="*/ 1478069 w 2054180"/>
              <a:gd name="connsiteY171" fmla="*/ 1594686 h 2531246"/>
              <a:gd name="connsiteX172" fmla="*/ 1198151 w 2054180"/>
              <a:gd name="connsiteY172" fmla="*/ 1594686 h 2531246"/>
              <a:gd name="connsiteX173" fmla="*/ 1198151 w 2054180"/>
              <a:gd name="connsiteY173" fmla="*/ 1719094 h 2531246"/>
              <a:gd name="connsiteX174" fmla="*/ 1322559 w 2054180"/>
              <a:gd name="connsiteY174" fmla="*/ 1719094 h 2531246"/>
              <a:gd name="connsiteX175" fmla="*/ 1322559 w 2054180"/>
              <a:gd name="connsiteY175" fmla="*/ 1594686 h 2531246"/>
              <a:gd name="connsiteX176" fmla="*/ 1042641 w 2054180"/>
              <a:gd name="connsiteY176" fmla="*/ 1594686 h 2531246"/>
              <a:gd name="connsiteX177" fmla="*/ 1042641 w 2054180"/>
              <a:gd name="connsiteY177" fmla="*/ 1719094 h 2531246"/>
              <a:gd name="connsiteX178" fmla="*/ 1167049 w 2054180"/>
              <a:gd name="connsiteY178" fmla="*/ 1719094 h 2531246"/>
              <a:gd name="connsiteX179" fmla="*/ 1167049 w 2054180"/>
              <a:gd name="connsiteY179" fmla="*/ 1594686 h 2531246"/>
              <a:gd name="connsiteX180" fmla="*/ 887131 w 2054180"/>
              <a:gd name="connsiteY180" fmla="*/ 1594686 h 2531246"/>
              <a:gd name="connsiteX181" fmla="*/ 887131 w 2054180"/>
              <a:gd name="connsiteY181" fmla="*/ 1719094 h 2531246"/>
              <a:gd name="connsiteX182" fmla="*/ 1011539 w 2054180"/>
              <a:gd name="connsiteY182" fmla="*/ 1719094 h 2531246"/>
              <a:gd name="connsiteX183" fmla="*/ 1011539 w 2054180"/>
              <a:gd name="connsiteY183" fmla="*/ 1594686 h 2531246"/>
              <a:gd name="connsiteX184" fmla="*/ 731621 w 2054180"/>
              <a:gd name="connsiteY184" fmla="*/ 1594686 h 2531246"/>
              <a:gd name="connsiteX185" fmla="*/ 731621 w 2054180"/>
              <a:gd name="connsiteY185" fmla="*/ 1719094 h 2531246"/>
              <a:gd name="connsiteX186" fmla="*/ 856029 w 2054180"/>
              <a:gd name="connsiteY186" fmla="*/ 1719094 h 2531246"/>
              <a:gd name="connsiteX187" fmla="*/ 856029 w 2054180"/>
              <a:gd name="connsiteY187" fmla="*/ 1594686 h 2531246"/>
              <a:gd name="connsiteX188" fmla="*/ 576110 w 2054180"/>
              <a:gd name="connsiteY188" fmla="*/ 1594686 h 2531246"/>
              <a:gd name="connsiteX189" fmla="*/ 576110 w 2054180"/>
              <a:gd name="connsiteY189" fmla="*/ 1719094 h 2531246"/>
              <a:gd name="connsiteX190" fmla="*/ 700518 w 2054180"/>
              <a:gd name="connsiteY190" fmla="*/ 1719094 h 2531246"/>
              <a:gd name="connsiteX191" fmla="*/ 700518 w 2054180"/>
              <a:gd name="connsiteY191" fmla="*/ 1594686 h 2531246"/>
              <a:gd name="connsiteX192" fmla="*/ 420600 w 2054180"/>
              <a:gd name="connsiteY192" fmla="*/ 1594686 h 2531246"/>
              <a:gd name="connsiteX193" fmla="*/ 420600 w 2054180"/>
              <a:gd name="connsiteY193" fmla="*/ 1719094 h 2531246"/>
              <a:gd name="connsiteX194" fmla="*/ 545008 w 2054180"/>
              <a:gd name="connsiteY194" fmla="*/ 1719094 h 2531246"/>
              <a:gd name="connsiteX195" fmla="*/ 545008 w 2054180"/>
              <a:gd name="connsiteY195" fmla="*/ 1594686 h 2531246"/>
              <a:gd name="connsiteX196" fmla="*/ 265090 w 2054180"/>
              <a:gd name="connsiteY196" fmla="*/ 1594686 h 2531246"/>
              <a:gd name="connsiteX197" fmla="*/ 265090 w 2054180"/>
              <a:gd name="connsiteY197" fmla="*/ 1719094 h 2531246"/>
              <a:gd name="connsiteX198" fmla="*/ 389498 w 2054180"/>
              <a:gd name="connsiteY198" fmla="*/ 1719094 h 2531246"/>
              <a:gd name="connsiteX199" fmla="*/ 389498 w 2054180"/>
              <a:gd name="connsiteY199" fmla="*/ 1594686 h 2531246"/>
              <a:gd name="connsiteX200" fmla="*/ 1664682 w 2054180"/>
              <a:gd name="connsiteY200" fmla="*/ 1439176 h 2531246"/>
              <a:gd name="connsiteX201" fmla="*/ 1664682 w 2054180"/>
              <a:gd name="connsiteY201" fmla="*/ 1563584 h 2531246"/>
              <a:gd name="connsiteX202" fmla="*/ 1789090 w 2054180"/>
              <a:gd name="connsiteY202" fmla="*/ 1563584 h 2531246"/>
              <a:gd name="connsiteX203" fmla="*/ 1789090 w 2054180"/>
              <a:gd name="connsiteY203" fmla="*/ 1439176 h 2531246"/>
              <a:gd name="connsiteX204" fmla="*/ 1509172 w 2054180"/>
              <a:gd name="connsiteY204" fmla="*/ 1439176 h 2531246"/>
              <a:gd name="connsiteX205" fmla="*/ 1509172 w 2054180"/>
              <a:gd name="connsiteY205" fmla="*/ 1563584 h 2531246"/>
              <a:gd name="connsiteX206" fmla="*/ 1633580 w 2054180"/>
              <a:gd name="connsiteY206" fmla="*/ 1563584 h 2531246"/>
              <a:gd name="connsiteX207" fmla="*/ 1633580 w 2054180"/>
              <a:gd name="connsiteY207" fmla="*/ 1439176 h 2531246"/>
              <a:gd name="connsiteX208" fmla="*/ 1353661 w 2054180"/>
              <a:gd name="connsiteY208" fmla="*/ 1439176 h 2531246"/>
              <a:gd name="connsiteX209" fmla="*/ 1353661 w 2054180"/>
              <a:gd name="connsiteY209" fmla="*/ 1563584 h 2531246"/>
              <a:gd name="connsiteX210" fmla="*/ 1478069 w 2054180"/>
              <a:gd name="connsiteY210" fmla="*/ 1563584 h 2531246"/>
              <a:gd name="connsiteX211" fmla="*/ 1478069 w 2054180"/>
              <a:gd name="connsiteY211" fmla="*/ 1439176 h 2531246"/>
              <a:gd name="connsiteX212" fmla="*/ 1198151 w 2054180"/>
              <a:gd name="connsiteY212" fmla="*/ 1439176 h 2531246"/>
              <a:gd name="connsiteX213" fmla="*/ 1198151 w 2054180"/>
              <a:gd name="connsiteY213" fmla="*/ 1563584 h 2531246"/>
              <a:gd name="connsiteX214" fmla="*/ 1322559 w 2054180"/>
              <a:gd name="connsiteY214" fmla="*/ 1563584 h 2531246"/>
              <a:gd name="connsiteX215" fmla="*/ 1322559 w 2054180"/>
              <a:gd name="connsiteY215" fmla="*/ 1439176 h 2531246"/>
              <a:gd name="connsiteX216" fmla="*/ 1042641 w 2054180"/>
              <a:gd name="connsiteY216" fmla="*/ 1439176 h 2531246"/>
              <a:gd name="connsiteX217" fmla="*/ 1042641 w 2054180"/>
              <a:gd name="connsiteY217" fmla="*/ 1563584 h 2531246"/>
              <a:gd name="connsiteX218" fmla="*/ 1167049 w 2054180"/>
              <a:gd name="connsiteY218" fmla="*/ 1563584 h 2531246"/>
              <a:gd name="connsiteX219" fmla="*/ 1167049 w 2054180"/>
              <a:gd name="connsiteY219" fmla="*/ 1439176 h 2531246"/>
              <a:gd name="connsiteX220" fmla="*/ 887131 w 2054180"/>
              <a:gd name="connsiteY220" fmla="*/ 1439176 h 2531246"/>
              <a:gd name="connsiteX221" fmla="*/ 887131 w 2054180"/>
              <a:gd name="connsiteY221" fmla="*/ 1563584 h 2531246"/>
              <a:gd name="connsiteX222" fmla="*/ 1011539 w 2054180"/>
              <a:gd name="connsiteY222" fmla="*/ 1563584 h 2531246"/>
              <a:gd name="connsiteX223" fmla="*/ 1011539 w 2054180"/>
              <a:gd name="connsiteY223" fmla="*/ 1439176 h 2531246"/>
              <a:gd name="connsiteX224" fmla="*/ 731621 w 2054180"/>
              <a:gd name="connsiteY224" fmla="*/ 1439176 h 2531246"/>
              <a:gd name="connsiteX225" fmla="*/ 731621 w 2054180"/>
              <a:gd name="connsiteY225" fmla="*/ 1563584 h 2531246"/>
              <a:gd name="connsiteX226" fmla="*/ 856029 w 2054180"/>
              <a:gd name="connsiteY226" fmla="*/ 1563584 h 2531246"/>
              <a:gd name="connsiteX227" fmla="*/ 856029 w 2054180"/>
              <a:gd name="connsiteY227" fmla="*/ 1439176 h 2531246"/>
              <a:gd name="connsiteX228" fmla="*/ 576110 w 2054180"/>
              <a:gd name="connsiteY228" fmla="*/ 1439176 h 2531246"/>
              <a:gd name="connsiteX229" fmla="*/ 576110 w 2054180"/>
              <a:gd name="connsiteY229" fmla="*/ 1563584 h 2531246"/>
              <a:gd name="connsiteX230" fmla="*/ 700518 w 2054180"/>
              <a:gd name="connsiteY230" fmla="*/ 1563584 h 2531246"/>
              <a:gd name="connsiteX231" fmla="*/ 700518 w 2054180"/>
              <a:gd name="connsiteY231" fmla="*/ 1439176 h 2531246"/>
              <a:gd name="connsiteX232" fmla="*/ 420600 w 2054180"/>
              <a:gd name="connsiteY232" fmla="*/ 1439176 h 2531246"/>
              <a:gd name="connsiteX233" fmla="*/ 420600 w 2054180"/>
              <a:gd name="connsiteY233" fmla="*/ 1563584 h 2531246"/>
              <a:gd name="connsiteX234" fmla="*/ 545008 w 2054180"/>
              <a:gd name="connsiteY234" fmla="*/ 1563584 h 2531246"/>
              <a:gd name="connsiteX235" fmla="*/ 545008 w 2054180"/>
              <a:gd name="connsiteY235" fmla="*/ 1439176 h 2531246"/>
              <a:gd name="connsiteX236" fmla="*/ 265090 w 2054180"/>
              <a:gd name="connsiteY236" fmla="*/ 1439176 h 2531246"/>
              <a:gd name="connsiteX237" fmla="*/ 265090 w 2054180"/>
              <a:gd name="connsiteY237" fmla="*/ 1563584 h 2531246"/>
              <a:gd name="connsiteX238" fmla="*/ 389498 w 2054180"/>
              <a:gd name="connsiteY238" fmla="*/ 1563584 h 2531246"/>
              <a:gd name="connsiteX239" fmla="*/ 389498 w 2054180"/>
              <a:gd name="connsiteY239" fmla="*/ 1439176 h 2531246"/>
              <a:gd name="connsiteX240" fmla="*/ 1664682 w 2054180"/>
              <a:gd name="connsiteY240" fmla="*/ 1283666 h 2531246"/>
              <a:gd name="connsiteX241" fmla="*/ 1664682 w 2054180"/>
              <a:gd name="connsiteY241" fmla="*/ 1408074 h 2531246"/>
              <a:gd name="connsiteX242" fmla="*/ 1789090 w 2054180"/>
              <a:gd name="connsiteY242" fmla="*/ 1408074 h 2531246"/>
              <a:gd name="connsiteX243" fmla="*/ 1789090 w 2054180"/>
              <a:gd name="connsiteY243" fmla="*/ 1283666 h 2531246"/>
              <a:gd name="connsiteX244" fmla="*/ 1509172 w 2054180"/>
              <a:gd name="connsiteY244" fmla="*/ 1283666 h 2531246"/>
              <a:gd name="connsiteX245" fmla="*/ 1509172 w 2054180"/>
              <a:gd name="connsiteY245" fmla="*/ 1408074 h 2531246"/>
              <a:gd name="connsiteX246" fmla="*/ 1633580 w 2054180"/>
              <a:gd name="connsiteY246" fmla="*/ 1408074 h 2531246"/>
              <a:gd name="connsiteX247" fmla="*/ 1633580 w 2054180"/>
              <a:gd name="connsiteY247" fmla="*/ 1283666 h 2531246"/>
              <a:gd name="connsiteX248" fmla="*/ 1353661 w 2054180"/>
              <a:gd name="connsiteY248" fmla="*/ 1283666 h 2531246"/>
              <a:gd name="connsiteX249" fmla="*/ 1353661 w 2054180"/>
              <a:gd name="connsiteY249" fmla="*/ 1408074 h 2531246"/>
              <a:gd name="connsiteX250" fmla="*/ 1478069 w 2054180"/>
              <a:gd name="connsiteY250" fmla="*/ 1408074 h 2531246"/>
              <a:gd name="connsiteX251" fmla="*/ 1478069 w 2054180"/>
              <a:gd name="connsiteY251" fmla="*/ 1283666 h 2531246"/>
              <a:gd name="connsiteX252" fmla="*/ 1198151 w 2054180"/>
              <a:gd name="connsiteY252" fmla="*/ 1283666 h 2531246"/>
              <a:gd name="connsiteX253" fmla="*/ 1198151 w 2054180"/>
              <a:gd name="connsiteY253" fmla="*/ 1408074 h 2531246"/>
              <a:gd name="connsiteX254" fmla="*/ 1322559 w 2054180"/>
              <a:gd name="connsiteY254" fmla="*/ 1408074 h 2531246"/>
              <a:gd name="connsiteX255" fmla="*/ 1322559 w 2054180"/>
              <a:gd name="connsiteY255" fmla="*/ 1283666 h 2531246"/>
              <a:gd name="connsiteX256" fmla="*/ 1042641 w 2054180"/>
              <a:gd name="connsiteY256" fmla="*/ 1283666 h 2531246"/>
              <a:gd name="connsiteX257" fmla="*/ 1042641 w 2054180"/>
              <a:gd name="connsiteY257" fmla="*/ 1408074 h 2531246"/>
              <a:gd name="connsiteX258" fmla="*/ 1167049 w 2054180"/>
              <a:gd name="connsiteY258" fmla="*/ 1408074 h 2531246"/>
              <a:gd name="connsiteX259" fmla="*/ 1167049 w 2054180"/>
              <a:gd name="connsiteY259" fmla="*/ 1283666 h 2531246"/>
              <a:gd name="connsiteX260" fmla="*/ 887131 w 2054180"/>
              <a:gd name="connsiteY260" fmla="*/ 1283666 h 2531246"/>
              <a:gd name="connsiteX261" fmla="*/ 887131 w 2054180"/>
              <a:gd name="connsiteY261" fmla="*/ 1408074 h 2531246"/>
              <a:gd name="connsiteX262" fmla="*/ 1011539 w 2054180"/>
              <a:gd name="connsiteY262" fmla="*/ 1408074 h 2531246"/>
              <a:gd name="connsiteX263" fmla="*/ 1011539 w 2054180"/>
              <a:gd name="connsiteY263" fmla="*/ 1283666 h 2531246"/>
              <a:gd name="connsiteX264" fmla="*/ 731621 w 2054180"/>
              <a:gd name="connsiteY264" fmla="*/ 1283666 h 2531246"/>
              <a:gd name="connsiteX265" fmla="*/ 731621 w 2054180"/>
              <a:gd name="connsiteY265" fmla="*/ 1408074 h 2531246"/>
              <a:gd name="connsiteX266" fmla="*/ 856029 w 2054180"/>
              <a:gd name="connsiteY266" fmla="*/ 1408074 h 2531246"/>
              <a:gd name="connsiteX267" fmla="*/ 856029 w 2054180"/>
              <a:gd name="connsiteY267" fmla="*/ 1283666 h 2531246"/>
              <a:gd name="connsiteX268" fmla="*/ 576110 w 2054180"/>
              <a:gd name="connsiteY268" fmla="*/ 1283666 h 2531246"/>
              <a:gd name="connsiteX269" fmla="*/ 576110 w 2054180"/>
              <a:gd name="connsiteY269" fmla="*/ 1408074 h 2531246"/>
              <a:gd name="connsiteX270" fmla="*/ 700518 w 2054180"/>
              <a:gd name="connsiteY270" fmla="*/ 1408074 h 2531246"/>
              <a:gd name="connsiteX271" fmla="*/ 700518 w 2054180"/>
              <a:gd name="connsiteY271" fmla="*/ 1283666 h 2531246"/>
              <a:gd name="connsiteX272" fmla="*/ 420600 w 2054180"/>
              <a:gd name="connsiteY272" fmla="*/ 1283666 h 2531246"/>
              <a:gd name="connsiteX273" fmla="*/ 420600 w 2054180"/>
              <a:gd name="connsiteY273" fmla="*/ 1408074 h 2531246"/>
              <a:gd name="connsiteX274" fmla="*/ 545008 w 2054180"/>
              <a:gd name="connsiteY274" fmla="*/ 1408074 h 2531246"/>
              <a:gd name="connsiteX275" fmla="*/ 545008 w 2054180"/>
              <a:gd name="connsiteY275" fmla="*/ 1283666 h 2531246"/>
              <a:gd name="connsiteX276" fmla="*/ 265090 w 2054180"/>
              <a:gd name="connsiteY276" fmla="*/ 1283666 h 2531246"/>
              <a:gd name="connsiteX277" fmla="*/ 265090 w 2054180"/>
              <a:gd name="connsiteY277" fmla="*/ 1408074 h 2531246"/>
              <a:gd name="connsiteX278" fmla="*/ 389498 w 2054180"/>
              <a:gd name="connsiteY278" fmla="*/ 1408074 h 2531246"/>
              <a:gd name="connsiteX279" fmla="*/ 389498 w 2054180"/>
              <a:gd name="connsiteY279" fmla="*/ 1283666 h 2531246"/>
              <a:gd name="connsiteX280" fmla="*/ 1664682 w 2054180"/>
              <a:gd name="connsiteY280" fmla="*/ 1128155 h 2531246"/>
              <a:gd name="connsiteX281" fmla="*/ 1664682 w 2054180"/>
              <a:gd name="connsiteY281" fmla="*/ 1252563 h 2531246"/>
              <a:gd name="connsiteX282" fmla="*/ 1789090 w 2054180"/>
              <a:gd name="connsiteY282" fmla="*/ 1252563 h 2531246"/>
              <a:gd name="connsiteX283" fmla="*/ 1789090 w 2054180"/>
              <a:gd name="connsiteY283" fmla="*/ 1128155 h 2531246"/>
              <a:gd name="connsiteX284" fmla="*/ 1509172 w 2054180"/>
              <a:gd name="connsiteY284" fmla="*/ 1128155 h 2531246"/>
              <a:gd name="connsiteX285" fmla="*/ 1509172 w 2054180"/>
              <a:gd name="connsiteY285" fmla="*/ 1252563 h 2531246"/>
              <a:gd name="connsiteX286" fmla="*/ 1633580 w 2054180"/>
              <a:gd name="connsiteY286" fmla="*/ 1252563 h 2531246"/>
              <a:gd name="connsiteX287" fmla="*/ 1633580 w 2054180"/>
              <a:gd name="connsiteY287" fmla="*/ 1128155 h 2531246"/>
              <a:gd name="connsiteX288" fmla="*/ 1353661 w 2054180"/>
              <a:gd name="connsiteY288" fmla="*/ 1128155 h 2531246"/>
              <a:gd name="connsiteX289" fmla="*/ 1353661 w 2054180"/>
              <a:gd name="connsiteY289" fmla="*/ 1252563 h 2531246"/>
              <a:gd name="connsiteX290" fmla="*/ 1478069 w 2054180"/>
              <a:gd name="connsiteY290" fmla="*/ 1252563 h 2531246"/>
              <a:gd name="connsiteX291" fmla="*/ 1478069 w 2054180"/>
              <a:gd name="connsiteY291" fmla="*/ 1128155 h 2531246"/>
              <a:gd name="connsiteX292" fmla="*/ 1198151 w 2054180"/>
              <a:gd name="connsiteY292" fmla="*/ 1128155 h 2531246"/>
              <a:gd name="connsiteX293" fmla="*/ 1198151 w 2054180"/>
              <a:gd name="connsiteY293" fmla="*/ 1252563 h 2531246"/>
              <a:gd name="connsiteX294" fmla="*/ 1322559 w 2054180"/>
              <a:gd name="connsiteY294" fmla="*/ 1252563 h 2531246"/>
              <a:gd name="connsiteX295" fmla="*/ 1322559 w 2054180"/>
              <a:gd name="connsiteY295" fmla="*/ 1128155 h 2531246"/>
              <a:gd name="connsiteX296" fmla="*/ 1042641 w 2054180"/>
              <a:gd name="connsiteY296" fmla="*/ 1128155 h 2531246"/>
              <a:gd name="connsiteX297" fmla="*/ 1042641 w 2054180"/>
              <a:gd name="connsiteY297" fmla="*/ 1252563 h 2531246"/>
              <a:gd name="connsiteX298" fmla="*/ 1167049 w 2054180"/>
              <a:gd name="connsiteY298" fmla="*/ 1252563 h 2531246"/>
              <a:gd name="connsiteX299" fmla="*/ 1167049 w 2054180"/>
              <a:gd name="connsiteY299" fmla="*/ 1128155 h 2531246"/>
              <a:gd name="connsiteX300" fmla="*/ 887131 w 2054180"/>
              <a:gd name="connsiteY300" fmla="*/ 1128155 h 2531246"/>
              <a:gd name="connsiteX301" fmla="*/ 887131 w 2054180"/>
              <a:gd name="connsiteY301" fmla="*/ 1252563 h 2531246"/>
              <a:gd name="connsiteX302" fmla="*/ 1011539 w 2054180"/>
              <a:gd name="connsiteY302" fmla="*/ 1252563 h 2531246"/>
              <a:gd name="connsiteX303" fmla="*/ 1011539 w 2054180"/>
              <a:gd name="connsiteY303" fmla="*/ 1128155 h 2531246"/>
              <a:gd name="connsiteX304" fmla="*/ 731621 w 2054180"/>
              <a:gd name="connsiteY304" fmla="*/ 1128155 h 2531246"/>
              <a:gd name="connsiteX305" fmla="*/ 731621 w 2054180"/>
              <a:gd name="connsiteY305" fmla="*/ 1252563 h 2531246"/>
              <a:gd name="connsiteX306" fmla="*/ 856029 w 2054180"/>
              <a:gd name="connsiteY306" fmla="*/ 1252563 h 2531246"/>
              <a:gd name="connsiteX307" fmla="*/ 856029 w 2054180"/>
              <a:gd name="connsiteY307" fmla="*/ 1128155 h 2531246"/>
              <a:gd name="connsiteX308" fmla="*/ 576110 w 2054180"/>
              <a:gd name="connsiteY308" fmla="*/ 1128155 h 2531246"/>
              <a:gd name="connsiteX309" fmla="*/ 576110 w 2054180"/>
              <a:gd name="connsiteY309" fmla="*/ 1252563 h 2531246"/>
              <a:gd name="connsiteX310" fmla="*/ 700518 w 2054180"/>
              <a:gd name="connsiteY310" fmla="*/ 1252563 h 2531246"/>
              <a:gd name="connsiteX311" fmla="*/ 700518 w 2054180"/>
              <a:gd name="connsiteY311" fmla="*/ 1128155 h 2531246"/>
              <a:gd name="connsiteX312" fmla="*/ 420600 w 2054180"/>
              <a:gd name="connsiteY312" fmla="*/ 1128155 h 2531246"/>
              <a:gd name="connsiteX313" fmla="*/ 420600 w 2054180"/>
              <a:gd name="connsiteY313" fmla="*/ 1252563 h 2531246"/>
              <a:gd name="connsiteX314" fmla="*/ 545008 w 2054180"/>
              <a:gd name="connsiteY314" fmla="*/ 1252563 h 2531246"/>
              <a:gd name="connsiteX315" fmla="*/ 545008 w 2054180"/>
              <a:gd name="connsiteY315" fmla="*/ 1128155 h 2531246"/>
              <a:gd name="connsiteX316" fmla="*/ 265090 w 2054180"/>
              <a:gd name="connsiteY316" fmla="*/ 1128155 h 2531246"/>
              <a:gd name="connsiteX317" fmla="*/ 265090 w 2054180"/>
              <a:gd name="connsiteY317" fmla="*/ 1252563 h 2531246"/>
              <a:gd name="connsiteX318" fmla="*/ 389498 w 2054180"/>
              <a:gd name="connsiteY318" fmla="*/ 1252563 h 2531246"/>
              <a:gd name="connsiteX319" fmla="*/ 389498 w 2054180"/>
              <a:gd name="connsiteY319" fmla="*/ 1128155 h 2531246"/>
              <a:gd name="connsiteX320" fmla="*/ 1664682 w 2054180"/>
              <a:gd name="connsiteY320" fmla="*/ 972645 h 2531246"/>
              <a:gd name="connsiteX321" fmla="*/ 1664682 w 2054180"/>
              <a:gd name="connsiteY321" fmla="*/ 1097053 h 2531246"/>
              <a:gd name="connsiteX322" fmla="*/ 1789090 w 2054180"/>
              <a:gd name="connsiteY322" fmla="*/ 1097053 h 2531246"/>
              <a:gd name="connsiteX323" fmla="*/ 1789090 w 2054180"/>
              <a:gd name="connsiteY323" fmla="*/ 972645 h 2531246"/>
              <a:gd name="connsiteX324" fmla="*/ 1509172 w 2054180"/>
              <a:gd name="connsiteY324" fmla="*/ 972645 h 2531246"/>
              <a:gd name="connsiteX325" fmla="*/ 1509172 w 2054180"/>
              <a:gd name="connsiteY325" fmla="*/ 1097053 h 2531246"/>
              <a:gd name="connsiteX326" fmla="*/ 1633580 w 2054180"/>
              <a:gd name="connsiteY326" fmla="*/ 1097053 h 2531246"/>
              <a:gd name="connsiteX327" fmla="*/ 1633580 w 2054180"/>
              <a:gd name="connsiteY327" fmla="*/ 972645 h 2531246"/>
              <a:gd name="connsiteX328" fmla="*/ 1353661 w 2054180"/>
              <a:gd name="connsiteY328" fmla="*/ 972645 h 2531246"/>
              <a:gd name="connsiteX329" fmla="*/ 1353661 w 2054180"/>
              <a:gd name="connsiteY329" fmla="*/ 1097053 h 2531246"/>
              <a:gd name="connsiteX330" fmla="*/ 1478069 w 2054180"/>
              <a:gd name="connsiteY330" fmla="*/ 1097053 h 2531246"/>
              <a:gd name="connsiteX331" fmla="*/ 1478069 w 2054180"/>
              <a:gd name="connsiteY331" fmla="*/ 972645 h 2531246"/>
              <a:gd name="connsiteX332" fmla="*/ 1198151 w 2054180"/>
              <a:gd name="connsiteY332" fmla="*/ 972645 h 2531246"/>
              <a:gd name="connsiteX333" fmla="*/ 1198151 w 2054180"/>
              <a:gd name="connsiteY333" fmla="*/ 1097053 h 2531246"/>
              <a:gd name="connsiteX334" fmla="*/ 1322559 w 2054180"/>
              <a:gd name="connsiteY334" fmla="*/ 1097053 h 2531246"/>
              <a:gd name="connsiteX335" fmla="*/ 1322559 w 2054180"/>
              <a:gd name="connsiteY335" fmla="*/ 972645 h 2531246"/>
              <a:gd name="connsiteX336" fmla="*/ 1042641 w 2054180"/>
              <a:gd name="connsiteY336" fmla="*/ 972645 h 2531246"/>
              <a:gd name="connsiteX337" fmla="*/ 1042641 w 2054180"/>
              <a:gd name="connsiteY337" fmla="*/ 1097053 h 2531246"/>
              <a:gd name="connsiteX338" fmla="*/ 1167049 w 2054180"/>
              <a:gd name="connsiteY338" fmla="*/ 1097053 h 2531246"/>
              <a:gd name="connsiteX339" fmla="*/ 1167049 w 2054180"/>
              <a:gd name="connsiteY339" fmla="*/ 972645 h 2531246"/>
              <a:gd name="connsiteX340" fmla="*/ 887131 w 2054180"/>
              <a:gd name="connsiteY340" fmla="*/ 972645 h 2531246"/>
              <a:gd name="connsiteX341" fmla="*/ 887131 w 2054180"/>
              <a:gd name="connsiteY341" fmla="*/ 1097053 h 2531246"/>
              <a:gd name="connsiteX342" fmla="*/ 1011539 w 2054180"/>
              <a:gd name="connsiteY342" fmla="*/ 1097053 h 2531246"/>
              <a:gd name="connsiteX343" fmla="*/ 1011539 w 2054180"/>
              <a:gd name="connsiteY343" fmla="*/ 972645 h 2531246"/>
              <a:gd name="connsiteX344" fmla="*/ 731621 w 2054180"/>
              <a:gd name="connsiteY344" fmla="*/ 972645 h 2531246"/>
              <a:gd name="connsiteX345" fmla="*/ 731621 w 2054180"/>
              <a:gd name="connsiteY345" fmla="*/ 1097053 h 2531246"/>
              <a:gd name="connsiteX346" fmla="*/ 856029 w 2054180"/>
              <a:gd name="connsiteY346" fmla="*/ 1097053 h 2531246"/>
              <a:gd name="connsiteX347" fmla="*/ 856029 w 2054180"/>
              <a:gd name="connsiteY347" fmla="*/ 972645 h 2531246"/>
              <a:gd name="connsiteX348" fmla="*/ 576110 w 2054180"/>
              <a:gd name="connsiteY348" fmla="*/ 972645 h 2531246"/>
              <a:gd name="connsiteX349" fmla="*/ 576110 w 2054180"/>
              <a:gd name="connsiteY349" fmla="*/ 1097053 h 2531246"/>
              <a:gd name="connsiteX350" fmla="*/ 700518 w 2054180"/>
              <a:gd name="connsiteY350" fmla="*/ 1097053 h 2531246"/>
              <a:gd name="connsiteX351" fmla="*/ 700518 w 2054180"/>
              <a:gd name="connsiteY351" fmla="*/ 972645 h 2531246"/>
              <a:gd name="connsiteX352" fmla="*/ 420600 w 2054180"/>
              <a:gd name="connsiteY352" fmla="*/ 972645 h 2531246"/>
              <a:gd name="connsiteX353" fmla="*/ 420600 w 2054180"/>
              <a:gd name="connsiteY353" fmla="*/ 1097053 h 2531246"/>
              <a:gd name="connsiteX354" fmla="*/ 545008 w 2054180"/>
              <a:gd name="connsiteY354" fmla="*/ 1097053 h 2531246"/>
              <a:gd name="connsiteX355" fmla="*/ 545008 w 2054180"/>
              <a:gd name="connsiteY355" fmla="*/ 972645 h 2531246"/>
              <a:gd name="connsiteX356" fmla="*/ 265090 w 2054180"/>
              <a:gd name="connsiteY356" fmla="*/ 972645 h 2531246"/>
              <a:gd name="connsiteX357" fmla="*/ 265090 w 2054180"/>
              <a:gd name="connsiteY357" fmla="*/ 1097053 h 2531246"/>
              <a:gd name="connsiteX358" fmla="*/ 389498 w 2054180"/>
              <a:gd name="connsiteY358" fmla="*/ 1097053 h 2531246"/>
              <a:gd name="connsiteX359" fmla="*/ 389498 w 2054180"/>
              <a:gd name="connsiteY359" fmla="*/ 972645 h 2531246"/>
              <a:gd name="connsiteX360" fmla="*/ 1664682 w 2054180"/>
              <a:gd name="connsiteY360" fmla="*/ 817135 h 2531246"/>
              <a:gd name="connsiteX361" fmla="*/ 1664682 w 2054180"/>
              <a:gd name="connsiteY361" fmla="*/ 941543 h 2531246"/>
              <a:gd name="connsiteX362" fmla="*/ 1789090 w 2054180"/>
              <a:gd name="connsiteY362" fmla="*/ 941543 h 2531246"/>
              <a:gd name="connsiteX363" fmla="*/ 1789090 w 2054180"/>
              <a:gd name="connsiteY363" fmla="*/ 817135 h 2531246"/>
              <a:gd name="connsiteX364" fmla="*/ 1509172 w 2054180"/>
              <a:gd name="connsiteY364" fmla="*/ 817135 h 2531246"/>
              <a:gd name="connsiteX365" fmla="*/ 1509172 w 2054180"/>
              <a:gd name="connsiteY365" fmla="*/ 941543 h 2531246"/>
              <a:gd name="connsiteX366" fmla="*/ 1633580 w 2054180"/>
              <a:gd name="connsiteY366" fmla="*/ 941543 h 2531246"/>
              <a:gd name="connsiteX367" fmla="*/ 1633580 w 2054180"/>
              <a:gd name="connsiteY367" fmla="*/ 817135 h 2531246"/>
              <a:gd name="connsiteX368" fmla="*/ 1353661 w 2054180"/>
              <a:gd name="connsiteY368" fmla="*/ 817135 h 2531246"/>
              <a:gd name="connsiteX369" fmla="*/ 1353661 w 2054180"/>
              <a:gd name="connsiteY369" fmla="*/ 941543 h 2531246"/>
              <a:gd name="connsiteX370" fmla="*/ 1478069 w 2054180"/>
              <a:gd name="connsiteY370" fmla="*/ 941543 h 2531246"/>
              <a:gd name="connsiteX371" fmla="*/ 1478069 w 2054180"/>
              <a:gd name="connsiteY371" fmla="*/ 817135 h 2531246"/>
              <a:gd name="connsiteX372" fmla="*/ 1198151 w 2054180"/>
              <a:gd name="connsiteY372" fmla="*/ 817135 h 2531246"/>
              <a:gd name="connsiteX373" fmla="*/ 1198151 w 2054180"/>
              <a:gd name="connsiteY373" fmla="*/ 941543 h 2531246"/>
              <a:gd name="connsiteX374" fmla="*/ 1322559 w 2054180"/>
              <a:gd name="connsiteY374" fmla="*/ 941543 h 2531246"/>
              <a:gd name="connsiteX375" fmla="*/ 1322559 w 2054180"/>
              <a:gd name="connsiteY375" fmla="*/ 817135 h 2531246"/>
              <a:gd name="connsiteX376" fmla="*/ 1042641 w 2054180"/>
              <a:gd name="connsiteY376" fmla="*/ 817135 h 2531246"/>
              <a:gd name="connsiteX377" fmla="*/ 1042641 w 2054180"/>
              <a:gd name="connsiteY377" fmla="*/ 941543 h 2531246"/>
              <a:gd name="connsiteX378" fmla="*/ 1167049 w 2054180"/>
              <a:gd name="connsiteY378" fmla="*/ 941543 h 2531246"/>
              <a:gd name="connsiteX379" fmla="*/ 1167049 w 2054180"/>
              <a:gd name="connsiteY379" fmla="*/ 817135 h 2531246"/>
              <a:gd name="connsiteX380" fmla="*/ 887131 w 2054180"/>
              <a:gd name="connsiteY380" fmla="*/ 817135 h 2531246"/>
              <a:gd name="connsiteX381" fmla="*/ 887131 w 2054180"/>
              <a:gd name="connsiteY381" fmla="*/ 941543 h 2531246"/>
              <a:gd name="connsiteX382" fmla="*/ 1011539 w 2054180"/>
              <a:gd name="connsiteY382" fmla="*/ 941543 h 2531246"/>
              <a:gd name="connsiteX383" fmla="*/ 1011539 w 2054180"/>
              <a:gd name="connsiteY383" fmla="*/ 817135 h 2531246"/>
              <a:gd name="connsiteX384" fmla="*/ 731621 w 2054180"/>
              <a:gd name="connsiteY384" fmla="*/ 817135 h 2531246"/>
              <a:gd name="connsiteX385" fmla="*/ 731621 w 2054180"/>
              <a:gd name="connsiteY385" fmla="*/ 941543 h 2531246"/>
              <a:gd name="connsiteX386" fmla="*/ 856029 w 2054180"/>
              <a:gd name="connsiteY386" fmla="*/ 941543 h 2531246"/>
              <a:gd name="connsiteX387" fmla="*/ 856029 w 2054180"/>
              <a:gd name="connsiteY387" fmla="*/ 817135 h 2531246"/>
              <a:gd name="connsiteX388" fmla="*/ 576110 w 2054180"/>
              <a:gd name="connsiteY388" fmla="*/ 817135 h 2531246"/>
              <a:gd name="connsiteX389" fmla="*/ 576110 w 2054180"/>
              <a:gd name="connsiteY389" fmla="*/ 941543 h 2531246"/>
              <a:gd name="connsiteX390" fmla="*/ 700518 w 2054180"/>
              <a:gd name="connsiteY390" fmla="*/ 941543 h 2531246"/>
              <a:gd name="connsiteX391" fmla="*/ 700518 w 2054180"/>
              <a:gd name="connsiteY391" fmla="*/ 817135 h 2531246"/>
              <a:gd name="connsiteX392" fmla="*/ 420600 w 2054180"/>
              <a:gd name="connsiteY392" fmla="*/ 817135 h 2531246"/>
              <a:gd name="connsiteX393" fmla="*/ 420600 w 2054180"/>
              <a:gd name="connsiteY393" fmla="*/ 941543 h 2531246"/>
              <a:gd name="connsiteX394" fmla="*/ 545008 w 2054180"/>
              <a:gd name="connsiteY394" fmla="*/ 941543 h 2531246"/>
              <a:gd name="connsiteX395" fmla="*/ 545008 w 2054180"/>
              <a:gd name="connsiteY395" fmla="*/ 817135 h 2531246"/>
              <a:gd name="connsiteX396" fmla="*/ 265090 w 2054180"/>
              <a:gd name="connsiteY396" fmla="*/ 817135 h 2531246"/>
              <a:gd name="connsiteX397" fmla="*/ 265090 w 2054180"/>
              <a:gd name="connsiteY397" fmla="*/ 941543 h 2531246"/>
              <a:gd name="connsiteX398" fmla="*/ 389498 w 2054180"/>
              <a:gd name="connsiteY398" fmla="*/ 941543 h 2531246"/>
              <a:gd name="connsiteX399" fmla="*/ 389498 w 2054180"/>
              <a:gd name="connsiteY399" fmla="*/ 817135 h 2531246"/>
              <a:gd name="connsiteX400" fmla="*/ 1664682 w 2054180"/>
              <a:gd name="connsiteY400" fmla="*/ 656643 h 2531246"/>
              <a:gd name="connsiteX401" fmla="*/ 1664682 w 2054180"/>
              <a:gd name="connsiteY401" fmla="*/ 781051 h 2531246"/>
              <a:gd name="connsiteX402" fmla="*/ 1789090 w 2054180"/>
              <a:gd name="connsiteY402" fmla="*/ 781051 h 2531246"/>
              <a:gd name="connsiteX403" fmla="*/ 1789090 w 2054180"/>
              <a:gd name="connsiteY403" fmla="*/ 656643 h 2531246"/>
              <a:gd name="connsiteX404" fmla="*/ 1509172 w 2054180"/>
              <a:gd name="connsiteY404" fmla="*/ 656643 h 2531246"/>
              <a:gd name="connsiteX405" fmla="*/ 1509172 w 2054180"/>
              <a:gd name="connsiteY405" fmla="*/ 781051 h 2531246"/>
              <a:gd name="connsiteX406" fmla="*/ 1633580 w 2054180"/>
              <a:gd name="connsiteY406" fmla="*/ 781051 h 2531246"/>
              <a:gd name="connsiteX407" fmla="*/ 1633580 w 2054180"/>
              <a:gd name="connsiteY407" fmla="*/ 656643 h 2531246"/>
              <a:gd name="connsiteX408" fmla="*/ 1353661 w 2054180"/>
              <a:gd name="connsiteY408" fmla="*/ 656643 h 2531246"/>
              <a:gd name="connsiteX409" fmla="*/ 1353661 w 2054180"/>
              <a:gd name="connsiteY409" fmla="*/ 781051 h 2531246"/>
              <a:gd name="connsiteX410" fmla="*/ 1478069 w 2054180"/>
              <a:gd name="connsiteY410" fmla="*/ 781051 h 2531246"/>
              <a:gd name="connsiteX411" fmla="*/ 1478069 w 2054180"/>
              <a:gd name="connsiteY411" fmla="*/ 656643 h 2531246"/>
              <a:gd name="connsiteX412" fmla="*/ 1198151 w 2054180"/>
              <a:gd name="connsiteY412" fmla="*/ 656643 h 2531246"/>
              <a:gd name="connsiteX413" fmla="*/ 1198151 w 2054180"/>
              <a:gd name="connsiteY413" fmla="*/ 781051 h 2531246"/>
              <a:gd name="connsiteX414" fmla="*/ 1322559 w 2054180"/>
              <a:gd name="connsiteY414" fmla="*/ 781051 h 2531246"/>
              <a:gd name="connsiteX415" fmla="*/ 1322559 w 2054180"/>
              <a:gd name="connsiteY415" fmla="*/ 656643 h 2531246"/>
              <a:gd name="connsiteX416" fmla="*/ 1042641 w 2054180"/>
              <a:gd name="connsiteY416" fmla="*/ 656643 h 2531246"/>
              <a:gd name="connsiteX417" fmla="*/ 1042641 w 2054180"/>
              <a:gd name="connsiteY417" fmla="*/ 781051 h 2531246"/>
              <a:gd name="connsiteX418" fmla="*/ 1167049 w 2054180"/>
              <a:gd name="connsiteY418" fmla="*/ 781051 h 2531246"/>
              <a:gd name="connsiteX419" fmla="*/ 1167049 w 2054180"/>
              <a:gd name="connsiteY419" fmla="*/ 656643 h 2531246"/>
              <a:gd name="connsiteX420" fmla="*/ 887131 w 2054180"/>
              <a:gd name="connsiteY420" fmla="*/ 656643 h 2531246"/>
              <a:gd name="connsiteX421" fmla="*/ 887131 w 2054180"/>
              <a:gd name="connsiteY421" fmla="*/ 781051 h 2531246"/>
              <a:gd name="connsiteX422" fmla="*/ 1011539 w 2054180"/>
              <a:gd name="connsiteY422" fmla="*/ 781051 h 2531246"/>
              <a:gd name="connsiteX423" fmla="*/ 1011539 w 2054180"/>
              <a:gd name="connsiteY423" fmla="*/ 656643 h 2531246"/>
              <a:gd name="connsiteX424" fmla="*/ 731621 w 2054180"/>
              <a:gd name="connsiteY424" fmla="*/ 656643 h 2531246"/>
              <a:gd name="connsiteX425" fmla="*/ 731621 w 2054180"/>
              <a:gd name="connsiteY425" fmla="*/ 781051 h 2531246"/>
              <a:gd name="connsiteX426" fmla="*/ 856029 w 2054180"/>
              <a:gd name="connsiteY426" fmla="*/ 781051 h 2531246"/>
              <a:gd name="connsiteX427" fmla="*/ 856029 w 2054180"/>
              <a:gd name="connsiteY427" fmla="*/ 656643 h 2531246"/>
              <a:gd name="connsiteX428" fmla="*/ 576110 w 2054180"/>
              <a:gd name="connsiteY428" fmla="*/ 656643 h 2531246"/>
              <a:gd name="connsiteX429" fmla="*/ 576110 w 2054180"/>
              <a:gd name="connsiteY429" fmla="*/ 781051 h 2531246"/>
              <a:gd name="connsiteX430" fmla="*/ 700518 w 2054180"/>
              <a:gd name="connsiteY430" fmla="*/ 781051 h 2531246"/>
              <a:gd name="connsiteX431" fmla="*/ 700518 w 2054180"/>
              <a:gd name="connsiteY431" fmla="*/ 656643 h 2531246"/>
              <a:gd name="connsiteX432" fmla="*/ 420600 w 2054180"/>
              <a:gd name="connsiteY432" fmla="*/ 656643 h 2531246"/>
              <a:gd name="connsiteX433" fmla="*/ 420600 w 2054180"/>
              <a:gd name="connsiteY433" fmla="*/ 781051 h 2531246"/>
              <a:gd name="connsiteX434" fmla="*/ 545008 w 2054180"/>
              <a:gd name="connsiteY434" fmla="*/ 781051 h 2531246"/>
              <a:gd name="connsiteX435" fmla="*/ 545008 w 2054180"/>
              <a:gd name="connsiteY435" fmla="*/ 656643 h 2531246"/>
              <a:gd name="connsiteX436" fmla="*/ 265090 w 2054180"/>
              <a:gd name="connsiteY436" fmla="*/ 656643 h 2531246"/>
              <a:gd name="connsiteX437" fmla="*/ 265090 w 2054180"/>
              <a:gd name="connsiteY437" fmla="*/ 781051 h 2531246"/>
              <a:gd name="connsiteX438" fmla="*/ 389498 w 2054180"/>
              <a:gd name="connsiteY438" fmla="*/ 781051 h 2531246"/>
              <a:gd name="connsiteX439" fmla="*/ 389498 w 2054180"/>
              <a:gd name="connsiteY439" fmla="*/ 656643 h 2531246"/>
              <a:gd name="connsiteX440" fmla="*/ 1664682 w 2054180"/>
              <a:gd name="connsiteY440" fmla="*/ 501132 h 2531246"/>
              <a:gd name="connsiteX441" fmla="*/ 1664682 w 2054180"/>
              <a:gd name="connsiteY441" fmla="*/ 625540 h 2531246"/>
              <a:gd name="connsiteX442" fmla="*/ 1789090 w 2054180"/>
              <a:gd name="connsiteY442" fmla="*/ 625540 h 2531246"/>
              <a:gd name="connsiteX443" fmla="*/ 1789090 w 2054180"/>
              <a:gd name="connsiteY443" fmla="*/ 501132 h 2531246"/>
              <a:gd name="connsiteX444" fmla="*/ 1509172 w 2054180"/>
              <a:gd name="connsiteY444" fmla="*/ 501132 h 2531246"/>
              <a:gd name="connsiteX445" fmla="*/ 1509172 w 2054180"/>
              <a:gd name="connsiteY445" fmla="*/ 625540 h 2531246"/>
              <a:gd name="connsiteX446" fmla="*/ 1633580 w 2054180"/>
              <a:gd name="connsiteY446" fmla="*/ 625540 h 2531246"/>
              <a:gd name="connsiteX447" fmla="*/ 1633580 w 2054180"/>
              <a:gd name="connsiteY447" fmla="*/ 501132 h 2531246"/>
              <a:gd name="connsiteX448" fmla="*/ 1353661 w 2054180"/>
              <a:gd name="connsiteY448" fmla="*/ 501132 h 2531246"/>
              <a:gd name="connsiteX449" fmla="*/ 1353661 w 2054180"/>
              <a:gd name="connsiteY449" fmla="*/ 625540 h 2531246"/>
              <a:gd name="connsiteX450" fmla="*/ 1478069 w 2054180"/>
              <a:gd name="connsiteY450" fmla="*/ 625540 h 2531246"/>
              <a:gd name="connsiteX451" fmla="*/ 1478069 w 2054180"/>
              <a:gd name="connsiteY451" fmla="*/ 501132 h 2531246"/>
              <a:gd name="connsiteX452" fmla="*/ 1198151 w 2054180"/>
              <a:gd name="connsiteY452" fmla="*/ 501132 h 2531246"/>
              <a:gd name="connsiteX453" fmla="*/ 1198151 w 2054180"/>
              <a:gd name="connsiteY453" fmla="*/ 625540 h 2531246"/>
              <a:gd name="connsiteX454" fmla="*/ 1322559 w 2054180"/>
              <a:gd name="connsiteY454" fmla="*/ 625540 h 2531246"/>
              <a:gd name="connsiteX455" fmla="*/ 1322559 w 2054180"/>
              <a:gd name="connsiteY455" fmla="*/ 501132 h 2531246"/>
              <a:gd name="connsiteX456" fmla="*/ 1042641 w 2054180"/>
              <a:gd name="connsiteY456" fmla="*/ 501132 h 2531246"/>
              <a:gd name="connsiteX457" fmla="*/ 1042641 w 2054180"/>
              <a:gd name="connsiteY457" fmla="*/ 625540 h 2531246"/>
              <a:gd name="connsiteX458" fmla="*/ 1167049 w 2054180"/>
              <a:gd name="connsiteY458" fmla="*/ 625540 h 2531246"/>
              <a:gd name="connsiteX459" fmla="*/ 1167049 w 2054180"/>
              <a:gd name="connsiteY459" fmla="*/ 501132 h 2531246"/>
              <a:gd name="connsiteX460" fmla="*/ 887131 w 2054180"/>
              <a:gd name="connsiteY460" fmla="*/ 501132 h 2531246"/>
              <a:gd name="connsiteX461" fmla="*/ 887131 w 2054180"/>
              <a:gd name="connsiteY461" fmla="*/ 625540 h 2531246"/>
              <a:gd name="connsiteX462" fmla="*/ 1011539 w 2054180"/>
              <a:gd name="connsiteY462" fmla="*/ 625540 h 2531246"/>
              <a:gd name="connsiteX463" fmla="*/ 1011539 w 2054180"/>
              <a:gd name="connsiteY463" fmla="*/ 501132 h 2531246"/>
              <a:gd name="connsiteX464" fmla="*/ 731621 w 2054180"/>
              <a:gd name="connsiteY464" fmla="*/ 501132 h 2531246"/>
              <a:gd name="connsiteX465" fmla="*/ 731621 w 2054180"/>
              <a:gd name="connsiteY465" fmla="*/ 625540 h 2531246"/>
              <a:gd name="connsiteX466" fmla="*/ 856029 w 2054180"/>
              <a:gd name="connsiteY466" fmla="*/ 625540 h 2531246"/>
              <a:gd name="connsiteX467" fmla="*/ 856029 w 2054180"/>
              <a:gd name="connsiteY467" fmla="*/ 501132 h 2531246"/>
              <a:gd name="connsiteX468" fmla="*/ 576110 w 2054180"/>
              <a:gd name="connsiteY468" fmla="*/ 501132 h 2531246"/>
              <a:gd name="connsiteX469" fmla="*/ 576110 w 2054180"/>
              <a:gd name="connsiteY469" fmla="*/ 625540 h 2531246"/>
              <a:gd name="connsiteX470" fmla="*/ 700518 w 2054180"/>
              <a:gd name="connsiteY470" fmla="*/ 625540 h 2531246"/>
              <a:gd name="connsiteX471" fmla="*/ 700518 w 2054180"/>
              <a:gd name="connsiteY471" fmla="*/ 501132 h 2531246"/>
              <a:gd name="connsiteX472" fmla="*/ 420600 w 2054180"/>
              <a:gd name="connsiteY472" fmla="*/ 501132 h 2531246"/>
              <a:gd name="connsiteX473" fmla="*/ 420600 w 2054180"/>
              <a:gd name="connsiteY473" fmla="*/ 625540 h 2531246"/>
              <a:gd name="connsiteX474" fmla="*/ 545008 w 2054180"/>
              <a:gd name="connsiteY474" fmla="*/ 625540 h 2531246"/>
              <a:gd name="connsiteX475" fmla="*/ 545008 w 2054180"/>
              <a:gd name="connsiteY475" fmla="*/ 501132 h 2531246"/>
              <a:gd name="connsiteX476" fmla="*/ 265090 w 2054180"/>
              <a:gd name="connsiteY476" fmla="*/ 501132 h 2531246"/>
              <a:gd name="connsiteX477" fmla="*/ 265090 w 2054180"/>
              <a:gd name="connsiteY477" fmla="*/ 625540 h 2531246"/>
              <a:gd name="connsiteX478" fmla="*/ 389498 w 2054180"/>
              <a:gd name="connsiteY478" fmla="*/ 625540 h 2531246"/>
              <a:gd name="connsiteX479" fmla="*/ 389498 w 2054180"/>
              <a:gd name="connsiteY479" fmla="*/ 501132 h 2531246"/>
              <a:gd name="connsiteX480" fmla="*/ 1664682 w 2054180"/>
              <a:gd name="connsiteY480" fmla="*/ 345622 h 2531246"/>
              <a:gd name="connsiteX481" fmla="*/ 1664682 w 2054180"/>
              <a:gd name="connsiteY481" fmla="*/ 470030 h 2531246"/>
              <a:gd name="connsiteX482" fmla="*/ 1789090 w 2054180"/>
              <a:gd name="connsiteY482" fmla="*/ 470030 h 2531246"/>
              <a:gd name="connsiteX483" fmla="*/ 1789090 w 2054180"/>
              <a:gd name="connsiteY483" fmla="*/ 345622 h 2531246"/>
              <a:gd name="connsiteX484" fmla="*/ 1509172 w 2054180"/>
              <a:gd name="connsiteY484" fmla="*/ 345622 h 2531246"/>
              <a:gd name="connsiteX485" fmla="*/ 1509172 w 2054180"/>
              <a:gd name="connsiteY485" fmla="*/ 470030 h 2531246"/>
              <a:gd name="connsiteX486" fmla="*/ 1633580 w 2054180"/>
              <a:gd name="connsiteY486" fmla="*/ 470030 h 2531246"/>
              <a:gd name="connsiteX487" fmla="*/ 1633580 w 2054180"/>
              <a:gd name="connsiteY487" fmla="*/ 345622 h 2531246"/>
              <a:gd name="connsiteX488" fmla="*/ 1353661 w 2054180"/>
              <a:gd name="connsiteY488" fmla="*/ 345622 h 2531246"/>
              <a:gd name="connsiteX489" fmla="*/ 1353661 w 2054180"/>
              <a:gd name="connsiteY489" fmla="*/ 470030 h 2531246"/>
              <a:gd name="connsiteX490" fmla="*/ 1478069 w 2054180"/>
              <a:gd name="connsiteY490" fmla="*/ 470030 h 2531246"/>
              <a:gd name="connsiteX491" fmla="*/ 1478069 w 2054180"/>
              <a:gd name="connsiteY491" fmla="*/ 345622 h 2531246"/>
              <a:gd name="connsiteX492" fmla="*/ 1198151 w 2054180"/>
              <a:gd name="connsiteY492" fmla="*/ 345622 h 2531246"/>
              <a:gd name="connsiteX493" fmla="*/ 1198151 w 2054180"/>
              <a:gd name="connsiteY493" fmla="*/ 470030 h 2531246"/>
              <a:gd name="connsiteX494" fmla="*/ 1322559 w 2054180"/>
              <a:gd name="connsiteY494" fmla="*/ 470030 h 2531246"/>
              <a:gd name="connsiteX495" fmla="*/ 1322559 w 2054180"/>
              <a:gd name="connsiteY495" fmla="*/ 345622 h 2531246"/>
              <a:gd name="connsiteX496" fmla="*/ 1042641 w 2054180"/>
              <a:gd name="connsiteY496" fmla="*/ 345622 h 2531246"/>
              <a:gd name="connsiteX497" fmla="*/ 1042641 w 2054180"/>
              <a:gd name="connsiteY497" fmla="*/ 470030 h 2531246"/>
              <a:gd name="connsiteX498" fmla="*/ 1167049 w 2054180"/>
              <a:gd name="connsiteY498" fmla="*/ 470030 h 2531246"/>
              <a:gd name="connsiteX499" fmla="*/ 1167049 w 2054180"/>
              <a:gd name="connsiteY499" fmla="*/ 345622 h 2531246"/>
              <a:gd name="connsiteX500" fmla="*/ 887131 w 2054180"/>
              <a:gd name="connsiteY500" fmla="*/ 345622 h 2531246"/>
              <a:gd name="connsiteX501" fmla="*/ 887131 w 2054180"/>
              <a:gd name="connsiteY501" fmla="*/ 470030 h 2531246"/>
              <a:gd name="connsiteX502" fmla="*/ 1011539 w 2054180"/>
              <a:gd name="connsiteY502" fmla="*/ 470030 h 2531246"/>
              <a:gd name="connsiteX503" fmla="*/ 1011539 w 2054180"/>
              <a:gd name="connsiteY503" fmla="*/ 345622 h 2531246"/>
              <a:gd name="connsiteX504" fmla="*/ 731621 w 2054180"/>
              <a:gd name="connsiteY504" fmla="*/ 345622 h 2531246"/>
              <a:gd name="connsiteX505" fmla="*/ 731621 w 2054180"/>
              <a:gd name="connsiteY505" fmla="*/ 470030 h 2531246"/>
              <a:gd name="connsiteX506" fmla="*/ 856029 w 2054180"/>
              <a:gd name="connsiteY506" fmla="*/ 470030 h 2531246"/>
              <a:gd name="connsiteX507" fmla="*/ 856029 w 2054180"/>
              <a:gd name="connsiteY507" fmla="*/ 345622 h 2531246"/>
              <a:gd name="connsiteX508" fmla="*/ 576110 w 2054180"/>
              <a:gd name="connsiteY508" fmla="*/ 345622 h 2531246"/>
              <a:gd name="connsiteX509" fmla="*/ 576110 w 2054180"/>
              <a:gd name="connsiteY509" fmla="*/ 470030 h 2531246"/>
              <a:gd name="connsiteX510" fmla="*/ 700518 w 2054180"/>
              <a:gd name="connsiteY510" fmla="*/ 470030 h 2531246"/>
              <a:gd name="connsiteX511" fmla="*/ 700518 w 2054180"/>
              <a:gd name="connsiteY511" fmla="*/ 345622 h 2531246"/>
              <a:gd name="connsiteX512" fmla="*/ 420600 w 2054180"/>
              <a:gd name="connsiteY512" fmla="*/ 345622 h 2531246"/>
              <a:gd name="connsiteX513" fmla="*/ 420600 w 2054180"/>
              <a:gd name="connsiteY513" fmla="*/ 470030 h 2531246"/>
              <a:gd name="connsiteX514" fmla="*/ 545008 w 2054180"/>
              <a:gd name="connsiteY514" fmla="*/ 470030 h 2531246"/>
              <a:gd name="connsiteX515" fmla="*/ 545008 w 2054180"/>
              <a:gd name="connsiteY515" fmla="*/ 345622 h 2531246"/>
              <a:gd name="connsiteX516" fmla="*/ 265090 w 2054180"/>
              <a:gd name="connsiteY516" fmla="*/ 345622 h 2531246"/>
              <a:gd name="connsiteX517" fmla="*/ 265090 w 2054180"/>
              <a:gd name="connsiteY517" fmla="*/ 470030 h 2531246"/>
              <a:gd name="connsiteX518" fmla="*/ 389498 w 2054180"/>
              <a:gd name="connsiteY518" fmla="*/ 470030 h 2531246"/>
              <a:gd name="connsiteX519" fmla="*/ 389498 w 2054180"/>
              <a:gd name="connsiteY519" fmla="*/ 345622 h 2531246"/>
              <a:gd name="connsiteX520" fmla="*/ 1664682 w 2054180"/>
              <a:gd name="connsiteY520" fmla="*/ 190112 h 2531246"/>
              <a:gd name="connsiteX521" fmla="*/ 1664682 w 2054180"/>
              <a:gd name="connsiteY521" fmla="*/ 314520 h 2531246"/>
              <a:gd name="connsiteX522" fmla="*/ 1789090 w 2054180"/>
              <a:gd name="connsiteY522" fmla="*/ 314520 h 2531246"/>
              <a:gd name="connsiteX523" fmla="*/ 1789090 w 2054180"/>
              <a:gd name="connsiteY523" fmla="*/ 190112 h 2531246"/>
              <a:gd name="connsiteX524" fmla="*/ 1509172 w 2054180"/>
              <a:gd name="connsiteY524" fmla="*/ 190112 h 2531246"/>
              <a:gd name="connsiteX525" fmla="*/ 1509172 w 2054180"/>
              <a:gd name="connsiteY525" fmla="*/ 314520 h 2531246"/>
              <a:gd name="connsiteX526" fmla="*/ 1633580 w 2054180"/>
              <a:gd name="connsiteY526" fmla="*/ 314520 h 2531246"/>
              <a:gd name="connsiteX527" fmla="*/ 1633580 w 2054180"/>
              <a:gd name="connsiteY527" fmla="*/ 190112 h 2531246"/>
              <a:gd name="connsiteX528" fmla="*/ 1353661 w 2054180"/>
              <a:gd name="connsiteY528" fmla="*/ 190112 h 2531246"/>
              <a:gd name="connsiteX529" fmla="*/ 1353661 w 2054180"/>
              <a:gd name="connsiteY529" fmla="*/ 314520 h 2531246"/>
              <a:gd name="connsiteX530" fmla="*/ 1478069 w 2054180"/>
              <a:gd name="connsiteY530" fmla="*/ 314520 h 2531246"/>
              <a:gd name="connsiteX531" fmla="*/ 1478069 w 2054180"/>
              <a:gd name="connsiteY531" fmla="*/ 190112 h 2531246"/>
              <a:gd name="connsiteX532" fmla="*/ 1198151 w 2054180"/>
              <a:gd name="connsiteY532" fmla="*/ 190112 h 2531246"/>
              <a:gd name="connsiteX533" fmla="*/ 1198151 w 2054180"/>
              <a:gd name="connsiteY533" fmla="*/ 314520 h 2531246"/>
              <a:gd name="connsiteX534" fmla="*/ 1322559 w 2054180"/>
              <a:gd name="connsiteY534" fmla="*/ 314520 h 2531246"/>
              <a:gd name="connsiteX535" fmla="*/ 1322559 w 2054180"/>
              <a:gd name="connsiteY535" fmla="*/ 190112 h 2531246"/>
              <a:gd name="connsiteX536" fmla="*/ 1042641 w 2054180"/>
              <a:gd name="connsiteY536" fmla="*/ 190112 h 2531246"/>
              <a:gd name="connsiteX537" fmla="*/ 1042641 w 2054180"/>
              <a:gd name="connsiteY537" fmla="*/ 314520 h 2531246"/>
              <a:gd name="connsiteX538" fmla="*/ 1167049 w 2054180"/>
              <a:gd name="connsiteY538" fmla="*/ 314520 h 2531246"/>
              <a:gd name="connsiteX539" fmla="*/ 1167049 w 2054180"/>
              <a:gd name="connsiteY539" fmla="*/ 190112 h 2531246"/>
              <a:gd name="connsiteX540" fmla="*/ 887131 w 2054180"/>
              <a:gd name="connsiteY540" fmla="*/ 190112 h 2531246"/>
              <a:gd name="connsiteX541" fmla="*/ 887131 w 2054180"/>
              <a:gd name="connsiteY541" fmla="*/ 314520 h 2531246"/>
              <a:gd name="connsiteX542" fmla="*/ 1011539 w 2054180"/>
              <a:gd name="connsiteY542" fmla="*/ 314520 h 2531246"/>
              <a:gd name="connsiteX543" fmla="*/ 1011539 w 2054180"/>
              <a:gd name="connsiteY543" fmla="*/ 190112 h 2531246"/>
              <a:gd name="connsiteX544" fmla="*/ 731621 w 2054180"/>
              <a:gd name="connsiteY544" fmla="*/ 190112 h 2531246"/>
              <a:gd name="connsiteX545" fmla="*/ 731621 w 2054180"/>
              <a:gd name="connsiteY545" fmla="*/ 314520 h 2531246"/>
              <a:gd name="connsiteX546" fmla="*/ 856029 w 2054180"/>
              <a:gd name="connsiteY546" fmla="*/ 314520 h 2531246"/>
              <a:gd name="connsiteX547" fmla="*/ 856029 w 2054180"/>
              <a:gd name="connsiteY547" fmla="*/ 190112 h 2531246"/>
              <a:gd name="connsiteX548" fmla="*/ 576110 w 2054180"/>
              <a:gd name="connsiteY548" fmla="*/ 190112 h 2531246"/>
              <a:gd name="connsiteX549" fmla="*/ 576110 w 2054180"/>
              <a:gd name="connsiteY549" fmla="*/ 314520 h 2531246"/>
              <a:gd name="connsiteX550" fmla="*/ 700518 w 2054180"/>
              <a:gd name="connsiteY550" fmla="*/ 314520 h 2531246"/>
              <a:gd name="connsiteX551" fmla="*/ 700518 w 2054180"/>
              <a:gd name="connsiteY551" fmla="*/ 190112 h 2531246"/>
              <a:gd name="connsiteX552" fmla="*/ 420600 w 2054180"/>
              <a:gd name="connsiteY552" fmla="*/ 190112 h 2531246"/>
              <a:gd name="connsiteX553" fmla="*/ 420600 w 2054180"/>
              <a:gd name="connsiteY553" fmla="*/ 314520 h 2531246"/>
              <a:gd name="connsiteX554" fmla="*/ 545008 w 2054180"/>
              <a:gd name="connsiteY554" fmla="*/ 314520 h 2531246"/>
              <a:gd name="connsiteX555" fmla="*/ 545008 w 2054180"/>
              <a:gd name="connsiteY555" fmla="*/ 190112 h 2531246"/>
              <a:gd name="connsiteX556" fmla="*/ 265090 w 2054180"/>
              <a:gd name="connsiteY556" fmla="*/ 190112 h 2531246"/>
              <a:gd name="connsiteX557" fmla="*/ 265090 w 2054180"/>
              <a:gd name="connsiteY557" fmla="*/ 314520 h 2531246"/>
              <a:gd name="connsiteX558" fmla="*/ 389498 w 2054180"/>
              <a:gd name="connsiteY558" fmla="*/ 314520 h 2531246"/>
              <a:gd name="connsiteX559" fmla="*/ 389498 w 2054180"/>
              <a:gd name="connsiteY559" fmla="*/ 190112 h 2531246"/>
              <a:gd name="connsiteX560" fmla="*/ 0 w 2054180"/>
              <a:gd name="connsiteY560" fmla="*/ 0 h 2531246"/>
              <a:gd name="connsiteX561" fmla="*/ 2054180 w 2054180"/>
              <a:gd name="connsiteY561" fmla="*/ 0 h 2531246"/>
              <a:gd name="connsiteX562" fmla="*/ 2054180 w 2054180"/>
              <a:gd name="connsiteY562" fmla="*/ 2531246 h 2531246"/>
              <a:gd name="connsiteX563" fmla="*/ 0 w 2054180"/>
              <a:gd name="connsiteY563" fmla="*/ 2531246 h 25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2054180" h="2531246">
                <a:moveTo>
                  <a:pt x="1664682" y="2216727"/>
                </a:moveTo>
                <a:lnTo>
                  <a:pt x="1664682" y="2341135"/>
                </a:lnTo>
                <a:lnTo>
                  <a:pt x="1789090" y="2341135"/>
                </a:lnTo>
                <a:lnTo>
                  <a:pt x="1789090" y="2216727"/>
                </a:lnTo>
                <a:close/>
                <a:moveTo>
                  <a:pt x="1509172" y="2216727"/>
                </a:moveTo>
                <a:lnTo>
                  <a:pt x="1509172" y="2341135"/>
                </a:lnTo>
                <a:lnTo>
                  <a:pt x="1633580" y="2341135"/>
                </a:lnTo>
                <a:lnTo>
                  <a:pt x="1633580" y="2216727"/>
                </a:lnTo>
                <a:close/>
                <a:moveTo>
                  <a:pt x="1353661" y="2216727"/>
                </a:moveTo>
                <a:lnTo>
                  <a:pt x="1353661" y="2341135"/>
                </a:lnTo>
                <a:lnTo>
                  <a:pt x="1478069" y="2341135"/>
                </a:lnTo>
                <a:lnTo>
                  <a:pt x="1478069" y="2216727"/>
                </a:lnTo>
                <a:close/>
                <a:moveTo>
                  <a:pt x="1198151" y="2216727"/>
                </a:moveTo>
                <a:lnTo>
                  <a:pt x="1198151" y="2341135"/>
                </a:lnTo>
                <a:lnTo>
                  <a:pt x="1322559" y="2341135"/>
                </a:lnTo>
                <a:lnTo>
                  <a:pt x="1322559" y="2216727"/>
                </a:lnTo>
                <a:close/>
                <a:moveTo>
                  <a:pt x="1042641" y="2216727"/>
                </a:moveTo>
                <a:lnTo>
                  <a:pt x="1042641" y="2341135"/>
                </a:lnTo>
                <a:lnTo>
                  <a:pt x="1167049" y="2341135"/>
                </a:lnTo>
                <a:lnTo>
                  <a:pt x="1167049" y="2216727"/>
                </a:lnTo>
                <a:close/>
                <a:moveTo>
                  <a:pt x="887131" y="2216727"/>
                </a:moveTo>
                <a:lnTo>
                  <a:pt x="887131" y="2341135"/>
                </a:lnTo>
                <a:lnTo>
                  <a:pt x="1011539" y="2341135"/>
                </a:lnTo>
                <a:lnTo>
                  <a:pt x="1011539" y="2216727"/>
                </a:lnTo>
                <a:close/>
                <a:moveTo>
                  <a:pt x="731621" y="2216727"/>
                </a:moveTo>
                <a:lnTo>
                  <a:pt x="731621" y="2341135"/>
                </a:lnTo>
                <a:lnTo>
                  <a:pt x="856029" y="2341135"/>
                </a:lnTo>
                <a:lnTo>
                  <a:pt x="856029" y="2216727"/>
                </a:lnTo>
                <a:close/>
                <a:moveTo>
                  <a:pt x="576110" y="2216727"/>
                </a:moveTo>
                <a:lnTo>
                  <a:pt x="576110" y="2341135"/>
                </a:lnTo>
                <a:lnTo>
                  <a:pt x="700518" y="2341135"/>
                </a:lnTo>
                <a:lnTo>
                  <a:pt x="700518" y="2216727"/>
                </a:lnTo>
                <a:close/>
                <a:moveTo>
                  <a:pt x="420600" y="2216727"/>
                </a:moveTo>
                <a:lnTo>
                  <a:pt x="420600" y="2341135"/>
                </a:lnTo>
                <a:lnTo>
                  <a:pt x="545008" y="2341135"/>
                </a:lnTo>
                <a:lnTo>
                  <a:pt x="545008" y="2216727"/>
                </a:lnTo>
                <a:close/>
                <a:moveTo>
                  <a:pt x="265090" y="2216727"/>
                </a:moveTo>
                <a:lnTo>
                  <a:pt x="265090" y="2341135"/>
                </a:lnTo>
                <a:lnTo>
                  <a:pt x="389498" y="2341135"/>
                </a:lnTo>
                <a:lnTo>
                  <a:pt x="389498" y="2216727"/>
                </a:lnTo>
                <a:close/>
                <a:moveTo>
                  <a:pt x="1664682" y="2061216"/>
                </a:moveTo>
                <a:lnTo>
                  <a:pt x="1664682" y="2185624"/>
                </a:lnTo>
                <a:lnTo>
                  <a:pt x="1789090" y="2185624"/>
                </a:lnTo>
                <a:lnTo>
                  <a:pt x="1789090" y="2061216"/>
                </a:lnTo>
                <a:close/>
                <a:moveTo>
                  <a:pt x="1509172" y="2061216"/>
                </a:moveTo>
                <a:lnTo>
                  <a:pt x="1509172" y="2185624"/>
                </a:lnTo>
                <a:lnTo>
                  <a:pt x="1633580" y="2185624"/>
                </a:lnTo>
                <a:lnTo>
                  <a:pt x="1633580" y="2061216"/>
                </a:lnTo>
                <a:close/>
                <a:moveTo>
                  <a:pt x="1353661" y="2061216"/>
                </a:moveTo>
                <a:lnTo>
                  <a:pt x="1353661" y="2185624"/>
                </a:lnTo>
                <a:lnTo>
                  <a:pt x="1478069" y="2185624"/>
                </a:lnTo>
                <a:lnTo>
                  <a:pt x="1478069" y="2061216"/>
                </a:lnTo>
                <a:close/>
                <a:moveTo>
                  <a:pt x="1198151" y="2061216"/>
                </a:moveTo>
                <a:lnTo>
                  <a:pt x="1198151" y="2185624"/>
                </a:lnTo>
                <a:lnTo>
                  <a:pt x="1322559" y="2185624"/>
                </a:lnTo>
                <a:lnTo>
                  <a:pt x="1322559" y="2061216"/>
                </a:lnTo>
                <a:close/>
                <a:moveTo>
                  <a:pt x="1042641" y="2061216"/>
                </a:moveTo>
                <a:lnTo>
                  <a:pt x="1042641" y="2185624"/>
                </a:lnTo>
                <a:lnTo>
                  <a:pt x="1167049" y="2185624"/>
                </a:lnTo>
                <a:lnTo>
                  <a:pt x="1167049" y="2061216"/>
                </a:lnTo>
                <a:close/>
                <a:moveTo>
                  <a:pt x="887131" y="2061216"/>
                </a:moveTo>
                <a:lnTo>
                  <a:pt x="887131" y="2185624"/>
                </a:lnTo>
                <a:lnTo>
                  <a:pt x="1011539" y="2185624"/>
                </a:lnTo>
                <a:lnTo>
                  <a:pt x="1011539" y="2061216"/>
                </a:lnTo>
                <a:close/>
                <a:moveTo>
                  <a:pt x="731621" y="2061216"/>
                </a:moveTo>
                <a:lnTo>
                  <a:pt x="731621" y="2185624"/>
                </a:lnTo>
                <a:lnTo>
                  <a:pt x="856029" y="2185624"/>
                </a:lnTo>
                <a:lnTo>
                  <a:pt x="856029" y="2061216"/>
                </a:lnTo>
                <a:close/>
                <a:moveTo>
                  <a:pt x="576110" y="2061216"/>
                </a:moveTo>
                <a:lnTo>
                  <a:pt x="576110" y="2185624"/>
                </a:lnTo>
                <a:lnTo>
                  <a:pt x="700518" y="2185624"/>
                </a:lnTo>
                <a:lnTo>
                  <a:pt x="700518" y="2061216"/>
                </a:lnTo>
                <a:close/>
                <a:moveTo>
                  <a:pt x="420600" y="2061216"/>
                </a:moveTo>
                <a:lnTo>
                  <a:pt x="420600" y="2185624"/>
                </a:lnTo>
                <a:lnTo>
                  <a:pt x="545008" y="2185624"/>
                </a:lnTo>
                <a:lnTo>
                  <a:pt x="545008" y="2061216"/>
                </a:lnTo>
                <a:close/>
                <a:moveTo>
                  <a:pt x="265090" y="2061216"/>
                </a:moveTo>
                <a:lnTo>
                  <a:pt x="265090" y="2185624"/>
                </a:lnTo>
                <a:lnTo>
                  <a:pt x="389498" y="2185624"/>
                </a:lnTo>
                <a:lnTo>
                  <a:pt x="389498" y="2061216"/>
                </a:lnTo>
                <a:close/>
                <a:moveTo>
                  <a:pt x="1664682" y="1905706"/>
                </a:moveTo>
                <a:lnTo>
                  <a:pt x="1664682" y="2030114"/>
                </a:lnTo>
                <a:lnTo>
                  <a:pt x="1789090" y="2030114"/>
                </a:lnTo>
                <a:lnTo>
                  <a:pt x="1789090" y="1905706"/>
                </a:lnTo>
                <a:close/>
                <a:moveTo>
                  <a:pt x="1509172" y="1905706"/>
                </a:moveTo>
                <a:lnTo>
                  <a:pt x="1509172" y="2030114"/>
                </a:lnTo>
                <a:lnTo>
                  <a:pt x="1633580" y="2030114"/>
                </a:lnTo>
                <a:lnTo>
                  <a:pt x="1633580" y="1905706"/>
                </a:lnTo>
                <a:close/>
                <a:moveTo>
                  <a:pt x="1353661" y="1905706"/>
                </a:moveTo>
                <a:lnTo>
                  <a:pt x="1353661" y="2030114"/>
                </a:lnTo>
                <a:lnTo>
                  <a:pt x="1478069" y="2030114"/>
                </a:lnTo>
                <a:lnTo>
                  <a:pt x="1478069" y="1905706"/>
                </a:lnTo>
                <a:close/>
                <a:moveTo>
                  <a:pt x="1198151" y="1905706"/>
                </a:moveTo>
                <a:lnTo>
                  <a:pt x="1198151" y="2030114"/>
                </a:lnTo>
                <a:lnTo>
                  <a:pt x="1322559" y="2030114"/>
                </a:lnTo>
                <a:lnTo>
                  <a:pt x="1322559" y="1905706"/>
                </a:lnTo>
                <a:close/>
                <a:moveTo>
                  <a:pt x="1042641" y="1905706"/>
                </a:moveTo>
                <a:lnTo>
                  <a:pt x="1042641" y="2030114"/>
                </a:lnTo>
                <a:lnTo>
                  <a:pt x="1167049" y="2030114"/>
                </a:lnTo>
                <a:lnTo>
                  <a:pt x="1167049" y="1905706"/>
                </a:lnTo>
                <a:close/>
                <a:moveTo>
                  <a:pt x="887131" y="1905706"/>
                </a:moveTo>
                <a:lnTo>
                  <a:pt x="887131" y="2030114"/>
                </a:lnTo>
                <a:lnTo>
                  <a:pt x="1011539" y="2030114"/>
                </a:lnTo>
                <a:lnTo>
                  <a:pt x="1011539" y="1905706"/>
                </a:lnTo>
                <a:close/>
                <a:moveTo>
                  <a:pt x="731621" y="1905706"/>
                </a:moveTo>
                <a:lnTo>
                  <a:pt x="731621" y="2030114"/>
                </a:lnTo>
                <a:lnTo>
                  <a:pt x="856029" y="2030114"/>
                </a:lnTo>
                <a:lnTo>
                  <a:pt x="856029" y="1905706"/>
                </a:lnTo>
                <a:close/>
                <a:moveTo>
                  <a:pt x="576110" y="1905706"/>
                </a:moveTo>
                <a:lnTo>
                  <a:pt x="576110" y="2030114"/>
                </a:lnTo>
                <a:lnTo>
                  <a:pt x="700518" y="2030114"/>
                </a:lnTo>
                <a:lnTo>
                  <a:pt x="700518" y="1905706"/>
                </a:lnTo>
                <a:close/>
                <a:moveTo>
                  <a:pt x="420600" y="1905706"/>
                </a:moveTo>
                <a:lnTo>
                  <a:pt x="420600" y="2030114"/>
                </a:lnTo>
                <a:lnTo>
                  <a:pt x="545008" y="2030114"/>
                </a:lnTo>
                <a:lnTo>
                  <a:pt x="545008" y="1905706"/>
                </a:lnTo>
                <a:close/>
                <a:moveTo>
                  <a:pt x="265090" y="1905706"/>
                </a:moveTo>
                <a:lnTo>
                  <a:pt x="265090" y="2030114"/>
                </a:lnTo>
                <a:lnTo>
                  <a:pt x="389498" y="2030114"/>
                </a:lnTo>
                <a:lnTo>
                  <a:pt x="389498" y="1905706"/>
                </a:lnTo>
                <a:close/>
                <a:moveTo>
                  <a:pt x="1664682" y="1750196"/>
                </a:moveTo>
                <a:lnTo>
                  <a:pt x="1664682" y="1874604"/>
                </a:lnTo>
                <a:lnTo>
                  <a:pt x="1789090" y="1874604"/>
                </a:lnTo>
                <a:lnTo>
                  <a:pt x="1789090" y="1750196"/>
                </a:lnTo>
                <a:close/>
                <a:moveTo>
                  <a:pt x="1509172" y="1750196"/>
                </a:moveTo>
                <a:lnTo>
                  <a:pt x="1509172" y="1874604"/>
                </a:lnTo>
                <a:lnTo>
                  <a:pt x="1633580" y="1874604"/>
                </a:lnTo>
                <a:lnTo>
                  <a:pt x="1633580" y="1750196"/>
                </a:lnTo>
                <a:close/>
                <a:moveTo>
                  <a:pt x="1353661" y="1750196"/>
                </a:moveTo>
                <a:lnTo>
                  <a:pt x="1353661" y="1874604"/>
                </a:lnTo>
                <a:lnTo>
                  <a:pt x="1478069" y="1874604"/>
                </a:lnTo>
                <a:lnTo>
                  <a:pt x="1478069" y="1750196"/>
                </a:lnTo>
                <a:close/>
                <a:moveTo>
                  <a:pt x="1198151" y="1750196"/>
                </a:moveTo>
                <a:lnTo>
                  <a:pt x="1198151" y="1874604"/>
                </a:lnTo>
                <a:lnTo>
                  <a:pt x="1322559" y="1874604"/>
                </a:lnTo>
                <a:lnTo>
                  <a:pt x="1322559" y="1750196"/>
                </a:lnTo>
                <a:close/>
                <a:moveTo>
                  <a:pt x="1042641" y="1750196"/>
                </a:moveTo>
                <a:lnTo>
                  <a:pt x="1042641" y="1874604"/>
                </a:lnTo>
                <a:lnTo>
                  <a:pt x="1167049" y="1874604"/>
                </a:lnTo>
                <a:lnTo>
                  <a:pt x="1167049" y="1750196"/>
                </a:lnTo>
                <a:close/>
                <a:moveTo>
                  <a:pt x="887131" y="1750196"/>
                </a:moveTo>
                <a:lnTo>
                  <a:pt x="887131" y="1874604"/>
                </a:lnTo>
                <a:lnTo>
                  <a:pt x="1011539" y="1874604"/>
                </a:lnTo>
                <a:lnTo>
                  <a:pt x="1011539" y="1750196"/>
                </a:lnTo>
                <a:close/>
                <a:moveTo>
                  <a:pt x="731621" y="1750196"/>
                </a:moveTo>
                <a:lnTo>
                  <a:pt x="731621" y="1874604"/>
                </a:lnTo>
                <a:lnTo>
                  <a:pt x="856029" y="1874604"/>
                </a:lnTo>
                <a:lnTo>
                  <a:pt x="856029" y="1750196"/>
                </a:lnTo>
                <a:close/>
                <a:moveTo>
                  <a:pt x="576110" y="1750196"/>
                </a:moveTo>
                <a:lnTo>
                  <a:pt x="576110" y="1874604"/>
                </a:lnTo>
                <a:lnTo>
                  <a:pt x="700518" y="1874604"/>
                </a:lnTo>
                <a:lnTo>
                  <a:pt x="700518" y="1750196"/>
                </a:lnTo>
                <a:close/>
                <a:moveTo>
                  <a:pt x="420600" y="1750196"/>
                </a:moveTo>
                <a:lnTo>
                  <a:pt x="420600" y="1874604"/>
                </a:lnTo>
                <a:lnTo>
                  <a:pt x="545008" y="1874604"/>
                </a:lnTo>
                <a:lnTo>
                  <a:pt x="545008" y="1750196"/>
                </a:lnTo>
                <a:close/>
                <a:moveTo>
                  <a:pt x="265090" y="1750196"/>
                </a:moveTo>
                <a:lnTo>
                  <a:pt x="265090" y="1874604"/>
                </a:lnTo>
                <a:lnTo>
                  <a:pt x="389498" y="1874604"/>
                </a:lnTo>
                <a:lnTo>
                  <a:pt x="389498" y="1750196"/>
                </a:lnTo>
                <a:close/>
                <a:moveTo>
                  <a:pt x="1664682" y="1594686"/>
                </a:moveTo>
                <a:lnTo>
                  <a:pt x="1664682" y="1719094"/>
                </a:lnTo>
                <a:lnTo>
                  <a:pt x="1789090" y="1719094"/>
                </a:lnTo>
                <a:lnTo>
                  <a:pt x="1789090" y="1594686"/>
                </a:lnTo>
                <a:close/>
                <a:moveTo>
                  <a:pt x="1509172" y="1594686"/>
                </a:moveTo>
                <a:lnTo>
                  <a:pt x="1509172" y="1719094"/>
                </a:lnTo>
                <a:lnTo>
                  <a:pt x="1633580" y="1719094"/>
                </a:lnTo>
                <a:lnTo>
                  <a:pt x="1633580" y="1594686"/>
                </a:lnTo>
                <a:close/>
                <a:moveTo>
                  <a:pt x="1353661" y="1594686"/>
                </a:moveTo>
                <a:lnTo>
                  <a:pt x="1353661" y="1719094"/>
                </a:lnTo>
                <a:lnTo>
                  <a:pt x="1478069" y="1719094"/>
                </a:lnTo>
                <a:lnTo>
                  <a:pt x="1478069" y="1594686"/>
                </a:lnTo>
                <a:close/>
                <a:moveTo>
                  <a:pt x="1198151" y="1594686"/>
                </a:moveTo>
                <a:lnTo>
                  <a:pt x="1198151" y="1719094"/>
                </a:lnTo>
                <a:lnTo>
                  <a:pt x="1322559" y="1719094"/>
                </a:lnTo>
                <a:lnTo>
                  <a:pt x="1322559" y="1594686"/>
                </a:lnTo>
                <a:close/>
                <a:moveTo>
                  <a:pt x="1042641" y="1594686"/>
                </a:moveTo>
                <a:lnTo>
                  <a:pt x="1042641" y="1719094"/>
                </a:lnTo>
                <a:lnTo>
                  <a:pt x="1167049" y="1719094"/>
                </a:lnTo>
                <a:lnTo>
                  <a:pt x="1167049" y="1594686"/>
                </a:lnTo>
                <a:close/>
                <a:moveTo>
                  <a:pt x="887131" y="1594686"/>
                </a:moveTo>
                <a:lnTo>
                  <a:pt x="887131" y="1719094"/>
                </a:lnTo>
                <a:lnTo>
                  <a:pt x="1011539" y="1719094"/>
                </a:lnTo>
                <a:lnTo>
                  <a:pt x="1011539" y="1594686"/>
                </a:lnTo>
                <a:close/>
                <a:moveTo>
                  <a:pt x="731621" y="1594686"/>
                </a:moveTo>
                <a:lnTo>
                  <a:pt x="731621" y="1719094"/>
                </a:lnTo>
                <a:lnTo>
                  <a:pt x="856029" y="1719094"/>
                </a:lnTo>
                <a:lnTo>
                  <a:pt x="856029" y="1594686"/>
                </a:lnTo>
                <a:close/>
                <a:moveTo>
                  <a:pt x="576110" y="1594686"/>
                </a:moveTo>
                <a:lnTo>
                  <a:pt x="576110" y="1719094"/>
                </a:lnTo>
                <a:lnTo>
                  <a:pt x="700518" y="1719094"/>
                </a:lnTo>
                <a:lnTo>
                  <a:pt x="700518" y="1594686"/>
                </a:lnTo>
                <a:close/>
                <a:moveTo>
                  <a:pt x="420600" y="1594686"/>
                </a:moveTo>
                <a:lnTo>
                  <a:pt x="420600" y="1719094"/>
                </a:lnTo>
                <a:lnTo>
                  <a:pt x="545008" y="1719094"/>
                </a:lnTo>
                <a:lnTo>
                  <a:pt x="545008" y="1594686"/>
                </a:lnTo>
                <a:close/>
                <a:moveTo>
                  <a:pt x="265090" y="1594686"/>
                </a:moveTo>
                <a:lnTo>
                  <a:pt x="265090" y="1719094"/>
                </a:lnTo>
                <a:lnTo>
                  <a:pt x="389498" y="1719094"/>
                </a:lnTo>
                <a:lnTo>
                  <a:pt x="389498" y="1594686"/>
                </a:lnTo>
                <a:close/>
                <a:moveTo>
                  <a:pt x="1664682" y="1439176"/>
                </a:moveTo>
                <a:lnTo>
                  <a:pt x="1664682" y="1563584"/>
                </a:lnTo>
                <a:lnTo>
                  <a:pt x="1789090" y="1563584"/>
                </a:lnTo>
                <a:lnTo>
                  <a:pt x="1789090" y="1439176"/>
                </a:lnTo>
                <a:close/>
                <a:moveTo>
                  <a:pt x="1509172" y="1439176"/>
                </a:moveTo>
                <a:lnTo>
                  <a:pt x="1509172" y="1563584"/>
                </a:lnTo>
                <a:lnTo>
                  <a:pt x="1633580" y="1563584"/>
                </a:lnTo>
                <a:lnTo>
                  <a:pt x="1633580" y="1439176"/>
                </a:lnTo>
                <a:close/>
                <a:moveTo>
                  <a:pt x="1353661" y="1439176"/>
                </a:moveTo>
                <a:lnTo>
                  <a:pt x="1353661" y="1563584"/>
                </a:lnTo>
                <a:lnTo>
                  <a:pt x="1478069" y="1563584"/>
                </a:lnTo>
                <a:lnTo>
                  <a:pt x="1478069" y="1439176"/>
                </a:lnTo>
                <a:close/>
                <a:moveTo>
                  <a:pt x="1198151" y="1439176"/>
                </a:moveTo>
                <a:lnTo>
                  <a:pt x="1198151" y="1563584"/>
                </a:lnTo>
                <a:lnTo>
                  <a:pt x="1322559" y="1563584"/>
                </a:lnTo>
                <a:lnTo>
                  <a:pt x="1322559" y="1439176"/>
                </a:lnTo>
                <a:close/>
                <a:moveTo>
                  <a:pt x="1042641" y="1439176"/>
                </a:moveTo>
                <a:lnTo>
                  <a:pt x="1042641" y="1563584"/>
                </a:lnTo>
                <a:lnTo>
                  <a:pt x="1167049" y="1563584"/>
                </a:lnTo>
                <a:lnTo>
                  <a:pt x="1167049" y="1439176"/>
                </a:lnTo>
                <a:close/>
                <a:moveTo>
                  <a:pt x="887131" y="1439176"/>
                </a:moveTo>
                <a:lnTo>
                  <a:pt x="887131" y="1563584"/>
                </a:lnTo>
                <a:lnTo>
                  <a:pt x="1011539" y="1563584"/>
                </a:lnTo>
                <a:lnTo>
                  <a:pt x="1011539" y="1439176"/>
                </a:lnTo>
                <a:close/>
                <a:moveTo>
                  <a:pt x="731621" y="1439176"/>
                </a:moveTo>
                <a:lnTo>
                  <a:pt x="731621" y="1563584"/>
                </a:lnTo>
                <a:lnTo>
                  <a:pt x="856029" y="1563584"/>
                </a:lnTo>
                <a:lnTo>
                  <a:pt x="856029" y="1439176"/>
                </a:lnTo>
                <a:close/>
                <a:moveTo>
                  <a:pt x="576110" y="1439176"/>
                </a:moveTo>
                <a:lnTo>
                  <a:pt x="576110" y="1563584"/>
                </a:lnTo>
                <a:lnTo>
                  <a:pt x="700518" y="1563584"/>
                </a:lnTo>
                <a:lnTo>
                  <a:pt x="700518" y="1439176"/>
                </a:lnTo>
                <a:close/>
                <a:moveTo>
                  <a:pt x="420600" y="1439176"/>
                </a:moveTo>
                <a:lnTo>
                  <a:pt x="420600" y="1563584"/>
                </a:lnTo>
                <a:lnTo>
                  <a:pt x="545008" y="1563584"/>
                </a:lnTo>
                <a:lnTo>
                  <a:pt x="545008" y="1439176"/>
                </a:lnTo>
                <a:close/>
                <a:moveTo>
                  <a:pt x="265090" y="1439176"/>
                </a:moveTo>
                <a:lnTo>
                  <a:pt x="265090" y="1563584"/>
                </a:lnTo>
                <a:lnTo>
                  <a:pt x="389498" y="1563584"/>
                </a:lnTo>
                <a:lnTo>
                  <a:pt x="389498" y="1439176"/>
                </a:lnTo>
                <a:close/>
                <a:moveTo>
                  <a:pt x="1664682" y="1283666"/>
                </a:moveTo>
                <a:lnTo>
                  <a:pt x="1664682" y="1408074"/>
                </a:lnTo>
                <a:lnTo>
                  <a:pt x="1789090" y="1408074"/>
                </a:lnTo>
                <a:lnTo>
                  <a:pt x="1789090" y="1283666"/>
                </a:lnTo>
                <a:close/>
                <a:moveTo>
                  <a:pt x="1509172" y="1283666"/>
                </a:moveTo>
                <a:lnTo>
                  <a:pt x="1509172" y="1408074"/>
                </a:lnTo>
                <a:lnTo>
                  <a:pt x="1633580" y="1408074"/>
                </a:lnTo>
                <a:lnTo>
                  <a:pt x="1633580" y="1283666"/>
                </a:lnTo>
                <a:close/>
                <a:moveTo>
                  <a:pt x="1353661" y="1283666"/>
                </a:moveTo>
                <a:lnTo>
                  <a:pt x="1353661" y="1408074"/>
                </a:lnTo>
                <a:lnTo>
                  <a:pt x="1478069" y="1408074"/>
                </a:lnTo>
                <a:lnTo>
                  <a:pt x="1478069" y="1283666"/>
                </a:lnTo>
                <a:close/>
                <a:moveTo>
                  <a:pt x="1198151" y="1283666"/>
                </a:moveTo>
                <a:lnTo>
                  <a:pt x="1198151" y="1408074"/>
                </a:lnTo>
                <a:lnTo>
                  <a:pt x="1322559" y="1408074"/>
                </a:lnTo>
                <a:lnTo>
                  <a:pt x="1322559" y="1283666"/>
                </a:lnTo>
                <a:close/>
                <a:moveTo>
                  <a:pt x="1042641" y="1283666"/>
                </a:moveTo>
                <a:lnTo>
                  <a:pt x="1042641" y="1408074"/>
                </a:lnTo>
                <a:lnTo>
                  <a:pt x="1167049" y="1408074"/>
                </a:lnTo>
                <a:lnTo>
                  <a:pt x="1167049" y="1283666"/>
                </a:lnTo>
                <a:close/>
                <a:moveTo>
                  <a:pt x="887131" y="1283666"/>
                </a:moveTo>
                <a:lnTo>
                  <a:pt x="887131" y="1408074"/>
                </a:lnTo>
                <a:lnTo>
                  <a:pt x="1011539" y="1408074"/>
                </a:lnTo>
                <a:lnTo>
                  <a:pt x="1011539" y="1283666"/>
                </a:lnTo>
                <a:close/>
                <a:moveTo>
                  <a:pt x="731621" y="1283666"/>
                </a:moveTo>
                <a:lnTo>
                  <a:pt x="731621" y="1408074"/>
                </a:lnTo>
                <a:lnTo>
                  <a:pt x="856029" y="1408074"/>
                </a:lnTo>
                <a:lnTo>
                  <a:pt x="856029" y="1283666"/>
                </a:lnTo>
                <a:close/>
                <a:moveTo>
                  <a:pt x="576110" y="1283666"/>
                </a:moveTo>
                <a:lnTo>
                  <a:pt x="576110" y="1408074"/>
                </a:lnTo>
                <a:lnTo>
                  <a:pt x="700518" y="1408074"/>
                </a:lnTo>
                <a:lnTo>
                  <a:pt x="700518" y="1283666"/>
                </a:lnTo>
                <a:close/>
                <a:moveTo>
                  <a:pt x="420600" y="1283666"/>
                </a:moveTo>
                <a:lnTo>
                  <a:pt x="420600" y="1408074"/>
                </a:lnTo>
                <a:lnTo>
                  <a:pt x="545008" y="1408074"/>
                </a:lnTo>
                <a:lnTo>
                  <a:pt x="545008" y="1283666"/>
                </a:lnTo>
                <a:close/>
                <a:moveTo>
                  <a:pt x="265090" y="1283666"/>
                </a:moveTo>
                <a:lnTo>
                  <a:pt x="265090" y="1408074"/>
                </a:lnTo>
                <a:lnTo>
                  <a:pt x="389498" y="1408074"/>
                </a:lnTo>
                <a:lnTo>
                  <a:pt x="389498" y="1283666"/>
                </a:lnTo>
                <a:close/>
                <a:moveTo>
                  <a:pt x="1664682" y="1128155"/>
                </a:moveTo>
                <a:lnTo>
                  <a:pt x="1664682" y="1252563"/>
                </a:lnTo>
                <a:lnTo>
                  <a:pt x="1789090" y="1252563"/>
                </a:lnTo>
                <a:lnTo>
                  <a:pt x="1789090" y="1128155"/>
                </a:lnTo>
                <a:close/>
                <a:moveTo>
                  <a:pt x="1509172" y="1128155"/>
                </a:moveTo>
                <a:lnTo>
                  <a:pt x="1509172" y="1252563"/>
                </a:lnTo>
                <a:lnTo>
                  <a:pt x="1633580" y="1252563"/>
                </a:lnTo>
                <a:lnTo>
                  <a:pt x="1633580" y="1128155"/>
                </a:lnTo>
                <a:close/>
                <a:moveTo>
                  <a:pt x="1353661" y="1128155"/>
                </a:moveTo>
                <a:lnTo>
                  <a:pt x="1353661" y="1252563"/>
                </a:lnTo>
                <a:lnTo>
                  <a:pt x="1478069" y="1252563"/>
                </a:lnTo>
                <a:lnTo>
                  <a:pt x="1478069" y="1128155"/>
                </a:lnTo>
                <a:close/>
                <a:moveTo>
                  <a:pt x="1198151" y="1128155"/>
                </a:moveTo>
                <a:lnTo>
                  <a:pt x="1198151" y="1252563"/>
                </a:lnTo>
                <a:lnTo>
                  <a:pt x="1322559" y="1252563"/>
                </a:lnTo>
                <a:lnTo>
                  <a:pt x="1322559" y="1128155"/>
                </a:lnTo>
                <a:close/>
                <a:moveTo>
                  <a:pt x="1042641" y="1128155"/>
                </a:moveTo>
                <a:lnTo>
                  <a:pt x="1042641" y="1252563"/>
                </a:lnTo>
                <a:lnTo>
                  <a:pt x="1167049" y="1252563"/>
                </a:lnTo>
                <a:lnTo>
                  <a:pt x="1167049" y="1128155"/>
                </a:lnTo>
                <a:close/>
                <a:moveTo>
                  <a:pt x="887131" y="1128155"/>
                </a:moveTo>
                <a:lnTo>
                  <a:pt x="887131" y="1252563"/>
                </a:lnTo>
                <a:lnTo>
                  <a:pt x="1011539" y="1252563"/>
                </a:lnTo>
                <a:lnTo>
                  <a:pt x="1011539" y="1128155"/>
                </a:lnTo>
                <a:close/>
                <a:moveTo>
                  <a:pt x="731621" y="1128155"/>
                </a:moveTo>
                <a:lnTo>
                  <a:pt x="731621" y="1252563"/>
                </a:lnTo>
                <a:lnTo>
                  <a:pt x="856029" y="1252563"/>
                </a:lnTo>
                <a:lnTo>
                  <a:pt x="856029" y="1128155"/>
                </a:lnTo>
                <a:close/>
                <a:moveTo>
                  <a:pt x="576110" y="1128155"/>
                </a:moveTo>
                <a:lnTo>
                  <a:pt x="576110" y="1252563"/>
                </a:lnTo>
                <a:lnTo>
                  <a:pt x="700518" y="1252563"/>
                </a:lnTo>
                <a:lnTo>
                  <a:pt x="700518" y="1128155"/>
                </a:lnTo>
                <a:close/>
                <a:moveTo>
                  <a:pt x="420600" y="1128155"/>
                </a:moveTo>
                <a:lnTo>
                  <a:pt x="420600" y="1252563"/>
                </a:lnTo>
                <a:lnTo>
                  <a:pt x="545008" y="1252563"/>
                </a:lnTo>
                <a:lnTo>
                  <a:pt x="545008" y="1128155"/>
                </a:lnTo>
                <a:close/>
                <a:moveTo>
                  <a:pt x="265090" y="1128155"/>
                </a:moveTo>
                <a:lnTo>
                  <a:pt x="265090" y="1252563"/>
                </a:lnTo>
                <a:lnTo>
                  <a:pt x="389498" y="1252563"/>
                </a:lnTo>
                <a:lnTo>
                  <a:pt x="389498" y="1128155"/>
                </a:lnTo>
                <a:close/>
                <a:moveTo>
                  <a:pt x="1664682" y="972645"/>
                </a:moveTo>
                <a:lnTo>
                  <a:pt x="1664682" y="1097053"/>
                </a:lnTo>
                <a:lnTo>
                  <a:pt x="1789090" y="1097053"/>
                </a:lnTo>
                <a:lnTo>
                  <a:pt x="1789090" y="972645"/>
                </a:lnTo>
                <a:close/>
                <a:moveTo>
                  <a:pt x="1509172" y="972645"/>
                </a:moveTo>
                <a:lnTo>
                  <a:pt x="1509172" y="1097053"/>
                </a:lnTo>
                <a:lnTo>
                  <a:pt x="1633580" y="1097053"/>
                </a:lnTo>
                <a:lnTo>
                  <a:pt x="1633580" y="972645"/>
                </a:lnTo>
                <a:close/>
                <a:moveTo>
                  <a:pt x="1353661" y="972645"/>
                </a:moveTo>
                <a:lnTo>
                  <a:pt x="1353661" y="1097053"/>
                </a:lnTo>
                <a:lnTo>
                  <a:pt x="1478069" y="1097053"/>
                </a:lnTo>
                <a:lnTo>
                  <a:pt x="1478069" y="972645"/>
                </a:lnTo>
                <a:close/>
                <a:moveTo>
                  <a:pt x="1198151" y="972645"/>
                </a:moveTo>
                <a:lnTo>
                  <a:pt x="1198151" y="1097053"/>
                </a:lnTo>
                <a:lnTo>
                  <a:pt x="1322559" y="1097053"/>
                </a:lnTo>
                <a:lnTo>
                  <a:pt x="1322559" y="972645"/>
                </a:lnTo>
                <a:close/>
                <a:moveTo>
                  <a:pt x="1042641" y="972645"/>
                </a:moveTo>
                <a:lnTo>
                  <a:pt x="1042641" y="1097053"/>
                </a:lnTo>
                <a:lnTo>
                  <a:pt x="1167049" y="1097053"/>
                </a:lnTo>
                <a:lnTo>
                  <a:pt x="1167049" y="972645"/>
                </a:lnTo>
                <a:close/>
                <a:moveTo>
                  <a:pt x="887131" y="972645"/>
                </a:moveTo>
                <a:lnTo>
                  <a:pt x="887131" y="1097053"/>
                </a:lnTo>
                <a:lnTo>
                  <a:pt x="1011539" y="1097053"/>
                </a:lnTo>
                <a:lnTo>
                  <a:pt x="1011539" y="972645"/>
                </a:lnTo>
                <a:close/>
                <a:moveTo>
                  <a:pt x="731621" y="972645"/>
                </a:moveTo>
                <a:lnTo>
                  <a:pt x="731621" y="1097053"/>
                </a:lnTo>
                <a:lnTo>
                  <a:pt x="856029" y="1097053"/>
                </a:lnTo>
                <a:lnTo>
                  <a:pt x="856029" y="972645"/>
                </a:lnTo>
                <a:close/>
                <a:moveTo>
                  <a:pt x="576110" y="972645"/>
                </a:moveTo>
                <a:lnTo>
                  <a:pt x="576110" y="1097053"/>
                </a:lnTo>
                <a:lnTo>
                  <a:pt x="700518" y="1097053"/>
                </a:lnTo>
                <a:lnTo>
                  <a:pt x="700518" y="972645"/>
                </a:lnTo>
                <a:close/>
                <a:moveTo>
                  <a:pt x="420600" y="972645"/>
                </a:moveTo>
                <a:lnTo>
                  <a:pt x="420600" y="1097053"/>
                </a:lnTo>
                <a:lnTo>
                  <a:pt x="545008" y="1097053"/>
                </a:lnTo>
                <a:lnTo>
                  <a:pt x="545008" y="972645"/>
                </a:lnTo>
                <a:close/>
                <a:moveTo>
                  <a:pt x="265090" y="972645"/>
                </a:moveTo>
                <a:lnTo>
                  <a:pt x="265090" y="1097053"/>
                </a:lnTo>
                <a:lnTo>
                  <a:pt x="389498" y="1097053"/>
                </a:lnTo>
                <a:lnTo>
                  <a:pt x="389498" y="972645"/>
                </a:lnTo>
                <a:close/>
                <a:moveTo>
                  <a:pt x="1664682" y="817135"/>
                </a:moveTo>
                <a:lnTo>
                  <a:pt x="1664682" y="941543"/>
                </a:lnTo>
                <a:lnTo>
                  <a:pt x="1789090" y="941543"/>
                </a:lnTo>
                <a:lnTo>
                  <a:pt x="1789090" y="817135"/>
                </a:lnTo>
                <a:close/>
                <a:moveTo>
                  <a:pt x="1509172" y="817135"/>
                </a:moveTo>
                <a:lnTo>
                  <a:pt x="1509172" y="941543"/>
                </a:lnTo>
                <a:lnTo>
                  <a:pt x="1633580" y="941543"/>
                </a:lnTo>
                <a:lnTo>
                  <a:pt x="1633580" y="817135"/>
                </a:lnTo>
                <a:close/>
                <a:moveTo>
                  <a:pt x="1353661" y="817135"/>
                </a:moveTo>
                <a:lnTo>
                  <a:pt x="1353661" y="941543"/>
                </a:lnTo>
                <a:lnTo>
                  <a:pt x="1478069" y="941543"/>
                </a:lnTo>
                <a:lnTo>
                  <a:pt x="1478069" y="817135"/>
                </a:lnTo>
                <a:close/>
                <a:moveTo>
                  <a:pt x="1198151" y="817135"/>
                </a:moveTo>
                <a:lnTo>
                  <a:pt x="1198151" y="941543"/>
                </a:lnTo>
                <a:lnTo>
                  <a:pt x="1322559" y="941543"/>
                </a:lnTo>
                <a:lnTo>
                  <a:pt x="1322559" y="817135"/>
                </a:lnTo>
                <a:close/>
                <a:moveTo>
                  <a:pt x="1042641" y="817135"/>
                </a:moveTo>
                <a:lnTo>
                  <a:pt x="1042641" y="941543"/>
                </a:lnTo>
                <a:lnTo>
                  <a:pt x="1167049" y="941543"/>
                </a:lnTo>
                <a:lnTo>
                  <a:pt x="1167049" y="817135"/>
                </a:lnTo>
                <a:close/>
                <a:moveTo>
                  <a:pt x="887131" y="817135"/>
                </a:moveTo>
                <a:lnTo>
                  <a:pt x="887131" y="941543"/>
                </a:lnTo>
                <a:lnTo>
                  <a:pt x="1011539" y="941543"/>
                </a:lnTo>
                <a:lnTo>
                  <a:pt x="1011539" y="817135"/>
                </a:lnTo>
                <a:close/>
                <a:moveTo>
                  <a:pt x="731621" y="817135"/>
                </a:moveTo>
                <a:lnTo>
                  <a:pt x="731621" y="941543"/>
                </a:lnTo>
                <a:lnTo>
                  <a:pt x="856029" y="941543"/>
                </a:lnTo>
                <a:lnTo>
                  <a:pt x="856029" y="817135"/>
                </a:lnTo>
                <a:close/>
                <a:moveTo>
                  <a:pt x="576110" y="817135"/>
                </a:moveTo>
                <a:lnTo>
                  <a:pt x="576110" y="941543"/>
                </a:lnTo>
                <a:lnTo>
                  <a:pt x="700518" y="941543"/>
                </a:lnTo>
                <a:lnTo>
                  <a:pt x="700518" y="817135"/>
                </a:lnTo>
                <a:close/>
                <a:moveTo>
                  <a:pt x="420600" y="817135"/>
                </a:moveTo>
                <a:lnTo>
                  <a:pt x="420600" y="941543"/>
                </a:lnTo>
                <a:lnTo>
                  <a:pt x="545008" y="941543"/>
                </a:lnTo>
                <a:lnTo>
                  <a:pt x="545008" y="817135"/>
                </a:lnTo>
                <a:close/>
                <a:moveTo>
                  <a:pt x="265090" y="817135"/>
                </a:moveTo>
                <a:lnTo>
                  <a:pt x="265090" y="941543"/>
                </a:lnTo>
                <a:lnTo>
                  <a:pt x="389498" y="941543"/>
                </a:lnTo>
                <a:lnTo>
                  <a:pt x="389498" y="817135"/>
                </a:lnTo>
                <a:close/>
                <a:moveTo>
                  <a:pt x="1664682" y="656643"/>
                </a:moveTo>
                <a:lnTo>
                  <a:pt x="1664682" y="781051"/>
                </a:lnTo>
                <a:lnTo>
                  <a:pt x="1789090" y="781051"/>
                </a:lnTo>
                <a:lnTo>
                  <a:pt x="1789090" y="656643"/>
                </a:lnTo>
                <a:close/>
                <a:moveTo>
                  <a:pt x="1509172" y="656643"/>
                </a:moveTo>
                <a:lnTo>
                  <a:pt x="1509172" y="781051"/>
                </a:lnTo>
                <a:lnTo>
                  <a:pt x="1633580" y="781051"/>
                </a:lnTo>
                <a:lnTo>
                  <a:pt x="1633580" y="656643"/>
                </a:lnTo>
                <a:close/>
                <a:moveTo>
                  <a:pt x="1353661" y="656643"/>
                </a:moveTo>
                <a:lnTo>
                  <a:pt x="1353661" y="781051"/>
                </a:lnTo>
                <a:lnTo>
                  <a:pt x="1478069" y="781051"/>
                </a:lnTo>
                <a:lnTo>
                  <a:pt x="1478069" y="656643"/>
                </a:lnTo>
                <a:close/>
                <a:moveTo>
                  <a:pt x="1198151" y="656643"/>
                </a:moveTo>
                <a:lnTo>
                  <a:pt x="1198151" y="781051"/>
                </a:lnTo>
                <a:lnTo>
                  <a:pt x="1322559" y="781051"/>
                </a:lnTo>
                <a:lnTo>
                  <a:pt x="1322559" y="656643"/>
                </a:lnTo>
                <a:close/>
                <a:moveTo>
                  <a:pt x="1042641" y="656643"/>
                </a:moveTo>
                <a:lnTo>
                  <a:pt x="1042641" y="781051"/>
                </a:lnTo>
                <a:lnTo>
                  <a:pt x="1167049" y="781051"/>
                </a:lnTo>
                <a:lnTo>
                  <a:pt x="1167049" y="656643"/>
                </a:lnTo>
                <a:close/>
                <a:moveTo>
                  <a:pt x="887131" y="656643"/>
                </a:moveTo>
                <a:lnTo>
                  <a:pt x="887131" y="781051"/>
                </a:lnTo>
                <a:lnTo>
                  <a:pt x="1011539" y="781051"/>
                </a:lnTo>
                <a:lnTo>
                  <a:pt x="1011539" y="656643"/>
                </a:lnTo>
                <a:close/>
                <a:moveTo>
                  <a:pt x="731621" y="656643"/>
                </a:moveTo>
                <a:lnTo>
                  <a:pt x="731621" y="781051"/>
                </a:lnTo>
                <a:lnTo>
                  <a:pt x="856029" y="781051"/>
                </a:lnTo>
                <a:lnTo>
                  <a:pt x="856029" y="656643"/>
                </a:lnTo>
                <a:close/>
                <a:moveTo>
                  <a:pt x="576110" y="656643"/>
                </a:moveTo>
                <a:lnTo>
                  <a:pt x="576110" y="781051"/>
                </a:lnTo>
                <a:lnTo>
                  <a:pt x="700518" y="781051"/>
                </a:lnTo>
                <a:lnTo>
                  <a:pt x="700518" y="656643"/>
                </a:lnTo>
                <a:close/>
                <a:moveTo>
                  <a:pt x="420600" y="656643"/>
                </a:moveTo>
                <a:lnTo>
                  <a:pt x="420600" y="781051"/>
                </a:lnTo>
                <a:lnTo>
                  <a:pt x="545008" y="781051"/>
                </a:lnTo>
                <a:lnTo>
                  <a:pt x="545008" y="656643"/>
                </a:lnTo>
                <a:close/>
                <a:moveTo>
                  <a:pt x="265090" y="656643"/>
                </a:moveTo>
                <a:lnTo>
                  <a:pt x="265090" y="781051"/>
                </a:lnTo>
                <a:lnTo>
                  <a:pt x="389498" y="781051"/>
                </a:lnTo>
                <a:lnTo>
                  <a:pt x="389498" y="656643"/>
                </a:lnTo>
                <a:close/>
                <a:moveTo>
                  <a:pt x="1664682" y="501132"/>
                </a:moveTo>
                <a:lnTo>
                  <a:pt x="1664682" y="625540"/>
                </a:lnTo>
                <a:lnTo>
                  <a:pt x="1789090" y="625540"/>
                </a:lnTo>
                <a:lnTo>
                  <a:pt x="1789090" y="501132"/>
                </a:lnTo>
                <a:close/>
                <a:moveTo>
                  <a:pt x="1509172" y="501132"/>
                </a:moveTo>
                <a:lnTo>
                  <a:pt x="1509172" y="625540"/>
                </a:lnTo>
                <a:lnTo>
                  <a:pt x="1633580" y="625540"/>
                </a:lnTo>
                <a:lnTo>
                  <a:pt x="1633580" y="501132"/>
                </a:lnTo>
                <a:close/>
                <a:moveTo>
                  <a:pt x="1353661" y="501132"/>
                </a:moveTo>
                <a:lnTo>
                  <a:pt x="1353661" y="625540"/>
                </a:lnTo>
                <a:lnTo>
                  <a:pt x="1478069" y="625540"/>
                </a:lnTo>
                <a:lnTo>
                  <a:pt x="1478069" y="501132"/>
                </a:lnTo>
                <a:close/>
                <a:moveTo>
                  <a:pt x="1198151" y="501132"/>
                </a:moveTo>
                <a:lnTo>
                  <a:pt x="1198151" y="625540"/>
                </a:lnTo>
                <a:lnTo>
                  <a:pt x="1322559" y="625540"/>
                </a:lnTo>
                <a:lnTo>
                  <a:pt x="1322559" y="501132"/>
                </a:lnTo>
                <a:close/>
                <a:moveTo>
                  <a:pt x="1042641" y="501132"/>
                </a:moveTo>
                <a:lnTo>
                  <a:pt x="1042641" y="625540"/>
                </a:lnTo>
                <a:lnTo>
                  <a:pt x="1167049" y="625540"/>
                </a:lnTo>
                <a:lnTo>
                  <a:pt x="1167049" y="501132"/>
                </a:lnTo>
                <a:close/>
                <a:moveTo>
                  <a:pt x="887131" y="501132"/>
                </a:moveTo>
                <a:lnTo>
                  <a:pt x="887131" y="625540"/>
                </a:lnTo>
                <a:lnTo>
                  <a:pt x="1011539" y="625540"/>
                </a:lnTo>
                <a:lnTo>
                  <a:pt x="1011539" y="501132"/>
                </a:lnTo>
                <a:close/>
                <a:moveTo>
                  <a:pt x="731621" y="501132"/>
                </a:moveTo>
                <a:lnTo>
                  <a:pt x="731621" y="625540"/>
                </a:lnTo>
                <a:lnTo>
                  <a:pt x="856029" y="625540"/>
                </a:lnTo>
                <a:lnTo>
                  <a:pt x="856029" y="501132"/>
                </a:lnTo>
                <a:close/>
                <a:moveTo>
                  <a:pt x="576110" y="501132"/>
                </a:moveTo>
                <a:lnTo>
                  <a:pt x="576110" y="625540"/>
                </a:lnTo>
                <a:lnTo>
                  <a:pt x="700518" y="625540"/>
                </a:lnTo>
                <a:lnTo>
                  <a:pt x="700518" y="501132"/>
                </a:lnTo>
                <a:close/>
                <a:moveTo>
                  <a:pt x="420600" y="501132"/>
                </a:moveTo>
                <a:lnTo>
                  <a:pt x="420600" y="625540"/>
                </a:lnTo>
                <a:lnTo>
                  <a:pt x="545008" y="625540"/>
                </a:lnTo>
                <a:lnTo>
                  <a:pt x="545008" y="501132"/>
                </a:lnTo>
                <a:close/>
                <a:moveTo>
                  <a:pt x="265090" y="501132"/>
                </a:moveTo>
                <a:lnTo>
                  <a:pt x="265090" y="625540"/>
                </a:lnTo>
                <a:lnTo>
                  <a:pt x="389498" y="625540"/>
                </a:lnTo>
                <a:lnTo>
                  <a:pt x="389498" y="501132"/>
                </a:lnTo>
                <a:close/>
                <a:moveTo>
                  <a:pt x="1664682" y="345622"/>
                </a:moveTo>
                <a:lnTo>
                  <a:pt x="1664682" y="470030"/>
                </a:lnTo>
                <a:lnTo>
                  <a:pt x="1789090" y="470030"/>
                </a:lnTo>
                <a:lnTo>
                  <a:pt x="1789090" y="345622"/>
                </a:lnTo>
                <a:close/>
                <a:moveTo>
                  <a:pt x="1509172" y="345622"/>
                </a:moveTo>
                <a:lnTo>
                  <a:pt x="1509172" y="470030"/>
                </a:lnTo>
                <a:lnTo>
                  <a:pt x="1633580" y="470030"/>
                </a:lnTo>
                <a:lnTo>
                  <a:pt x="1633580" y="345622"/>
                </a:lnTo>
                <a:close/>
                <a:moveTo>
                  <a:pt x="1353661" y="345622"/>
                </a:moveTo>
                <a:lnTo>
                  <a:pt x="1353661" y="470030"/>
                </a:lnTo>
                <a:lnTo>
                  <a:pt x="1478069" y="470030"/>
                </a:lnTo>
                <a:lnTo>
                  <a:pt x="1478069" y="345622"/>
                </a:lnTo>
                <a:close/>
                <a:moveTo>
                  <a:pt x="1198151" y="345622"/>
                </a:moveTo>
                <a:lnTo>
                  <a:pt x="1198151" y="470030"/>
                </a:lnTo>
                <a:lnTo>
                  <a:pt x="1322559" y="470030"/>
                </a:lnTo>
                <a:lnTo>
                  <a:pt x="1322559" y="345622"/>
                </a:lnTo>
                <a:close/>
                <a:moveTo>
                  <a:pt x="1042641" y="345622"/>
                </a:moveTo>
                <a:lnTo>
                  <a:pt x="1042641" y="470030"/>
                </a:lnTo>
                <a:lnTo>
                  <a:pt x="1167049" y="470030"/>
                </a:lnTo>
                <a:lnTo>
                  <a:pt x="1167049" y="345622"/>
                </a:lnTo>
                <a:close/>
                <a:moveTo>
                  <a:pt x="887131" y="345622"/>
                </a:moveTo>
                <a:lnTo>
                  <a:pt x="887131" y="470030"/>
                </a:lnTo>
                <a:lnTo>
                  <a:pt x="1011539" y="470030"/>
                </a:lnTo>
                <a:lnTo>
                  <a:pt x="1011539" y="345622"/>
                </a:lnTo>
                <a:close/>
                <a:moveTo>
                  <a:pt x="731621" y="345622"/>
                </a:moveTo>
                <a:lnTo>
                  <a:pt x="731621" y="470030"/>
                </a:lnTo>
                <a:lnTo>
                  <a:pt x="856029" y="470030"/>
                </a:lnTo>
                <a:lnTo>
                  <a:pt x="856029" y="345622"/>
                </a:lnTo>
                <a:close/>
                <a:moveTo>
                  <a:pt x="576110" y="345622"/>
                </a:moveTo>
                <a:lnTo>
                  <a:pt x="576110" y="470030"/>
                </a:lnTo>
                <a:lnTo>
                  <a:pt x="700518" y="470030"/>
                </a:lnTo>
                <a:lnTo>
                  <a:pt x="700518" y="345622"/>
                </a:lnTo>
                <a:close/>
                <a:moveTo>
                  <a:pt x="420600" y="345622"/>
                </a:moveTo>
                <a:lnTo>
                  <a:pt x="420600" y="470030"/>
                </a:lnTo>
                <a:lnTo>
                  <a:pt x="545008" y="470030"/>
                </a:lnTo>
                <a:lnTo>
                  <a:pt x="545008" y="345622"/>
                </a:lnTo>
                <a:close/>
                <a:moveTo>
                  <a:pt x="265090" y="345622"/>
                </a:moveTo>
                <a:lnTo>
                  <a:pt x="265090" y="470030"/>
                </a:lnTo>
                <a:lnTo>
                  <a:pt x="389498" y="470030"/>
                </a:lnTo>
                <a:lnTo>
                  <a:pt x="389498" y="345622"/>
                </a:lnTo>
                <a:close/>
                <a:moveTo>
                  <a:pt x="1664682" y="190112"/>
                </a:moveTo>
                <a:lnTo>
                  <a:pt x="1664682" y="314520"/>
                </a:lnTo>
                <a:lnTo>
                  <a:pt x="1789090" y="314520"/>
                </a:lnTo>
                <a:lnTo>
                  <a:pt x="1789090" y="190112"/>
                </a:lnTo>
                <a:close/>
                <a:moveTo>
                  <a:pt x="1509172" y="190112"/>
                </a:moveTo>
                <a:lnTo>
                  <a:pt x="1509172" y="314520"/>
                </a:lnTo>
                <a:lnTo>
                  <a:pt x="1633580" y="314520"/>
                </a:lnTo>
                <a:lnTo>
                  <a:pt x="1633580" y="190112"/>
                </a:lnTo>
                <a:close/>
                <a:moveTo>
                  <a:pt x="1353661" y="190112"/>
                </a:moveTo>
                <a:lnTo>
                  <a:pt x="1353661" y="314520"/>
                </a:lnTo>
                <a:lnTo>
                  <a:pt x="1478069" y="314520"/>
                </a:lnTo>
                <a:lnTo>
                  <a:pt x="1478069" y="190112"/>
                </a:lnTo>
                <a:close/>
                <a:moveTo>
                  <a:pt x="1198151" y="190112"/>
                </a:moveTo>
                <a:lnTo>
                  <a:pt x="1198151" y="314520"/>
                </a:lnTo>
                <a:lnTo>
                  <a:pt x="1322559" y="314520"/>
                </a:lnTo>
                <a:lnTo>
                  <a:pt x="1322559" y="190112"/>
                </a:lnTo>
                <a:close/>
                <a:moveTo>
                  <a:pt x="1042641" y="190112"/>
                </a:moveTo>
                <a:lnTo>
                  <a:pt x="1042641" y="314520"/>
                </a:lnTo>
                <a:lnTo>
                  <a:pt x="1167049" y="314520"/>
                </a:lnTo>
                <a:lnTo>
                  <a:pt x="1167049" y="190112"/>
                </a:lnTo>
                <a:close/>
                <a:moveTo>
                  <a:pt x="887131" y="190112"/>
                </a:moveTo>
                <a:lnTo>
                  <a:pt x="887131" y="314520"/>
                </a:lnTo>
                <a:lnTo>
                  <a:pt x="1011539" y="314520"/>
                </a:lnTo>
                <a:lnTo>
                  <a:pt x="1011539" y="190112"/>
                </a:lnTo>
                <a:close/>
                <a:moveTo>
                  <a:pt x="731621" y="190112"/>
                </a:moveTo>
                <a:lnTo>
                  <a:pt x="731621" y="314520"/>
                </a:lnTo>
                <a:lnTo>
                  <a:pt x="856029" y="314520"/>
                </a:lnTo>
                <a:lnTo>
                  <a:pt x="856029" y="190112"/>
                </a:lnTo>
                <a:close/>
                <a:moveTo>
                  <a:pt x="576110" y="190112"/>
                </a:moveTo>
                <a:lnTo>
                  <a:pt x="576110" y="314520"/>
                </a:lnTo>
                <a:lnTo>
                  <a:pt x="700518" y="314520"/>
                </a:lnTo>
                <a:lnTo>
                  <a:pt x="700518" y="190112"/>
                </a:lnTo>
                <a:close/>
                <a:moveTo>
                  <a:pt x="420600" y="190112"/>
                </a:moveTo>
                <a:lnTo>
                  <a:pt x="420600" y="314520"/>
                </a:lnTo>
                <a:lnTo>
                  <a:pt x="545008" y="314520"/>
                </a:lnTo>
                <a:lnTo>
                  <a:pt x="545008" y="190112"/>
                </a:lnTo>
                <a:close/>
                <a:moveTo>
                  <a:pt x="265090" y="190112"/>
                </a:moveTo>
                <a:lnTo>
                  <a:pt x="265090" y="314520"/>
                </a:lnTo>
                <a:lnTo>
                  <a:pt x="389498" y="314520"/>
                </a:lnTo>
                <a:lnTo>
                  <a:pt x="389498" y="190112"/>
                </a:lnTo>
                <a:close/>
                <a:moveTo>
                  <a:pt x="0" y="0"/>
                </a:moveTo>
                <a:lnTo>
                  <a:pt x="2054180" y="0"/>
                </a:lnTo>
                <a:lnTo>
                  <a:pt x="2054180" y="2531246"/>
                </a:lnTo>
                <a:lnTo>
                  <a:pt x="0" y="253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22" name="Chart 1321">
            <a:extLst>
              <a:ext uri="{FF2B5EF4-FFF2-40B4-BE49-F238E27FC236}">
                <a16:creationId xmlns:a16="http://schemas.microsoft.com/office/drawing/2014/main" xmlns="" id="{94927243-381E-4BCF-9A08-C658496B53BC}"/>
              </a:ext>
            </a:extLst>
          </p:cNvPr>
          <p:cNvGraphicFramePr/>
          <p:nvPr>
            <p:extLst/>
          </p:nvPr>
        </p:nvGraphicFramePr>
        <p:xfrm>
          <a:off x="5521826" y="2819897"/>
          <a:ext cx="1427805" cy="18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3" name="Freeform: Shape 1322">
            <a:extLst>
              <a:ext uri="{FF2B5EF4-FFF2-40B4-BE49-F238E27FC236}">
                <a16:creationId xmlns:a16="http://schemas.microsoft.com/office/drawing/2014/main" xmlns="" id="{E3CD4FF5-89C5-48CE-9AE2-0A90461118D4}"/>
              </a:ext>
            </a:extLst>
          </p:cNvPr>
          <p:cNvSpPr/>
          <p:nvPr/>
        </p:nvSpPr>
        <p:spPr>
          <a:xfrm>
            <a:off x="5465411" y="2792231"/>
            <a:ext cx="1540635" cy="1898435"/>
          </a:xfrm>
          <a:custGeom>
            <a:avLst/>
            <a:gdLst>
              <a:gd name="connsiteX0" fmla="*/ 1664682 w 2054180"/>
              <a:gd name="connsiteY0" fmla="*/ 2216727 h 2531246"/>
              <a:gd name="connsiteX1" fmla="*/ 1664682 w 2054180"/>
              <a:gd name="connsiteY1" fmla="*/ 2341135 h 2531246"/>
              <a:gd name="connsiteX2" fmla="*/ 1789090 w 2054180"/>
              <a:gd name="connsiteY2" fmla="*/ 2341135 h 2531246"/>
              <a:gd name="connsiteX3" fmla="*/ 1789090 w 2054180"/>
              <a:gd name="connsiteY3" fmla="*/ 2216727 h 2531246"/>
              <a:gd name="connsiteX4" fmla="*/ 1509172 w 2054180"/>
              <a:gd name="connsiteY4" fmla="*/ 2216727 h 2531246"/>
              <a:gd name="connsiteX5" fmla="*/ 1509172 w 2054180"/>
              <a:gd name="connsiteY5" fmla="*/ 2341135 h 2531246"/>
              <a:gd name="connsiteX6" fmla="*/ 1633580 w 2054180"/>
              <a:gd name="connsiteY6" fmla="*/ 2341135 h 2531246"/>
              <a:gd name="connsiteX7" fmla="*/ 1633580 w 2054180"/>
              <a:gd name="connsiteY7" fmla="*/ 2216727 h 2531246"/>
              <a:gd name="connsiteX8" fmla="*/ 1353661 w 2054180"/>
              <a:gd name="connsiteY8" fmla="*/ 2216727 h 2531246"/>
              <a:gd name="connsiteX9" fmla="*/ 1353661 w 2054180"/>
              <a:gd name="connsiteY9" fmla="*/ 2341135 h 2531246"/>
              <a:gd name="connsiteX10" fmla="*/ 1478069 w 2054180"/>
              <a:gd name="connsiteY10" fmla="*/ 2341135 h 2531246"/>
              <a:gd name="connsiteX11" fmla="*/ 1478069 w 2054180"/>
              <a:gd name="connsiteY11" fmla="*/ 2216727 h 2531246"/>
              <a:gd name="connsiteX12" fmla="*/ 1198151 w 2054180"/>
              <a:gd name="connsiteY12" fmla="*/ 2216727 h 2531246"/>
              <a:gd name="connsiteX13" fmla="*/ 1198151 w 2054180"/>
              <a:gd name="connsiteY13" fmla="*/ 2341135 h 2531246"/>
              <a:gd name="connsiteX14" fmla="*/ 1322559 w 2054180"/>
              <a:gd name="connsiteY14" fmla="*/ 2341135 h 2531246"/>
              <a:gd name="connsiteX15" fmla="*/ 1322559 w 2054180"/>
              <a:gd name="connsiteY15" fmla="*/ 2216727 h 2531246"/>
              <a:gd name="connsiteX16" fmla="*/ 1042641 w 2054180"/>
              <a:gd name="connsiteY16" fmla="*/ 2216727 h 2531246"/>
              <a:gd name="connsiteX17" fmla="*/ 1042641 w 2054180"/>
              <a:gd name="connsiteY17" fmla="*/ 2341135 h 2531246"/>
              <a:gd name="connsiteX18" fmla="*/ 1167049 w 2054180"/>
              <a:gd name="connsiteY18" fmla="*/ 2341135 h 2531246"/>
              <a:gd name="connsiteX19" fmla="*/ 1167049 w 2054180"/>
              <a:gd name="connsiteY19" fmla="*/ 2216727 h 2531246"/>
              <a:gd name="connsiteX20" fmla="*/ 887131 w 2054180"/>
              <a:gd name="connsiteY20" fmla="*/ 2216727 h 2531246"/>
              <a:gd name="connsiteX21" fmla="*/ 887131 w 2054180"/>
              <a:gd name="connsiteY21" fmla="*/ 2341135 h 2531246"/>
              <a:gd name="connsiteX22" fmla="*/ 1011539 w 2054180"/>
              <a:gd name="connsiteY22" fmla="*/ 2341135 h 2531246"/>
              <a:gd name="connsiteX23" fmla="*/ 1011539 w 2054180"/>
              <a:gd name="connsiteY23" fmla="*/ 2216727 h 2531246"/>
              <a:gd name="connsiteX24" fmla="*/ 731621 w 2054180"/>
              <a:gd name="connsiteY24" fmla="*/ 2216727 h 2531246"/>
              <a:gd name="connsiteX25" fmla="*/ 731621 w 2054180"/>
              <a:gd name="connsiteY25" fmla="*/ 2341135 h 2531246"/>
              <a:gd name="connsiteX26" fmla="*/ 856029 w 2054180"/>
              <a:gd name="connsiteY26" fmla="*/ 2341135 h 2531246"/>
              <a:gd name="connsiteX27" fmla="*/ 856029 w 2054180"/>
              <a:gd name="connsiteY27" fmla="*/ 2216727 h 2531246"/>
              <a:gd name="connsiteX28" fmla="*/ 576110 w 2054180"/>
              <a:gd name="connsiteY28" fmla="*/ 2216727 h 2531246"/>
              <a:gd name="connsiteX29" fmla="*/ 576110 w 2054180"/>
              <a:gd name="connsiteY29" fmla="*/ 2341135 h 2531246"/>
              <a:gd name="connsiteX30" fmla="*/ 700518 w 2054180"/>
              <a:gd name="connsiteY30" fmla="*/ 2341135 h 2531246"/>
              <a:gd name="connsiteX31" fmla="*/ 700518 w 2054180"/>
              <a:gd name="connsiteY31" fmla="*/ 2216727 h 2531246"/>
              <a:gd name="connsiteX32" fmla="*/ 420600 w 2054180"/>
              <a:gd name="connsiteY32" fmla="*/ 2216727 h 2531246"/>
              <a:gd name="connsiteX33" fmla="*/ 420600 w 2054180"/>
              <a:gd name="connsiteY33" fmla="*/ 2341135 h 2531246"/>
              <a:gd name="connsiteX34" fmla="*/ 545008 w 2054180"/>
              <a:gd name="connsiteY34" fmla="*/ 2341135 h 2531246"/>
              <a:gd name="connsiteX35" fmla="*/ 545008 w 2054180"/>
              <a:gd name="connsiteY35" fmla="*/ 2216727 h 2531246"/>
              <a:gd name="connsiteX36" fmla="*/ 265090 w 2054180"/>
              <a:gd name="connsiteY36" fmla="*/ 2216727 h 2531246"/>
              <a:gd name="connsiteX37" fmla="*/ 265090 w 2054180"/>
              <a:gd name="connsiteY37" fmla="*/ 2341135 h 2531246"/>
              <a:gd name="connsiteX38" fmla="*/ 389498 w 2054180"/>
              <a:gd name="connsiteY38" fmla="*/ 2341135 h 2531246"/>
              <a:gd name="connsiteX39" fmla="*/ 389498 w 2054180"/>
              <a:gd name="connsiteY39" fmla="*/ 2216727 h 2531246"/>
              <a:gd name="connsiteX40" fmla="*/ 1664682 w 2054180"/>
              <a:gd name="connsiteY40" fmla="*/ 2061216 h 2531246"/>
              <a:gd name="connsiteX41" fmla="*/ 1664682 w 2054180"/>
              <a:gd name="connsiteY41" fmla="*/ 2185624 h 2531246"/>
              <a:gd name="connsiteX42" fmla="*/ 1789090 w 2054180"/>
              <a:gd name="connsiteY42" fmla="*/ 2185624 h 2531246"/>
              <a:gd name="connsiteX43" fmla="*/ 1789090 w 2054180"/>
              <a:gd name="connsiteY43" fmla="*/ 2061216 h 2531246"/>
              <a:gd name="connsiteX44" fmla="*/ 1509172 w 2054180"/>
              <a:gd name="connsiteY44" fmla="*/ 2061216 h 2531246"/>
              <a:gd name="connsiteX45" fmla="*/ 1509172 w 2054180"/>
              <a:gd name="connsiteY45" fmla="*/ 2185624 h 2531246"/>
              <a:gd name="connsiteX46" fmla="*/ 1633580 w 2054180"/>
              <a:gd name="connsiteY46" fmla="*/ 2185624 h 2531246"/>
              <a:gd name="connsiteX47" fmla="*/ 1633580 w 2054180"/>
              <a:gd name="connsiteY47" fmla="*/ 2061216 h 2531246"/>
              <a:gd name="connsiteX48" fmla="*/ 1353661 w 2054180"/>
              <a:gd name="connsiteY48" fmla="*/ 2061216 h 2531246"/>
              <a:gd name="connsiteX49" fmla="*/ 1353661 w 2054180"/>
              <a:gd name="connsiteY49" fmla="*/ 2185624 h 2531246"/>
              <a:gd name="connsiteX50" fmla="*/ 1478069 w 2054180"/>
              <a:gd name="connsiteY50" fmla="*/ 2185624 h 2531246"/>
              <a:gd name="connsiteX51" fmla="*/ 1478069 w 2054180"/>
              <a:gd name="connsiteY51" fmla="*/ 2061216 h 2531246"/>
              <a:gd name="connsiteX52" fmla="*/ 1198151 w 2054180"/>
              <a:gd name="connsiteY52" fmla="*/ 2061216 h 2531246"/>
              <a:gd name="connsiteX53" fmla="*/ 1198151 w 2054180"/>
              <a:gd name="connsiteY53" fmla="*/ 2185624 h 2531246"/>
              <a:gd name="connsiteX54" fmla="*/ 1322559 w 2054180"/>
              <a:gd name="connsiteY54" fmla="*/ 2185624 h 2531246"/>
              <a:gd name="connsiteX55" fmla="*/ 1322559 w 2054180"/>
              <a:gd name="connsiteY55" fmla="*/ 2061216 h 2531246"/>
              <a:gd name="connsiteX56" fmla="*/ 1042641 w 2054180"/>
              <a:gd name="connsiteY56" fmla="*/ 2061216 h 2531246"/>
              <a:gd name="connsiteX57" fmla="*/ 1042641 w 2054180"/>
              <a:gd name="connsiteY57" fmla="*/ 2185624 h 2531246"/>
              <a:gd name="connsiteX58" fmla="*/ 1167049 w 2054180"/>
              <a:gd name="connsiteY58" fmla="*/ 2185624 h 2531246"/>
              <a:gd name="connsiteX59" fmla="*/ 1167049 w 2054180"/>
              <a:gd name="connsiteY59" fmla="*/ 2061216 h 2531246"/>
              <a:gd name="connsiteX60" fmla="*/ 887131 w 2054180"/>
              <a:gd name="connsiteY60" fmla="*/ 2061216 h 2531246"/>
              <a:gd name="connsiteX61" fmla="*/ 887131 w 2054180"/>
              <a:gd name="connsiteY61" fmla="*/ 2185624 h 2531246"/>
              <a:gd name="connsiteX62" fmla="*/ 1011539 w 2054180"/>
              <a:gd name="connsiteY62" fmla="*/ 2185624 h 2531246"/>
              <a:gd name="connsiteX63" fmla="*/ 1011539 w 2054180"/>
              <a:gd name="connsiteY63" fmla="*/ 2061216 h 2531246"/>
              <a:gd name="connsiteX64" fmla="*/ 731621 w 2054180"/>
              <a:gd name="connsiteY64" fmla="*/ 2061216 h 2531246"/>
              <a:gd name="connsiteX65" fmla="*/ 731621 w 2054180"/>
              <a:gd name="connsiteY65" fmla="*/ 2185624 h 2531246"/>
              <a:gd name="connsiteX66" fmla="*/ 856029 w 2054180"/>
              <a:gd name="connsiteY66" fmla="*/ 2185624 h 2531246"/>
              <a:gd name="connsiteX67" fmla="*/ 856029 w 2054180"/>
              <a:gd name="connsiteY67" fmla="*/ 2061216 h 2531246"/>
              <a:gd name="connsiteX68" fmla="*/ 576110 w 2054180"/>
              <a:gd name="connsiteY68" fmla="*/ 2061216 h 2531246"/>
              <a:gd name="connsiteX69" fmla="*/ 576110 w 2054180"/>
              <a:gd name="connsiteY69" fmla="*/ 2185624 h 2531246"/>
              <a:gd name="connsiteX70" fmla="*/ 700518 w 2054180"/>
              <a:gd name="connsiteY70" fmla="*/ 2185624 h 2531246"/>
              <a:gd name="connsiteX71" fmla="*/ 700518 w 2054180"/>
              <a:gd name="connsiteY71" fmla="*/ 2061216 h 2531246"/>
              <a:gd name="connsiteX72" fmla="*/ 420600 w 2054180"/>
              <a:gd name="connsiteY72" fmla="*/ 2061216 h 2531246"/>
              <a:gd name="connsiteX73" fmla="*/ 420600 w 2054180"/>
              <a:gd name="connsiteY73" fmla="*/ 2185624 h 2531246"/>
              <a:gd name="connsiteX74" fmla="*/ 545008 w 2054180"/>
              <a:gd name="connsiteY74" fmla="*/ 2185624 h 2531246"/>
              <a:gd name="connsiteX75" fmla="*/ 545008 w 2054180"/>
              <a:gd name="connsiteY75" fmla="*/ 2061216 h 2531246"/>
              <a:gd name="connsiteX76" fmla="*/ 265090 w 2054180"/>
              <a:gd name="connsiteY76" fmla="*/ 2061216 h 2531246"/>
              <a:gd name="connsiteX77" fmla="*/ 265090 w 2054180"/>
              <a:gd name="connsiteY77" fmla="*/ 2185624 h 2531246"/>
              <a:gd name="connsiteX78" fmla="*/ 389498 w 2054180"/>
              <a:gd name="connsiteY78" fmla="*/ 2185624 h 2531246"/>
              <a:gd name="connsiteX79" fmla="*/ 389498 w 2054180"/>
              <a:gd name="connsiteY79" fmla="*/ 2061216 h 2531246"/>
              <a:gd name="connsiteX80" fmla="*/ 1664682 w 2054180"/>
              <a:gd name="connsiteY80" fmla="*/ 1905706 h 2531246"/>
              <a:gd name="connsiteX81" fmla="*/ 1664682 w 2054180"/>
              <a:gd name="connsiteY81" fmla="*/ 2030114 h 2531246"/>
              <a:gd name="connsiteX82" fmla="*/ 1789090 w 2054180"/>
              <a:gd name="connsiteY82" fmla="*/ 2030114 h 2531246"/>
              <a:gd name="connsiteX83" fmla="*/ 1789090 w 2054180"/>
              <a:gd name="connsiteY83" fmla="*/ 1905706 h 2531246"/>
              <a:gd name="connsiteX84" fmla="*/ 1509172 w 2054180"/>
              <a:gd name="connsiteY84" fmla="*/ 1905706 h 2531246"/>
              <a:gd name="connsiteX85" fmla="*/ 1509172 w 2054180"/>
              <a:gd name="connsiteY85" fmla="*/ 2030114 h 2531246"/>
              <a:gd name="connsiteX86" fmla="*/ 1633580 w 2054180"/>
              <a:gd name="connsiteY86" fmla="*/ 2030114 h 2531246"/>
              <a:gd name="connsiteX87" fmla="*/ 1633580 w 2054180"/>
              <a:gd name="connsiteY87" fmla="*/ 1905706 h 2531246"/>
              <a:gd name="connsiteX88" fmla="*/ 1353661 w 2054180"/>
              <a:gd name="connsiteY88" fmla="*/ 1905706 h 2531246"/>
              <a:gd name="connsiteX89" fmla="*/ 1353661 w 2054180"/>
              <a:gd name="connsiteY89" fmla="*/ 2030114 h 2531246"/>
              <a:gd name="connsiteX90" fmla="*/ 1478069 w 2054180"/>
              <a:gd name="connsiteY90" fmla="*/ 2030114 h 2531246"/>
              <a:gd name="connsiteX91" fmla="*/ 1478069 w 2054180"/>
              <a:gd name="connsiteY91" fmla="*/ 1905706 h 2531246"/>
              <a:gd name="connsiteX92" fmla="*/ 1198151 w 2054180"/>
              <a:gd name="connsiteY92" fmla="*/ 1905706 h 2531246"/>
              <a:gd name="connsiteX93" fmla="*/ 1198151 w 2054180"/>
              <a:gd name="connsiteY93" fmla="*/ 2030114 h 2531246"/>
              <a:gd name="connsiteX94" fmla="*/ 1322559 w 2054180"/>
              <a:gd name="connsiteY94" fmla="*/ 2030114 h 2531246"/>
              <a:gd name="connsiteX95" fmla="*/ 1322559 w 2054180"/>
              <a:gd name="connsiteY95" fmla="*/ 1905706 h 2531246"/>
              <a:gd name="connsiteX96" fmla="*/ 1042641 w 2054180"/>
              <a:gd name="connsiteY96" fmla="*/ 1905706 h 2531246"/>
              <a:gd name="connsiteX97" fmla="*/ 1042641 w 2054180"/>
              <a:gd name="connsiteY97" fmla="*/ 2030114 h 2531246"/>
              <a:gd name="connsiteX98" fmla="*/ 1167049 w 2054180"/>
              <a:gd name="connsiteY98" fmla="*/ 2030114 h 2531246"/>
              <a:gd name="connsiteX99" fmla="*/ 1167049 w 2054180"/>
              <a:gd name="connsiteY99" fmla="*/ 1905706 h 2531246"/>
              <a:gd name="connsiteX100" fmla="*/ 887131 w 2054180"/>
              <a:gd name="connsiteY100" fmla="*/ 1905706 h 2531246"/>
              <a:gd name="connsiteX101" fmla="*/ 887131 w 2054180"/>
              <a:gd name="connsiteY101" fmla="*/ 2030114 h 2531246"/>
              <a:gd name="connsiteX102" fmla="*/ 1011539 w 2054180"/>
              <a:gd name="connsiteY102" fmla="*/ 2030114 h 2531246"/>
              <a:gd name="connsiteX103" fmla="*/ 1011539 w 2054180"/>
              <a:gd name="connsiteY103" fmla="*/ 1905706 h 2531246"/>
              <a:gd name="connsiteX104" fmla="*/ 731621 w 2054180"/>
              <a:gd name="connsiteY104" fmla="*/ 1905706 h 2531246"/>
              <a:gd name="connsiteX105" fmla="*/ 731621 w 2054180"/>
              <a:gd name="connsiteY105" fmla="*/ 2030114 h 2531246"/>
              <a:gd name="connsiteX106" fmla="*/ 856029 w 2054180"/>
              <a:gd name="connsiteY106" fmla="*/ 2030114 h 2531246"/>
              <a:gd name="connsiteX107" fmla="*/ 856029 w 2054180"/>
              <a:gd name="connsiteY107" fmla="*/ 1905706 h 2531246"/>
              <a:gd name="connsiteX108" fmla="*/ 576110 w 2054180"/>
              <a:gd name="connsiteY108" fmla="*/ 1905706 h 2531246"/>
              <a:gd name="connsiteX109" fmla="*/ 576110 w 2054180"/>
              <a:gd name="connsiteY109" fmla="*/ 2030114 h 2531246"/>
              <a:gd name="connsiteX110" fmla="*/ 700518 w 2054180"/>
              <a:gd name="connsiteY110" fmla="*/ 2030114 h 2531246"/>
              <a:gd name="connsiteX111" fmla="*/ 700518 w 2054180"/>
              <a:gd name="connsiteY111" fmla="*/ 1905706 h 2531246"/>
              <a:gd name="connsiteX112" fmla="*/ 420600 w 2054180"/>
              <a:gd name="connsiteY112" fmla="*/ 1905706 h 2531246"/>
              <a:gd name="connsiteX113" fmla="*/ 420600 w 2054180"/>
              <a:gd name="connsiteY113" fmla="*/ 2030114 h 2531246"/>
              <a:gd name="connsiteX114" fmla="*/ 545008 w 2054180"/>
              <a:gd name="connsiteY114" fmla="*/ 2030114 h 2531246"/>
              <a:gd name="connsiteX115" fmla="*/ 545008 w 2054180"/>
              <a:gd name="connsiteY115" fmla="*/ 1905706 h 2531246"/>
              <a:gd name="connsiteX116" fmla="*/ 265090 w 2054180"/>
              <a:gd name="connsiteY116" fmla="*/ 1905706 h 2531246"/>
              <a:gd name="connsiteX117" fmla="*/ 265090 w 2054180"/>
              <a:gd name="connsiteY117" fmla="*/ 2030114 h 2531246"/>
              <a:gd name="connsiteX118" fmla="*/ 389498 w 2054180"/>
              <a:gd name="connsiteY118" fmla="*/ 2030114 h 2531246"/>
              <a:gd name="connsiteX119" fmla="*/ 389498 w 2054180"/>
              <a:gd name="connsiteY119" fmla="*/ 1905706 h 2531246"/>
              <a:gd name="connsiteX120" fmla="*/ 1664682 w 2054180"/>
              <a:gd name="connsiteY120" fmla="*/ 1750196 h 2531246"/>
              <a:gd name="connsiteX121" fmla="*/ 1664682 w 2054180"/>
              <a:gd name="connsiteY121" fmla="*/ 1874604 h 2531246"/>
              <a:gd name="connsiteX122" fmla="*/ 1789090 w 2054180"/>
              <a:gd name="connsiteY122" fmla="*/ 1874604 h 2531246"/>
              <a:gd name="connsiteX123" fmla="*/ 1789090 w 2054180"/>
              <a:gd name="connsiteY123" fmla="*/ 1750196 h 2531246"/>
              <a:gd name="connsiteX124" fmla="*/ 1509172 w 2054180"/>
              <a:gd name="connsiteY124" fmla="*/ 1750196 h 2531246"/>
              <a:gd name="connsiteX125" fmla="*/ 1509172 w 2054180"/>
              <a:gd name="connsiteY125" fmla="*/ 1874604 h 2531246"/>
              <a:gd name="connsiteX126" fmla="*/ 1633580 w 2054180"/>
              <a:gd name="connsiteY126" fmla="*/ 1874604 h 2531246"/>
              <a:gd name="connsiteX127" fmla="*/ 1633580 w 2054180"/>
              <a:gd name="connsiteY127" fmla="*/ 1750196 h 2531246"/>
              <a:gd name="connsiteX128" fmla="*/ 1353661 w 2054180"/>
              <a:gd name="connsiteY128" fmla="*/ 1750196 h 2531246"/>
              <a:gd name="connsiteX129" fmla="*/ 1353661 w 2054180"/>
              <a:gd name="connsiteY129" fmla="*/ 1874604 h 2531246"/>
              <a:gd name="connsiteX130" fmla="*/ 1478069 w 2054180"/>
              <a:gd name="connsiteY130" fmla="*/ 1874604 h 2531246"/>
              <a:gd name="connsiteX131" fmla="*/ 1478069 w 2054180"/>
              <a:gd name="connsiteY131" fmla="*/ 1750196 h 2531246"/>
              <a:gd name="connsiteX132" fmla="*/ 1198151 w 2054180"/>
              <a:gd name="connsiteY132" fmla="*/ 1750196 h 2531246"/>
              <a:gd name="connsiteX133" fmla="*/ 1198151 w 2054180"/>
              <a:gd name="connsiteY133" fmla="*/ 1874604 h 2531246"/>
              <a:gd name="connsiteX134" fmla="*/ 1322559 w 2054180"/>
              <a:gd name="connsiteY134" fmla="*/ 1874604 h 2531246"/>
              <a:gd name="connsiteX135" fmla="*/ 1322559 w 2054180"/>
              <a:gd name="connsiteY135" fmla="*/ 1750196 h 2531246"/>
              <a:gd name="connsiteX136" fmla="*/ 1042641 w 2054180"/>
              <a:gd name="connsiteY136" fmla="*/ 1750196 h 2531246"/>
              <a:gd name="connsiteX137" fmla="*/ 1042641 w 2054180"/>
              <a:gd name="connsiteY137" fmla="*/ 1874604 h 2531246"/>
              <a:gd name="connsiteX138" fmla="*/ 1167049 w 2054180"/>
              <a:gd name="connsiteY138" fmla="*/ 1874604 h 2531246"/>
              <a:gd name="connsiteX139" fmla="*/ 1167049 w 2054180"/>
              <a:gd name="connsiteY139" fmla="*/ 1750196 h 2531246"/>
              <a:gd name="connsiteX140" fmla="*/ 887131 w 2054180"/>
              <a:gd name="connsiteY140" fmla="*/ 1750196 h 2531246"/>
              <a:gd name="connsiteX141" fmla="*/ 887131 w 2054180"/>
              <a:gd name="connsiteY141" fmla="*/ 1874604 h 2531246"/>
              <a:gd name="connsiteX142" fmla="*/ 1011539 w 2054180"/>
              <a:gd name="connsiteY142" fmla="*/ 1874604 h 2531246"/>
              <a:gd name="connsiteX143" fmla="*/ 1011539 w 2054180"/>
              <a:gd name="connsiteY143" fmla="*/ 1750196 h 2531246"/>
              <a:gd name="connsiteX144" fmla="*/ 731621 w 2054180"/>
              <a:gd name="connsiteY144" fmla="*/ 1750196 h 2531246"/>
              <a:gd name="connsiteX145" fmla="*/ 731621 w 2054180"/>
              <a:gd name="connsiteY145" fmla="*/ 1874604 h 2531246"/>
              <a:gd name="connsiteX146" fmla="*/ 856029 w 2054180"/>
              <a:gd name="connsiteY146" fmla="*/ 1874604 h 2531246"/>
              <a:gd name="connsiteX147" fmla="*/ 856029 w 2054180"/>
              <a:gd name="connsiteY147" fmla="*/ 1750196 h 2531246"/>
              <a:gd name="connsiteX148" fmla="*/ 576110 w 2054180"/>
              <a:gd name="connsiteY148" fmla="*/ 1750196 h 2531246"/>
              <a:gd name="connsiteX149" fmla="*/ 576110 w 2054180"/>
              <a:gd name="connsiteY149" fmla="*/ 1874604 h 2531246"/>
              <a:gd name="connsiteX150" fmla="*/ 700518 w 2054180"/>
              <a:gd name="connsiteY150" fmla="*/ 1874604 h 2531246"/>
              <a:gd name="connsiteX151" fmla="*/ 700518 w 2054180"/>
              <a:gd name="connsiteY151" fmla="*/ 1750196 h 2531246"/>
              <a:gd name="connsiteX152" fmla="*/ 420600 w 2054180"/>
              <a:gd name="connsiteY152" fmla="*/ 1750196 h 2531246"/>
              <a:gd name="connsiteX153" fmla="*/ 420600 w 2054180"/>
              <a:gd name="connsiteY153" fmla="*/ 1874604 h 2531246"/>
              <a:gd name="connsiteX154" fmla="*/ 545008 w 2054180"/>
              <a:gd name="connsiteY154" fmla="*/ 1874604 h 2531246"/>
              <a:gd name="connsiteX155" fmla="*/ 545008 w 2054180"/>
              <a:gd name="connsiteY155" fmla="*/ 1750196 h 2531246"/>
              <a:gd name="connsiteX156" fmla="*/ 265090 w 2054180"/>
              <a:gd name="connsiteY156" fmla="*/ 1750196 h 2531246"/>
              <a:gd name="connsiteX157" fmla="*/ 265090 w 2054180"/>
              <a:gd name="connsiteY157" fmla="*/ 1874604 h 2531246"/>
              <a:gd name="connsiteX158" fmla="*/ 389498 w 2054180"/>
              <a:gd name="connsiteY158" fmla="*/ 1874604 h 2531246"/>
              <a:gd name="connsiteX159" fmla="*/ 389498 w 2054180"/>
              <a:gd name="connsiteY159" fmla="*/ 1750196 h 2531246"/>
              <a:gd name="connsiteX160" fmla="*/ 1664682 w 2054180"/>
              <a:gd name="connsiteY160" fmla="*/ 1594686 h 2531246"/>
              <a:gd name="connsiteX161" fmla="*/ 1664682 w 2054180"/>
              <a:gd name="connsiteY161" fmla="*/ 1719094 h 2531246"/>
              <a:gd name="connsiteX162" fmla="*/ 1789090 w 2054180"/>
              <a:gd name="connsiteY162" fmla="*/ 1719094 h 2531246"/>
              <a:gd name="connsiteX163" fmla="*/ 1789090 w 2054180"/>
              <a:gd name="connsiteY163" fmla="*/ 1594686 h 2531246"/>
              <a:gd name="connsiteX164" fmla="*/ 1509172 w 2054180"/>
              <a:gd name="connsiteY164" fmla="*/ 1594686 h 2531246"/>
              <a:gd name="connsiteX165" fmla="*/ 1509172 w 2054180"/>
              <a:gd name="connsiteY165" fmla="*/ 1719094 h 2531246"/>
              <a:gd name="connsiteX166" fmla="*/ 1633580 w 2054180"/>
              <a:gd name="connsiteY166" fmla="*/ 1719094 h 2531246"/>
              <a:gd name="connsiteX167" fmla="*/ 1633580 w 2054180"/>
              <a:gd name="connsiteY167" fmla="*/ 1594686 h 2531246"/>
              <a:gd name="connsiteX168" fmla="*/ 1353661 w 2054180"/>
              <a:gd name="connsiteY168" fmla="*/ 1594686 h 2531246"/>
              <a:gd name="connsiteX169" fmla="*/ 1353661 w 2054180"/>
              <a:gd name="connsiteY169" fmla="*/ 1719094 h 2531246"/>
              <a:gd name="connsiteX170" fmla="*/ 1478069 w 2054180"/>
              <a:gd name="connsiteY170" fmla="*/ 1719094 h 2531246"/>
              <a:gd name="connsiteX171" fmla="*/ 1478069 w 2054180"/>
              <a:gd name="connsiteY171" fmla="*/ 1594686 h 2531246"/>
              <a:gd name="connsiteX172" fmla="*/ 1198151 w 2054180"/>
              <a:gd name="connsiteY172" fmla="*/ 1594686 h 2531246"/>
              <a:gd name="connsiteX173" fmla="*/ 1198151 w 2054180"/>
              <a:gd name="connsiteY173" fmla="*/ 1719094 h 2531246"/>
              <a:gd name="connsiteX174" fmla="*/ 1322559 w 2054180"/>
              <a:gd name="connsiteY174" fmla="*/ 1719094 h 2531246"/>
              <a:gd name="connsiteX175" fmla="*/ 1322559 w 2054180"/>
              <a:gd name="connsiteY175" fmla="*/ 1594686 h 2531246"/>
              <a:gd name="connsiteX176" fmla="*/ 1042641 w 2054180"/>
              <a:gd name="connsiteY176" fmla="*/ 1594686 h 2531246"/>
              <a:gd name="connsiteX177" fmla="*/ 1042641 w 2054180"/>
              <a:gd name="connsiteY177" fmla="*/ 1719094 h 2531246"/>
              <a:gd name="connsiteX178" fmla="*/ 1167049 w 2054180"/>
              <a:gd name="connsiteY178" fmla="*/ 1719094 h 2531246"/>
              <a:gd name="connsiteX179" fmla="*/ 1167049 w 2054180"/>
              <a:gd name="connsiteY179" fmla="*/ 1594686 h 2531246"/>
              <a:gd name="connsiteX180" fmla="*/ 887131 w 2054180"/>
              <a:gd name="connsiteY180" fmla="*/ 1594686 h 2531246"/>
              <a:gd name="connsiteX181" fmla="*/ 887131 w 2054180"/>
              <a:gd name="connsiteY181" fmla="*/ 1719094 h 2531246"/>
              <a:gd name="connsiteX182" fmla="*/ 1011539 w 2054180"/>
              <a:gd name="connsiteY182" fmla="*/ 1719094 h 2531246"/>
              <a:gd name="connsiteX183" fmla="*/ 1011539 w 2054180"/>
              <a:gd name="connsiteY183" fmla="*/ 1594686 h 2531246"/>
              <a:gd name="connsiteX184" fmla="*/ 731621 w 2054180"/>
              <a:gd name="connsiteY184" fmla="*/ 1594686 h 2531246"/>
              <a:gd name="connsiteX185" fmla="*/ 731621 w 2054180"/>
              <a:gd name="connsiteY185" fmla="*/ 1719094 h 2531246"/>
              <a:gd name="connsiteX186" fmla="*/ 856029 w 2054180"/>
              <a:gd name="connsiteY186" fmla="*/ 1719094 h 2531246"/>
              <a:gd name="connsiteX187" fmla="*/ 856029 w 2054180"/>
              <a:gd name="connsiteY187" fmla="*/ 1594686 h 2531246"/>
              <a:gd name="connsiteX188" fmla="*/ 576110 w 2054180"/>
              <a:gd name="connsiteY188" fmla="*/ 1594686 h 2531246"/>
              <a:gd name="connsiteX189" fmla="*/ 576110 w 2054180"/>
              <a:gd name="connsiteY189" fmla="*/ 1719094 h 2531246"/>
              <a:gd name="connsiteX190" fmla="*/ 700518 w 2054180"/>
              <a:gd name="connsiteY190" fmla="*/ 1719094 h 2531246"/>
              <a:gd name="connsiteX191" fmla="*/ 700518 w 2054180"/>
              <a:gd name="connsiteY191" fmla="*/ 1594686 h 2531246"/>
              <a:gd name="connsiteX192" fmla="*/ 420600 w 2054180"/>
              <a:gd name="connsiteY192" fmla="*/ 1594686 h 2531246"/>
              <a:gd name="connsiteX193" fmla="*/ 420600 w 2054180"/>
              <a:gd name="connsiteY193" fmla="*/ 1719094 h 2531246"/>
              <a:gd name="connsiteX194" fmla="*/ 545008 w 2054180"/>
              <a:gd name="connsiteY194" fmla="*/ 1719094 h 2531246"/>
              <a:gd name="connsiteX195" fmla="*/ 545008 w 2054180"/>
              <a:gd name="connsiteY195" fmla="*/ 1594686 h 2531246"/>
              <a:gd name="connsiteX196" fmla="*/ 265090 w 2054180"/>
              <a:gd name="connsiteY196" fmla="*/ 1594686 h 2531246"/>
              <a:gd name="connsiteX197" fmla="*/ 265090 w 2054180"/>
              <a:gd name="connsiteY197" fmla="*/ 1719094 h 2531246"/>
              <a:gd name="connsiteX198" fmla="*/ 389498 w 2054180"/>
              <a:gd name="connsiteY198" fmla="*/ 1719094 h 2531246"/>
              <a:gd name="connsiteX199" fmla="*/ 389498 w 2054180"/>
              <a:gd name="connsiteY199" fmla="*/ 1594686 h 2531246"/>
              <a:gd name="connsiteX200" fmla="*/ 1664682 w 2054180"/>
              <a:gd name="connsiteY200" fmla="*/ 1439176 h 2531246"/>
              <a:gd name="connsiteX201" fmla="*/ 1664682 w 2054180"/>
              <a:gd name="connsiteY201" fmla="*/ 1563584 h 2531246"/>
              <a:gd name="connsiteX202" fmla="*/ 1789090 w 2054180"/>
              <a:gd name="connsiteY202" fmla="*/ 1563584 h 2531246"/>
              <a:gd name="connsiteX203" fmla="*/ 1789090 w 2054180"/>
              <a:gd name="connsiteY203" fmla="*/ 1439176 h 2531246"/>
              <a:gd name="connsiteX204" fmla="*/ 1509172 w 2054180"/>
              <a:gd name="connsiteY204" fmla="*/ 1439176 h 2531246"/>
              <a:gd name="connsiteX205" fmla="*/ 1509172 w 2054180"/>
              <a:gd name="connsiteY205" fmla="*/ 1563584 h 2531246"/>
              <a:gd name="connsiteX206" fmla="*/ 1633580 w 2054180"/>
              <a:gd name="connsiteY206" fmla="*/ 1563584 h 2531246"/>
              <a:gd name="connsiteX207" fmla="*/ 1633580 w 2054180"/>
              <a:gd name="connsiteY207" fmla="*/ 1439176 h 2531246"/>
              <a:gd name="connsiteX208" fmla="*/ 1353661 w 2054180"/>
              <a:gd name="connsiteY208" fmla="*/ 1439176 h 2531246"/>
              <a:gd name="connsiteX209" fmla="*/ 1353661 w 2054180"/>
              <a:gd name="connsiteY209" fmla="*/ 1563584 h 2531246"/>
              <a:gd name="connsiteX210" fmla="*/ 1478069 w 2054180"/>
              <a:gd name="connsiteY210" fmla="*/ 1563584 h 2531246"/>
              <a:gd name="connsiteX211" fmla="*/ 1478069 w 2054180"/>
              <a:gd name="connsiteY211" fmla="*/ 1439176 h 2531246"/>
              <a:gd name="connsiteX212" fmla="*/ 1198151 w 2054180"/>
              <a:gd name="connsiteY212" fmla="*/ 1439176 h 2531246"/>
              <a:gd name="connsiteX213" fmla="*/ 1198151 w 2054180"/>
              <a:gd name="connsiteY213" fmla="*/ 1563584 h 2531246"/>
              <a:gd name="connsiteX214" fmla="*/ 1322559 w 2054180"/>
              <a:gd name="connsiteY214" fmla="*/ 1563584 h 2531246"/>
              <a:gd name="connsiteX215" fmla="*/ 1322559 w 2054180"/>
              <a:gd name="connsiteY215" fmla="*/ 1439176 h 2531246"/>
              <a:gd name="connsiteX216" fmla="*/ 1042641 w 2054180"/>
              <a:gd name="connsiteY216" fmla="*/ 1439176 h 2531246"/>
              <a:gd name="connsiteX217" fmla="*/ 1042641 w 2054180"/>
              <a:gd name="connsiteY217" fmla="*/ 1563584 h 2531246"/>
              <a:gd name="connsiteX218" fmla="*/ 1167049 w 2054180"/>
              <a:gd name="connsiteY218" fmla="*/ 1563584 h 2531246"/>
              <a:gd name="connsiteX219" fmla="*/ 1167049 w 2054180"/>
              <a:gd name="connsiteY219" fmla="*/ 1439176 h 2531246"/>
              <a:gd name="connsiteX220" fmla="*/ 887131 w 2054180"/>
              <a:gd name="connsiteY220" fmla="*/ 1439176 h 2531246"/>
              <a:gd name="connsiteX221" fmla="*/ 887131 w 2054180"/>
              <a:gd name="connsiteY221" fmla="*/ 1563584 h 2531246"/>
              <a:gd name="connsiteX222" fmla="*/ 1011539 w 2054180"/>
              <a:gd name="connsiteY222" fmla="*/ 1563584 h 2531246"/>
              <a:gd name="connsiteX223" fmla="*/ 1011539 w 2054180"/>
              <a:gd name="connsiteY223" fmla="*/ 1439176 h 2531246"/>
              <a:gd name="connsiteX224" fmla="*/ 731621 w 2054180"/>
              <a:gd name="connsiteY224" fmla="*/ 1439176 h 2531246"/>
              <a:gd name="connsiteX225" fmla="*/ 731621 w 2054180"/>
              <a:gd name="connsiteY225" fmla="*/ 1563584 h 2531246"/>
              <a:gd name="connsiteX226" fmla="*/ 856029 w 2054180"/>
              <a:gd name="connsiteY226" fmla="*/ 1563584 h 2531246"/>
              <a:gd name="connsiteX227" fmla="*/ 856029 w 2054180"/>
              <a:gd name="connsiteY227" fmla="*/ 1439176 h 2531246"/>
              <a:gd name="connsiteX228" fmla="*/ 576110 w 2054180"/>
              <a:gd name="connsiteY228" fmla="*/ 1439176 h 2531246"/>
              <a:gd name="connsiteX229" fmla="*/ 576110 w 2054180"/>
              <a:gd name="connsiteY229" fmla="*/ 1563584 h 2531246"/>
              <a:gd name="connsiteX230" fmla="*/ 700518 w 2054180"/>
              <a:gd name="connsiteY230" fmla="*/ 1563584 h 2531246"/>
              <a:gd name="connsiteX231" fmla="*/ 700518 w 2054180"/>
              <a:gd name="connsiteY231" fmla="*/ 1439176 h 2531246"/>
              <a:gd name="connsiteX232" fmla="*/ 420600 w 2054180"/>
              <a:gd name="connsiteY232" fmla="*/ 1439176 h 2531246"/>
              <a:gd name="connsiteX233" fmla="*/ 420600 w 2054180"/>
              <a:gd name="connsiteY233" fmla="*/ 1563584 h 2531246"/>
              <a:gd name="connsiteX234" fmla="*/ 545008 w 2054180"/>
              <a:gd name="connsiteY234" fmla="*/ 1563584 h 2531246"/>
              <a:gd name="connsiteX235" fmla="*/ 545008 w 2054180"/>
              <a:gd name="connsiteY235" fmla="*/ 1439176 h 2531246"/>
              <a:gd name="connsiteX236" fmla="*/ 265090 w 2054180"/>
              <a:gd name="connsiteY236" fmla="*/ 1439176 h 2531246"/>
              <a:gd name="connsiteX237" fmla="*/ 265090 w 2054180"/>
              <a:gd name="connsiteY237" fmla="*/ 1563584 h 2531246"/>
              <a:gd name="connsiteX238" fmla="*/ 389498 w 2054180"/>
              <a:gd name="connsiteY238" fmla="*/ 1563584 h 2531246"/>
              <a:gd name="connsiteX239" fmla="*/ 389498 w 2054180"/>
              <a:gd name="connsiteY239" fmla="*/ 1439176 h 2531246"/>
              <a:gd name="connsiteX240" fmla="*/ 1664682 w 2054180"/>
              <a:gd name="connsiteY240" fmla="*/ 1283666 h 2531246"/>
              <a:gd name="connsiteX241" fmla="*/ 1664682 w 2054180"/>
              <a:gd name="connsiteY241" fmla="*/ 1408074 h 2531246"/>
              <a:gd name="connsiteX242" fmla="*/ 1789090 w 2054180"/>
              <a:gd name="connsiteY242" fmla="*/ 1408074 h 2531246"/>
              <a:gd name="connsiteX243" fmla="*/ 1789090 w 2054180"/>
              <a:gd name="connsiteY243" fmla="*/ 1283666 h 2531246"/>
              <a:gd name="connsiteX244" fmla="*/ 1509172 w 2054180"/>
              <a:gd name="connsiteY244" fmla="*/ 1283666 h 2531246"/>
              <a:gd name="connsiteX245" fmla="*/ 1509172 w 2054180"/>
              <a:gd name="connsiteY245" fmla="*/ 1408074 h 2531246"/>
              <a:gd name="connsiteX246" fmla="*/ 1633580 w 2054180"/>
              <a:gd name="connsiteY246" fmla="*/ 1408074 h 2531246"/>
              <a:gd name="connsiteX247" fmla="*/ 1633580 w 2054180"/>
              <a:gd name="connsiteY247" fmla="*/ 1283666 h 2531246"/>
              <a:gd name="connsiteX248" fmla="*/ 1353661 w 2054180"/>
              <a:gd name="connsiteY248" fmla="*/ 1283666 h 2531246"/>
              <a:gd name="connsiteX249" fmla="*/ 1353661 w 2054180"/>
              <a:gd name="connsiteY249" fmla="*/ 1408074 h 2531246"/>
              <a:gd name="connsiteX250" fmla="*/ 1478069 w 2054180"/>
              <a:gd name="connsiteY250" fmla="*/ 1408074 h 2531246"/>
              <a:gd name="connsiteX251" fmla="*/ 1478069 w 2054180"/>
              <a:gd name="connsiteY251" fmla="*/ 1283666 h 2531246"/>
              <a:gd name="connsiteX252" fmla="*/ 1198151 w 2054180"/>
              <a:gd name="connsiteY252" fmla="*/ 1283666 h 2531246"/>
              <a:gd name="connsiteX253" fmla="*/ 1198151 w 2054180"/>
              <a:gd name="connsiteY253" fmla="*/ 1408074 h 2531246"/>
              <a:gd name="connsiteX254" fmla="*/ 1322559 w 2054180"/>
              <a:gd name="connsiteY254" fmla="*/ 1408074 h 2531246"/>
              <a:gd name="connsiteX255" fmla="*/ 1322559 w 2054180"/>
              <a:gd name="connsiteY255" fmla="*/ 1283666 h 2531246"/>
              <a:gd name="connsiteX256" fmla="*/ 1042641 w 2054180"/>
              <a:gd name="connsiteY256" fmla="*/ 1283666 h 2531246"/>
              <a:gd name="connsiteX257" fmla="*/ 1042641 w 2054180"/>
              <a:gd name="connsiteY257" fmla="*/ 1408074 h 2531246"/>
              <a:gd name="connsiteX258" fmla="*/ 1167049 w 2054180"/>
              <a:gd name="connsiteY258" fmla="*/ 1408074 h 2531246"/>
              <a:gd name="connsiteX259" fmla="*/ 1167049 w 2054180"/>
              <a:gd name="connsiteY259" fmla="*/ 1283666 h 2531246"/>
              <a:gd name="connsiteX260" fmla="*/ 887131 w 2054180"/>
              <a:gd name="connsiteY260" fmla="*/ 1283666 h 2531246"/>
              <a:gd name="connsiteX261" fmla="*/ 887131 w 2054180"/>
              <a:gd name="connsiteY261" fmla="*/ 1408074 h 2531246"/>
              <a:gd name="connsiteX262" fmla="*/ 1011539 w 2054180"/>
              <a:gd name="connsiteY262" fmla="*/ 1408074 h 2531246"/>
              <a:gd name="connsiteX263" fmla="*/ 1011539 w 2054180"/>
              <a:gd name="connsiteY263" fmla="*/ 1283666 h 2531246"/>
              <a:gd name="connsiteX264" fmla="*/ 731621 w 2054180"/>
              <a:gd name="connsiteY264" fmla="*/ 1283666 h 2531246"/>
              <a:gd name="connsiteX265" fmla="*/ 731621 w 2054180"/>
              <a:gd name="connsiteY265" fmla="*/ 1408074 h 2531246"/>
              <a:gd name="connsiteX266" fmla="*/ 856029 w 2054180"/>
              <a:gd name="connsiteY266" fmla="*/ 1408074 h 2531246"/>
              <a:gd name="connsiteX267" fmla="*/ 856029 w 2054180"/>
              <a:gd name="connsiteY267" fmla="*/ 1283666 h 2531246"/>
              <a:gd name="connsiteX268" fmla="*/ 576110 w 2054180"/>
              <a:gd name="connsiteY268" fmla="*/ 1283666 h 2531246"/>
              <a:gd name="connsiteX269" fmla="*/ 576110 w 2054180"/>
              <a:gd name="connsiteY269" fmla="*/ 1408074 h 2531246"/>
              <a:gd name="connsiteX270" fmla="*/ 700518 w 2054180"/>
              <a:gd name="connsiteY270" fmla="*/ 1408074 h 2531246"/>
              <a:gd name="connsiteX271" fmla="*/ 700518 w 2054180"/>
              <a:gd name="connsiteY271" fmla="*/ 1283666 h 2531246"/>
              <a:gd name="connsiteX272" fmla="*/ 420600 w 2054180"/>
              <a:gd name="connsiteY272" fmla="*/ 1283666 h 2531246"/>
              <a:gd name="connsiteX273" fmla="*/ 420600 w 2054180"/>
              <a:gd name="connsiteY273" fmla="*/ 1408074 h 2531246"/>
              <a:gd name="connsiteX274" fmla="*/ 545008 w 2054180"/>
              <a:gd name="connsiteY274" fmla="*/ 1408074 h 2531246"/>
              <a:gd name="connsiteX275" fmla="*/ 545008 w 2054180"/>
              <a:gd name="connsiteY275" fmla="*/ 1283666 h 2531246"/>
              <a:gd name="connsiteX276" fmla="*/ 265090 w 2054180"/>
              <a:gd name="connsiteY276" fmla="*/ 1283666 h 2531246"/>
              <a:gd name="connsiteX277" fmla="*/ 265090 w 2054180"/>
              <a:gd name="connsiteY277" fmla="*/ 1408074 h 2531246"/>
              <a:gd name="connsiteX278" fmla="*/ 389498 w 2054180"/>
              <a:gd name="connsiteY278" fmla="*/ 1408074 h 2531246"/>
              <a:gd name="connsiteX279" fmla="*/ 389498 w 2054180"/>
              <a:gd name="connsiteY279" fmla="*/ 1283666 h 2531246"/>
              <a:gd name="connsiteX280" fmla="*/ 1664682 w 2054180"/>
              <a:gd name="connsiteY280" fmla="*/ 1128155 h 2531246"/>
              <a:gd name="connsiteX281" fmla="*/ 1664682 w 2054180"/>
              <a:gd name="connsiteY281" fmla="*/ 1252563 h 2531246"/>
              <a:gd name="connsiteX282" fmla="*/ 1789090 w 2054180"/>
              <a:gd name="connsiteY282" fmla="*/ 1252563 h 2531246"/>
              <a:gd name="connsiteX283" fmla="*/ 1789090 w 2054180"/>
              <a:gd name="connsiteY283" fmla="*/ 1128155 h 2531246"/>
              <a:gd name="connsiteX284" fmla="*/ 1509172 w 2054180"/>
              <a:gd name="connsiteY284" fmla="*/ 1128155 h 2531246"/>
              <a:gd name="connsiteX285" fmla="*/ 1509172 w 2054180"/>
              <a:gd name="connsiteY285" fmla="*/ 1252563 h 2531246"/>
              <a:gd name="connsiteX286" fmla="*/ 1633580 w 2054180"/>
              <a:gd name="connsiteY286" fmla="*/ 1252563 h 2531246"/>
              <a:gd name="connsiteX287" fmla="*/ 1633580 w 2054180"/>
              <a:gd name="connsiteY287" fmla="*/ 1128155 h 2531246"/>
              <a:gd name="connsiteX288" fmla="*/ 1353661 w 2054180"/>
              <a:gd name="connsiteY288" fmla="*/ 1128155 h 2531246"/>
              <a:gd name="connsiteX289" fmla="*/ 1353661 w 2054180"/>
              <a:gd name="connsiteY289" fmla="*/ 1252563 h 2531246"/>
              <a:gd name="connsiteX290" fmla="*/ 1478069 w 2054180"/>
              <a:gd name="connsiteY290" fmla="*/ 1252563 h 2531246"/>
              <a:gd name="connsiteX291" fmla="*/ 1478069 w 2054180"/>
              <a:gd name="connsiteY291" fmla="*/ 1128155 h 2531246"/>
              <a:gd name="connsiteX292" fmla="*/ 1198151 w 2054180"/>
              <a:gd name="connsiteY292" fmla="*/ 1128155 h 2531246"/>
              <a:gd name="connsiteX293" fmla="*/ 1198151 w 2054180"/>
              <a:gd name="connsiteY293" fmla="*/ 1252563 h 2531246"/>
              <a:gd name="connsiteX294" fmla="*/ 1322559 w 2054180"/>
              <a:gd name="connsiteY294" fmla="*/ 1252563 h 2531246"/>
              <a:gd name="connsiteX295" fmla="*/ 1322559 w 2054180"/>
              <a:gd name="connsiteY295" fmla="*/ 1128155 h 2531246"/>
              <a:gd name="connsiteX296" fmla="*/ 1042641 w 2054180"/>
              <a:gd name="connsiteY296" fmla="*/ 1128155 h 2531246"/>
              <a:gd name="connsiteX297" fmla="*/ 1042641 w 2054180"/>
              <a:gd name="connsiteY297" fmla="*/ 1252563 h 2531246"/>
              <a:gd name="connsiteX298" fmla="*/ 1167049 w 2054180"/>
              <a:gd name="connsiteY298" fmla="*/ 1252563 h 2531246"/>
              <a:gd name="connsiteX299" fmla="*/ 1167049 w 2054180"/>
              <a:gd name="connsiteY299" fmla="*/ 1128155 h 2531246"/>
              <a:gd name="connsiteX300" fmla="*/ 887131 w 2054180"/>
              <a:gd name="connsiteY300" fmla="*/ 1128155 h 2531246"/>
              <a:gd name="connsiteX301" fmla="*/ 887131 w 2054180"/>
              <a:gd name="connsiteY301" fmla="*/ 1252563 h 2531246"/>
              <a:gd name="connsiteX302" fmla="*/ 1011539 w 2054180"/>
              <a:gd name="connsiteY302" fmla="*/ 1252563 h 2531246"/>
              <a:gd name="connsiteX303" fmla="*/ 1011539 w 2054180"/>
              <a:gd name="connsiteY303" fmla="*/ 1128155 h 2531246"/>
              <a:gd name="connsiteX304" fmla="*/ 731621 w 2054180"/>
              <a:gd name="connsiteY304" fmla="*/ 1128155 h 2531246"/>
              <a:gd name="connsiteX305" fmla="*/ 731621 w 2054180"/>
              <a:gd name="connsiteY305" fmla="*/ 1252563 h 2531246"/>
              <a:gd name="connsiteX306" fmla="*/ 856029 w 2054180"/>
              <a:gd name="connsiteY306" fmla="*/ 1252563 h 2531246"/>
              <a:gd name="connsiteX307" fmla="*/ 856029 w 2054180"/>
              <a:gd name="connsiteY307" fmla="*/ 1128155 h 2531246"/>
              <a:gd name="connsiteX308" fmla="*/ 576110 w 2054180"/>
              <a:gd name="connsiteY308" fmla="*/ 1128155 h 2531246"/>
              <a:gd name="connsiteX309" fmla="*/ 576110 w 2054180"/>
              <a:gd name="connsiteY309" fmla="*/ 1252563 h 2531246"/>
              <a:gd name="connsiteX310" fmla="*/ 700518 w 2054180"/>
              <a:gd name="connsiteY310" fmla="*/ 1252563 h 2531246"/>
              <a:gd name="connsiteX311" fmla="*/ 700518 w 2054180"/>
              <a:gd name="connsiteY311" fmla="*/ 1128155 h 2531246"/>
              <a:gd name="connsiteX312" fmla="*/ 420600 w 2054180"/>
              <a:gd name="connsiteY312" fmla="*/ 1128155 h 2531246"/>
              <a:gd name="connsiteX313" fmla="*/ 420600 w 2054180"/>
              <a:gd name="connsiteY313" fmla="*/ 1252563 h 2531246"/>
              <a:gd name="connsiteX314" fmla="*/ 545008 w 2054180"/>
              <a:gd name="connsiteY314" fmla="*/ 1252563 h 2531246"/>
              <a:gd name="connsiteX315" fmla="*/ 545008 w 2054180"/>
              <a:gd name="connsiteY315" fmla="*/ 1128155 h 2531246"/>
              <a:gd name="connsiteX316" fmla="*/ 265090 w 2054180"/>
              <a:gd name="connsiteY316" fmla="*/ 1128155 h 2531246"/>
              <a:gd name="connsiteX317" fmla="*/ 265090 w 2054180"/>
              <a:gd name="connsiteY317" fmla="*/ 1252563 h 2531246"/>
              <a:gd name="connsiteX318" fmla="*/ 389498 w 2054180"/>
              <a:gd name="connsiteY318" fmla="*/ 1252563 h 2531246"/>
              <a:gd name="connsiteX319" fmla="*/ 389498 w 2054180"/>
              <a:gd name="connsiteY319" fmla="*/ 1128155 h 2531246"/>
              <a:gd name="connsiteX320" fmla="*/ 1664682 w 2054180"/>
              <a:gd name="connsiteY320" fmla="*/ 972645 h 2531246"/>
              <a:gd name="connsiteX321" fmla="*/ 1664682 w 2054180"/>
              <a:gd name="connsiteY321" fmla="*/ 1097053 h 2531246"/>
              <a:gd name="connsiteX322" fmla="*/ 1789090 w 2054180"/>
              <a:gd name="connsiteY322" fmla="*/ 1097053 h 2531246"/>
              <a:gd name="connsiteX323" fmla="*/ 1789090 w 2054180"/>
              <a:gd name="connsiteY323" fmla="*/ 972645 h 2531246"/>
              <a:gd name="connsiteX324" fmla="*/ 1509172 w 2054180"/>
              <a:gd name="connsiteY324" fmla="*/ 972645 h 2531246"/>
              <a:gd name="connsiteX325" fmla="*/ 1509172 w 2054180"/>
              <a:gd name="connsiteY325" fmla="*/ 1097053 h 2531246"/>
              <a:gd name="connsiteX326" fmla="*/ 1633580 w 2054180"/>
              <a:gd name="connsiteY326" fmla="*/ 1097053 h 2531246"/>
              <a:gd name="connsiteX327" fmla="*/ 1633580 w 2054180"/>
              <a:gd name="connsiteY327" fmla="*/ 972645 h 2531246"/>
              <a:gd name="connsiteX328" fmla="*/ 1353661 w 2054180"/>
              <a:gd name="connsiteY328" fmla="*/ 972645 h 2531246"/>
              <a:gd name="connsiteX329" fmla="*/ 1353661 w 2054180"/>
              <a:gd name="connsiteY329" fmla="*/ 1097053 h 2531246"/>
              <a:gd name="connsiteX330" fmla="*/ 1478069 w 2054180"/>
              <a:gd name="connsiteY330" fmla="*/ 1097053 h 2531246"/>
              <a:gd name="connsiteX331" fmla="*/ 1478069 w 2054180"/>
              <a:gd name="connsiteY331" fmla="*/ 972645 h 2531246"/>
              <a:gd name="connsiteX332" fmla="*/ 1198151 w 2054180"/>
              <a:gd name="connsiteY332" fmla="*/ 972645 h 2531246"/>
              <a:gd name="connsiteX333" fmla="*/ 1198151 w 2054180"/>
              <a:gd name="connsiteY333" fmla="*/ 1097053 h 2531246"/>
              <a:gd name="connsiteX334" fmla="*/ 1322559 w 2054180"/>
              <a:gd name="connsiteY334" fmla="*/ 1097053 h 2531246"/>
              <a:gd name="connsiteX335" fmla="*/ 1322559 w 2054180"/>
              <a:gd name="connsiteY335" fmla="*/ 972645 h 2531246"/>
              <a:gd name="connsiteX336" fmla="*/ 1042641 w 2054180"/>
              <a:gd name="connsiteY336" fmla="*/ 972645 h 2531246"/>
              <a:gd name="connsiteX337" fmla="*/ 1042641 w 2054180"/>
              <a:gd name="connsiteY337" fmla="*/ 1097053 h 2531246"/>
              <a:gd name="connsiteX338" fmla="*/ 1167049 w 2054180"/>
              <a:gd name="connsiteY338" fmla="*/ 1097053 h 2531246"/>
              <a:gd name="connsiteX339" fmla="*/ 1167049 w 2054180"/>
              <a:gd name="connsiteY339" fmla="*/ 972645 h 2531246"/>
              <a:gd name="connsiteX340" fmla="*/ 887131 w 2054180"/>
              <a:gd name="connsiteY340" fmla="*/ 972645 h 2531246"/>
              <a:gd name="connsiteX341" fmla="*/ 887131 w 2054180"/>
              <a:gd name="connsiteY341" fmla="*/ 1097053 h 2531246"/>
              <a:gd name="connsiteX342" fmla="*/ 1011539 w 2054180"/>
              <a:gd name="connsiteY342" fmla="*/ 1097053 h 2531246"/>
              <a:gd name="connsiteX343" fmla="*/ 1011539 w 2054180"/>
              <a:gd name="connsiteY343" fmla="*/ 972645 h 2531246"/>
              <a:gd name="connsiteX344" fmla="*/ 731621 w 2054180"/>
              <a:gd name="connsiteY344" fmla="*/ 972645 h 2531246"/>
              <a:gd name="connsiteX345" fmla="*/ 731621 w 2054180"/>
              <a:gd name="connsiteY345" fmla="*/ 1097053 h 2531246"/>
              <a:gd name="connsiteX346" fmla="*/ 856029 w 2054180"/>
              <a:gd name="connsiteY346" fmla="*/ 1097053 h 2531246"/>
              <a:gd name="connsiteX347" fmla="*/ 856029 w 2054180"/>
              <a:gd name="connsiteY347" fmla="*/ 972645 h 2531246"/>
              <a:gd name="connsiteX348" fmla="*/ 576110 w 2054180"/>
              <a:gd name="connsiteY348" fmla="*/ 972645 h 2531246"/>
              <a:gd name="connsiteX349" fmla="*/ 576110 w 2054180"/>
              <a:gd name="connsiteY349" fmla="*/ 1097053 h 2531246"/>
              <a:gd name="connsiteX350" fmla="*/ 700518 w 2054180"/>
              <a:gd name="connsiteY350" fmla="*/ 1097053 h 2531246"/>
              <a:gd name="connsiteX351" fmla="*/ 700518 w 2054180"/>
              <a:gd name="connsiteY351" fmla="*/ 972645 h 2531246"/>
              <a:gd name="connsiteX352" fmla="*/ 420600 w 2054180"/>
              <a:gd name="connsiteY352" fmla="*/ 972645 h 2531246"/>
              <a:gd name="connsiteX353" fmla="*/ 420600 w 2054180"/>
              <a:gd name="connsiteY353" fmla="*/ 1097053 h 2531246"/>
              <a:gd name="connsiteX354" fmla="*/ 545008 w 2054180"/>
              <a:gd name="connsiteY354" fmla="*/ 1097053 h 2531246"/>
              <a:gd name="connsiteX355" fmla="*/ 545008 w 2054180"/>
              <a:gd name="connsiteY355" fmla="*/ 972645 h 2531246"/>
              <a:gd name="connsiteX356" fmla="*/ 265090 w 2054180"/>
              <a:gd name="connsiteY356" fmla="*/ 972645 h 2531246"/>
              <a:gd name="connsiteX357" fmla="*/ 265090 w 2054180"/>
              <a:gd name="connsiteY357" fmla="*/ 1097053 h 2531246"/>
              <a:gd name="connsiteX358" fmla="*/ 389498 w 2054180"/>
              <a:gd name="connsiteY358" fmla="*/ 1097053 h 2531246"/>
              <a:gd name="connsiteX359" fmla="*/ 389498 w 2054180"/>
              <a:gd name="connsiteY359" fmla="*/ 972645 h 2531246"/>
              <a:gd name="connsiteX360" fmla="*/ 1664682 w 2054180"/>
              <a:gd name="connsiteY360" fmla="*/ 817135 h 2531246"/>
              <a:gd name="connsiteX361" fmla="*/ 1664682 w 2054180"/>
              <a:gd name="connsiteY361" fmla="*/ 941543 h 2531246"/>
              <a:gd name="connsiteX362" fmla="*/ 1789090 w 2054180"/>
              <a:gd name="connsiteY362" fmla="*/ 941543 h 2531246"/>
              <a:gd name="connsiteX363" fmla="*/ 1789090 w 2054180"/>
              <a:gd name="connsiteY363" fmla="*/ 817135 h 2531246"/>
              <a:gd name="connsiteX364" fmla="*/ 1509172 w 2054180"/>
              <a:gd name="connsiteY364" fmla="*/ 817135 h 2531246"/>
              <a:gd name="connsiteX365" fmla="*/ 1509172 w 2054180"/>
              <a:gd name="connsiteY365" fmla="*/ 941543 h 2531246"/>
              <a:gd name="connsiteX366" fmla="*/ 1633580 w 2054180"/>
              <a:gd name="connsiteY366" fmla="*/ 941543 h 2531246"/>
              <a:gd name="connsiteX367" fmla="*/ 1633580 w 2054180"/>
              <a:gd name="connsiteY367" fmla="*/ 817135 h 2531246"/>
              <a:gd name="connsiteX368" fmla="*/ 1353661 w 2054180"/>
              <a:gd name="connsiteY368" fmla="*/ 817135 h 2531246"/>
              <a:gd name="connsiteX369" fmla="*/ 1353661 w 2054180"/>
              <a:gd name="connsiteY369" fmla="*/ 941543 h 2531246"/>
              <a:gd name="connsiteX370" fmla="*/ 1478069 w 2054180"/>
              <a:gd name="connsiteY370" fmla="*/ 941543 h 2531246"/>
              <a:gd name="connsiteX371" fmla="*/ 1478069 w 2054180"/>
              <a:gd name="connsiteY371" fmla="*/ 817135 h 2531246"/>
              <a:gd name="connsiteX372" fmla="*/ 1198151 w 2054180"/>
              <a:gd name="connsiteY372" fmla="*/ 817135 h 2531246"/>
              <a:gd name="connsiteX373" fmla="*/ 1198151 w 2054180"/>
              <a:gd name="connsiteY373" fmla="*/ 941543 h 2531246"/>
              <a:gd name="connsiteX374" fmla="*/ 1322559 w 2054180"/>
              <a:gd name="connsiteY374" fmla="*/ 941543 h 2531246"/>
              <a:gd name="connsiteX375" fmla="*/ 1322559 w 2054180"/>
              <a:gd name="connsiteY375" fmla="*/ 817135 h 2531246"/>
              <a:gd name="connsiteX376" fmla="*/ 1042641 w 2054180"/>
              <a:gd name="connsiteY376" fmla="*/ 817135 h 2531246"/>
              <a:gd name="connsiteX377" fmla="*/ 1042641 w 2054180"/>
              <a:gd name="connsiteY377" fmla="*/ 941543 h 2531246"/>
              <a:gd name="connsiteX378" fmla="*/ 1167049 w 2054180"/>
              <a:gd name="connsiteY378" fmla="*/ 941543 h 2531246"/>
              <a:gd name="connsiteX379" fmla="*/ 1167049 w 2054180"/>
              <a:gd name="connsiteY379" fmla="*/ 817135 h 2531246"/>
              <a:gd name="connsiteX380" fmla="*/ 887131 w 2054180"/>
              <a:gd name="connsiteY380" fmla="*/ 817135 h 2531246"/>
              <a:gd name="connsiteX381" fmla="*/ 887131 w 2054180"/>
              <a:gd name="connsiteY381" fmla="*/ 941543 h 2531246"/>
              <a:gd name="connsiteX382" fmla="*/ 1011539 w 2054180"/>
              <a:gd name="connsiteY382" fmla="*/ 941543 h 2531246"/>
              <a:gd name="connsiteX383" fmla="*/ 1011539 w 2054180"/>
              <a:gd name="connsiteY383" fmla="*/ 817135 h 2531246"/>
              <a:gd name="connsiteX384" fmla="*/ 731621 w 2054180"/>
              <a:gd name="connsiteY384" fmla="*/ 817135 h 2531246"/>
              <a:gd name="connsiteX385" fmla="*/ 731621 w 2054180"/>
              <a:gd name="connsiteY385" fmla="*/ 941543 h 2531246"/>
              <a:gd name="connsiteX386" fmla="*/ 856029 w 2054180"/>
              <a:gd name="connsiteY386" fmla="*/ 941543 h 2531246"/>
              <a:gd name="connsiteX387" fmla="*/ 856029 w 2054180"/>
              <a:gd name="connsiteY387" fmla="*/ 817135 h 2531246"/>
              <a:gd name="connsiteX388" fmla="*/ 576110 w 2054180"/>
              <a:gd name="connsiteY388" fmla="*/ 817135 h 2531246"/>
              <a:gd name="connsiteX389" fmla="*/ 576110 w 2054180"/>
              <a:gd name="connsiteY389" fmla="*/ 941543 h 2531246"/>
              <a:gd name="connsiteX390" fmla="*/ 700518 w 2054180"/>
              <a:gd name="connsiteY390" fmla="*/ 941543 h 2531246"/>
              <a:gd name="connsiteX391" fmla="*/ 700518 w 2054180"/>
              <a:gd name="connsiteY391" fmla="*/ 817135 h 2531246"/>
              <a:gd name="connsiteX392" fmla="*/ 420600 w 2054180"/>
              <a:gd name="connsiteY392" fmla="*/ 817135 h 2531246"/>
              <a:gd name="connsiteX393" fmla="*/ 420600 w 2054180"/>
              <a:gd name="connsiteY393" fmla="*/ 941543 h 2531246"/>
              <a:gd name="connsiteX394" fmla="*/ 545008 w 2054180"/>
              <a:gd name="connsiteY394" fmla="*/ 941543 h 2531246"/>
              <a:gd name="connsiteX395" fmla="*/ 545008 w 2054180"/>
              <a:gd name="connsiteY395" fmla="*/ 817135 h 2531246"/>
              <a:gd name="connsiteX396" fmla="*/ 265090 w 2054180"/>
              <a:gd name="connsiteY396" fmla="*/ 817135 h 2531246"/>
              <a:gd name="connsiteX397" fmla="*/ 265090 w 2054180"/>
              <a:gd name="connsiteY397" fmla="*/ 941543 h 2531246"/>
              <a:gd name="connsiteX398" fmla="*/ 389498 w 2054180"/>
              <a:gd name="connsiteY398" fmla="*/ 941543 h 2531246"/>
              <a:gd name="connsiteX399" fmla="*/ 389498 w 2054180"/>
              <a:gd name="connsiteY399" fmla="*/ 817135 h 2531246"/>
              <a:gd name="connsiteX400" fmla="*/ 1664682 w 2054180"/>
              <a:gd name="connsiteY400" fmla="*/ 656643 h 2531246"/>
              <a:gd name="connsiteX401" fmla="*/ 1664682 w 2054180"/>
              <a:gd name="connsiteY401" fmla="*/ 781051 h 2531246"/>
              <a:gd name="connsiteX402" fmla="*/ 1789090 w 2054180"/>
              <a:gd name="connsiteY402" fmla="*/ 781051 h 2531246"/>
              <a:gd name="connsiteX403" fmla="*/ 1789090 w 2054180"/>
              <a:gd name="connsiteY403" fmla="*/ 656643 h 2531246"/>
              <a:gd name="connsiteX404" fmla="*/ 1509172 w 2054180"/>
              <a:gd name="connsiteY404" fmla="*/ 656643 h 2531246"/>
              <a:gd name="connsiteX405" fmla="*/ 1509172 w 2054180"/>
              <a:gd name="connsiteY405" fmla="*/ 781051 h 2531246"/>
              <a:gd name="connsiteX406" fmla="*/ 1633580 w 2054180"/>
              <a:gd name="connsiteY406" fmla="*/ 781051 h 2531246"/>
              <a:gd name="connsiteX407" fmla="*/ 1633580 w 2054180"/>
              <a:gd name="connsiteY407" fmla="*/ 656643 h 2531246"/>
              <a:gd name="connsiteX408" fmla="*/ 1353661 w 2054180"/>
              <a:gd name="connsiteY408" fmla="*/ 656643 h 2531246"/>
              <a:gd name="connsiteX409" fmla="*/ 1353661 w 2054180"/>
              <a:gd name="connsiteY409" fmla="*/ 781051 h 2531246"/>
              <a:gd name="connsiteX410" fmla="*/ 1478069 w 2054180"/>
              <a:gd name="connsiteY410" fmla="*/ 781051 h 2531246"/>
              <a:gd name="connsiteX411" fmla="*/ 1478069 w 2054180"/>
              <a:gd name="connsiteY411" fmla="*/ 656643 h 2531246"/>
              <a:gd name="connsiteX412" fmla="*/ 1198151 w 2054180"/>
              <a:gd name="connsiteY412" fmla="*/ 656643 h 2531246"/>
              <a:gd name="connsiteX413" fmla="*/ 1198151 w 2054180"/>
              <a:gd name="connsiteY413" fmla="*/ 781051 h 2531246"/>
              <a:gd name="connsiteX414" fmla="*/ 1322559 w 2054180"/>
              <a:gd name="connsiteY414" fmla="*/ 781051 h 2531246"/>
              <a:gd name="connsiteX415" fmla="*/ 1322559 w 2054180"/>
              <a:gd name="connsiteY415" fmla="*/ 656643 h 2531246"/>
              <a:gd name="connsiteX416" fmla="*/ 1042641 w 2054180"/>
              <a:gd name="connsiteY416" fmla="*/ 656643 h 2531246"/>
              <a:gd name="connsiteX417" fmla="*/ 1042641 w 2054180"/>
              <a:gd name="connsiteY417" fmla="*/ 781051 h 2531246"/>
              <a:gd name="connsiteX418" fmla="*/ 1167049 w 2054180"/>
              <a:gd name="connsiteY418" fmla="*/ 781051 h 2531246"/>
              <a:gd name="connsiteX419" fmla="*/ 1167049 w 2054180"/>
              <a:gd name="connsiteY419" fmla="*/ 656643 h 2531246"/>
              <a:gd name="connsiteX420" fmla="*/ 887131 w 2054180"/>
              <a:gd name="connsiteY420" fmla="*/ 656643 h 2531246"/>
              <a:gd name="connsiteX421" fmla="*/ 887131 w 2054180"/>
              <a:gd name="connsiteY421" fmla="*/ 781051 h 2531246"/>
              <a:gd name="connsiteX422" fmla="*/ 1011539 w 2054180"/>
              <a:gd name="connsiteY422" fmla="*/ 781051 h 2531246"/>
              <a:gd name="connsiteX423" fmla="*/ 1011539 w 2054180"/>
              <a:gd name="connsiteY423" fmla="*/ 656643 h 2531246"/>
              <a:gd name="connsiteX424" fmla="*/ 731621 w 2054180"/>
              <a:gd name="connsiteY424" fmla="*/ 656643 h 2531246"/>
              <a:gd name="connsiteX425" fmla="*/ 731621 w 2054180"/>
              <a:gd name="connsiteY425" fmla="*/ 781051 h 2531246"/>
              <a:gd name="connsiteX426" fmla="*/ 856029 w 2054180"/>
              <a:gd name="connsiteY426" fmla="*/ 781051 h 2531246"/>
              <a:gd name="connsiteX427" fmla="*/ 856029 w 2054180"/>
              <a:gd name="connsiteY427" fmla="*/ 656643 h 2531246"/>
              <a:gd name="connsiteX428" fmla="*/ 576110 w 2054180"/>
              <a:gd name="connsiteY428" fmla="*/ 656643 h 2531246"/>
              <a:gd name="connsiteX429" fmla="*/ 576110 w 2054180"/>
              <a:gd name="connsiteY429" fmla="*/ 781051 h 2531246"/>
              <a:gd name="connsiteX430" fmla="*/ 700518 w 2054180"/>
              <a:gd name="connsiteY430" fmla="*/ 781051 h 2531246"/>
              <a:gd name="connsiteX431" fmla="*/ 700518 w 2054180"/>
              <a:gd name="connsiteY431" fmla="*/ 656643 h 2531246"/>
              <a:gd name="connsiteX432" fmla="*/ 420600 w 2054180"/>
              <a:gd name="connsiteY432" fmla="*/ 656643 h 2531246"/>
              <a:gd name="connsiteX433" fmla="*/ 420600 w 2054180"/>
              <a:gd name="connsiteY433" fmla="*/ 781051 h 2531246"/>
              <a:gd name="connsiteX434" fmla="*/ 545008 w 2054180"/>
              <a:gd name="connsiteY434" fmla="*/ 781051 h 2531246"/>
              <a:gd name="connsiteX435" fmla="*/ 545008 w 2054180"/>
              <a:gd name="connsiteY435" fmla="*/ 656643 h 2531246"/>
              <a:gd name="connsiteX436" fmla="*/ 265090 w 2054180"/>
              <a:gd name="connsiteY436" fmla="*/ 656643 h 2531246"/>
              <a:gd name="connsiteX437" fmla="*/ 265090 w 2054180"/>
              <a:gd name="connsiteY437" fmla="*/ 781051 h 2531246"/>
              <a:gd name="connsiteX438" fmla="*/ 389498 w 2054180"/>
              <a:gd name="connsiteY438" fmla="*/ 781051 h 2531246"/>
              <a:gd name="connsiteX439" fmla="*/ 389498 w 2054180"/>
              <a:gd name="connsiteY439" fmla="*/ 656643 h 2531246"/>
              <a:gd name="connsiteX440" fmla="*/ 1664682 w 2054180"/>
              <a:gd name="connsiteY440" fmla="*/ 501132 h 2531246"/>
              <a:gd name="connsiteX441" fmla="*/ 1664682 w 2054180"/>
              <a:gd name="connsiteY441" fmla="*/ 625540 h 2531246"/>
              <a:gd name="connsiteX442" fmla="*/ 1789090 w 2054180"/>
              <a:gd name="connsiteY442" fmla="*/ 625540 h 2531246"/>
              <a:gd name="connsiteX443" fmla="*/ 1789090 w 2054180"/>
              <a:gd name="connsiteY443" fmla="*/ 501132 h 2531246"/>
              <a:gd name="connsiteX444" fmla="*/ 1509172 w 2054180"/>
              <a:gd name="connsiteY444" fmla="*/ 501132 h 2531246"/>
              <a:gd name="connsiteX445" fmla="*/ 1509172 w 2054180"/>
              <a:gd name="connsiteY445" fmla="*/ 625540 h 2531246"/>
              <a:gd name="connsiteX446" fmla="*/ 1633580 w 2054180"/>
              <a:gd name="connsiteY446" fmla="*/ 625540 h 2531246"/>
              <a:gd name="connsiteX447" fmla="*/ 1633580 w 2054180"/>
              <a:gd name="connsiteY447" fmla="*/ 501132 h 2531246"/>
              <a:gd name="connsiteX448" fmla="*/ 1353661 w 2054180"/>
              <a:gd name="connsiteY448" fmla="*/ 501132 h 2531246"/>
              <a:gd name="connsiteX449" fmla="*/ 1353661 w 2054180"/>
              <a:gd name="connsiteY449" fmla="*/ 625540 h 2531246"/>
              <a:gd name="connsiteX450" fmla="*/ 1478069 w 2054180"/>
              <a:gd name="connsiteY450" fmla="*/ 625540 h 2531246"/>
              <a:gd name="connsiteX451" fmla="*/ 1478069 w 2054180"/>
              <a:gd name="connsiteY451" fmla="*/ 501132 h 2531246"/>
              <a:gd name="connsiteX452" fmla="*/ 1198151 w 2054180"/>
              <a:gd name="connsiteY452" fmla="*/ 501132 h 2531246"/>
              <a:gd name="connsiteX453" fmla="*/ 1198151 w 2054180"/>
              <a:gd name="connsiteY453" fmla="*/ 625540 h 2531246"/>
              <a:gd name="connsiteX454" fmla="*/ 1322559 w 2054180"/>
              <a:gd name="connsiteY454" fmla="*/ 625540 h 2531246"/>
              <a:gd name="connsiteX455" fmla="*/ 1322559 w 2054180"/>
              <a:gd name="connsiteY455" fmla="*/ 501132 h 2531246"/>
              <a:gd name="connsiteX456" fmla="*/ 1042641 w 2054180"/>
              <a:gd name="connsiteY456" fmla="*/ 501132 h 2531246"/>
              <a:gd name="connsiteX457" fmla="*/ 1042641 w 2054180"/>
              <a:gd name="connsiteY457" fmla="*/ 625540 h 2531246"/>
              <a:gd name="connsiteX458" fmla="*/ 1167049 w 2054180"/>
              <a:gd name="connsiteY458" fmla="*/ 625540 h 2531246"/>
              <a:gd name="connsiteX459" fmla="*/ 1167049 w 2054180"/>
              <a:gd name="connsiteY459" fmla="*/ 501132 h 2531246"/>
              <a:gd name="connsiteX460" fmla="*/ 887131 w 2054180"/>
              <a:gd name="connsiteY460" fmla="*/ 501132 h 2531246"/>
              <a:gd name="connsiteX461" fmla="*/ 887131 w 2054180"/>
              <a:gd name="connsiteY461" fmla="*/ 625540 h 2531246"/>
              <a:gd name="connsiteX462" fmla="*/ 1011539 w 2054180"/>
              <a:gd name="connsiteY462" fmla="*/ 625540 h 2531246"/>
              <a:gd name="connsiteX463" fmla="*/ 1011539 w 2054180"/>
              <a:gd name="connsiteY463" fmla="*/ 501132 h 2531246"/>
              <a:gd name="connsiteX464" fmla="*/ 731621 w 2054180"/>
              <a:gd name="connsiteY464" fmla="*/ 501132 h 2531246"/>
              <a:gd name="connsiteX465" fmla="*/ 731621 w 2054180"/>
              <a:gd name="connsiteY465" fmla="*/ 625540 h 2531246"/>
              <a:gd name="connsiteX466" fmla="*/ 856029 w 2054180"/>
              <a:gd name="connsiteY466" fmla="*/ 625540 h 2531246"/>
              <a:gd name="connsiteX467" fmla="*/ 856029 w 2054180"/>
              <a:gd name="connsiteY467" fmla="*/ 501132 h 2531246"/>
              <a:gd name="connsiteX468" fmla="*/ 576110 w 2054180"/>
              <a:gd name="connsiteY468" fmla="*/ 501132 h 2531246"/>
              <a:gd name="connsiteX469" fmla="*/ 576110 w 2054180"/>
              <a:gd name="connsiteY469" fmla="*/ 625540 h 2531246"/>
              <a:gd name="connsiteX470" fmla="*/ 700518 w 2054180"/>
              <a:gd name="connsiteY470" fmla="*/ 625540 h 2531246"/>
              <a:gd name="connsiteX471" fmla="*/ 700518 w 2054180"/>
              <a:gd name="connsiteY471" fmla="*/ 501132 h 2531246"/>
              <a:gd name="connsiteX472" fmla="*/ 420600 w 2054180"/>
              <a:gd name="connsiteY472" fmla="*/ 501132 h 2531246"/>
              <a:gd name="connsiteX473" fmla="*/ 420600 w 2054180"/>
              <a:gd name="connsiteY473" fmla="*/ 625540 h 2531246"/>
              <a:gd name="connsiteX474" fmla="*/ 545008 w 2054180"/>
              <a:gd name="connsiteY474" fmla="*/ 625540 h 2531246"/>
              <a:gd name="connsiteX475" fmla="*/ 545008 w 2054180"/>
              <a:gd name="connsiteY475" fmla="*/ 501132 h 2531246"/>
              <a:gd name="connsiteX476" fmla="*/ 265090 w 2054180"/>
              <a:gd name="connsiteY476" fmla="*/ 501132 h 2531246"/>
              <a:gd name="connsiteX477" fmla="*/ 265090 w 2054180"/>
              <a:gd name="connsiteY477" fmla="*/ 625540 h 2531246"/>
              <a:gd name="connsiteX478" fmla="*/ 389498 w 2054180"/>
              <a:gd name="connsiteY478" fmla="*/ 625540 h 2531246"/>
              <a:gd name="connsiteX479" fmla="*/ 389498 w 2054180"/>
              <a:gd name="connsiteY479" fmla="*/ 501132 h 2531246"/>
              <a:gd name="connsiteX480" fmla="*/ 1664682 w 2054180"/>
              <a:gd name="connsiteY480" fmla="*/ 345622 h 2531246"/>
              <a:gd name="connsiteX481" fmla="*/ 1664682 w 2054180"/>
              <a:gd name="connsiteY481" fmla="*/ 470030 h 2531246"/>
              <a:gd name="connsiteX482" fmla="*/ 1789090 w 2054180"/>
              <a:gd name="connsiteY482" fmla="*/ 470030 h 2531246"/>
              <a:gd name="connsiteX483" fmla="*/ 1789090 w 2054180"/>
              <a:gd name="connsiteY483" fmla="*/ 345622 h 2531246"/>
              <a:gd name="connsiteX484" fmla="*/ 1509172 w 2054180"/>
              <a:gd name="connsiteY484" fmla="*/ 345622 h 2531246"/>
              <a:gd name="connsiteX485" fmla="*/ 1509172 w 2054180"/>
              <a:gd name="connsiteY485" fmla="*/ 470030 h 2531246"/>
              <a:gd name="connsiteX486" fmla="*/ 1633580 w 2054180"/>
              <a:gd name="connsiteY486" fmla="*/ 470030 h 2531246"/>
              <a:gd name="connsiteX487" fmla="*/ 1633580 w 2054180"/>
              <a:gd name="connsiteY487" fmla="*/ 345622 h 2531246"/>
              <a:gd name="connsiteX488" fmla="*/ 1353661 w 2054180"/>
              <a:gd name="connsiteY488" fmla="*/ 345622 h 2531246"/>
              <a:gd name="connsiteX489" fmla="*/ 1353661 w 2054180"/>
              <a:gd name="connsiteY489" fmla="*/ 470030 h 2531246"/>
              <a:gd name="connsiteX490" fmla="*/ 1478069 w 2054180"/>
              <a:gd name="connsiteY490" fmla="*/ 470030 h 2531246"/>
              <a:gd name="connsiteX491" fmla="*/ 1478069 w 2054180"/>
              <a:gd name="connsiteY491" fmla="*/ 345622 h 2531246"/>
              <a:gd name="connsiteX492" fmla="*/ 1198151 w 2054180"/>
              <a:gd name="connsiteY492" fmla="*/ 345622 h 2531246"/>
              <a:gd name="connsiteX493" fmla="*/ 1198151 w 2054180"/>
              <a:gd name="connsiteY493" fmla="*/ 470030 h 2531246"/>
              <a:gd name="connsiteX494" fmla="*/ 1322559 w 2054180"/>
              <a:gd name="connsiteY494" fmla="*/ 470030 h 2531246"/>
              <a:gd name="connsiteX495" fmla="*/ 1322559 w 2054180"/>
              <a:gd name="connsiteY495" fmla="*/ 345622 h 2531246"/>
              <a:gd name="connsiteX496" fmla="*/ 1042641 w 2054180"/>
              <a:gd name="connsiteY496" fmla="*/ 345622 h 2531246"/>
              <a:gd name="connsiteX497" fmla="*/ 1042641 w 2054180"/>
              <a:gd name="connsiteY497" fmla="*/ 470030 h 2531246"/>
              <a:gd name="connsiteX498" fmla="*/ 1167049 w 2054180"/>
              <a:gd name="connsiteY498" fmla="*/ 470030 h 2531246"/>
              <a:gd name="connsiteX499" fmla="*/ 1167049 w 2054180"/>
              <a:gd name="connsiteY499" fmla="*/ 345622 h 2531246"/>
              <a:gd name="connsiteX500" fmla="*/ 887131 w 2054180"/>
              <a:gd name="connsiteY500" fmla="*/ 345622 h 2531246"/>
              <a:gd name="connsiteX501" fmla="*/ 887131 w 2054180"/>
              <a:gd name="connsiteY501" fmla="*/ 470030 h 2531246"/>
              <a:gd name="connsiteX502" fmla="*/ 1011539 w 2054180"/>
              <a:gd name="connsiteY502" fmla="*/ 470030 h 2531246"/>
              <a:gd name="connsiteX503" fmla="*/ 1011539 w 2054180"/>
              <a:gd name="connsiteY503" fmla="*/ 345622 h 2531246"/>
              <a:gd name="connsiteX504" fmla="*/ 731621 w 2054180"/>
              <a:gd name="connsiteY504" fmla="*/ 345622 h 2531246"/>
              <a:gd name="connsiteX505" fmla="*/ 731621 w 2054180"/>
              <a:gd name="connsiteY505" fmla="*/ 470030 h 2531246"/>
              <a:gd name="connsiteX506" fmla="*/ 856029 w 2054180"/>
              <a:gd name="connsiteY506" fmla="*/ 470030 h 2531246"/>
              <a:gd name="connsiteX507" fmla="*/ 856029 w 2054180"/>
              <a:gd name="connsiteY507" fmla="*/ 345622 h 2531246"/>
              <a:gd name="connsiteX508" fmla="*/ 576110 w 2054180"/>
              <a:gd name="connsiteY508" fmla="*/ 345622 h 2531246"/>
              <a:gd name="connsiteX509" fmla="*/ 576110 w 2054180"/>
              <a:gd name="connsiteY509" fmla="*/ 470030 h 2531246"/>
              <a:gd name="connsiteX510" fmla="*/ 700518 w 2054180"/>
              <a:gd name="connsiteY510" fmla="*/ 470030 h 2531246"/>
              <a:gd name="connsiteX511" fmla="*/ 700518 w 2054180"/>
              <a:gd name="connsiteY511" fmla="*/ 345622 h 2531246"/>
              <a:gd name="connsiteX512" fmla="*/ 420600 w 2054180"/>
              <a:gd name="connsiteY512" fmla="*/ 345622 h 2531246"/>
              <a:gd name="connsiteX513" fmla="*/ 420600 w 2054180"/>
              <a:gd name="connsiteY513" fmla="*/ 470030 h 2531246"/>
              <a:gd name="connsiteX514" fmla="*/ 545008 w 2054180"/>
              <a:gd name="connsiteY514" fmla="*/ 470030 h 2531246"/>
              <a:gd name="connsiteX515" fmla="*/ 545008 w 2054180"/>
              <a:gd name="connsiteY515" fmla="*/ 345622 h 2531246"/>
              <a:gd name="connsiteX516" fmla="*/ 265090 w 2054180"/>
              <a:gd name="connsiteY516" fmla="*/ 345622 h 2531246"/>
              <a:gd name="connsiteX517" fmla="*/ 265090 w 2054180"/>
              <a:gd name="connsiteY517" fmla="*/ 470030 h 2531246"/>
              <a:gd name="connsiteX518" fmla="*/ 389498 w 2054180"/>
              <a:gd name="connsiteY518" fmla="*/ 470030 h 2531246"/>
              <a:gd name="connsiteX519" fmla="*/ 389498 w 2054180"/>
              <a:gd name="connsiteY519" fmla="*/ 345622 h 2531246"/>
              <a:gd name="connsiteX520" fmla="*/ 1664682 w 2054180"/>
              <a:gd name="connsiteY520" fmla="*/ 190112 h 2531246"/>
              <a:gd name="connsiteX521" fmla="*/ 1664682 w 2054180"/>
              <a:gd name="connsiteY521" fmla="*/ 314520 h 2531246"/>
              <a:gd name="connsiteX522" fmla="*/ 1789090 w 2054180"/>
              <a:gd name="connsiteY522" fmla="*/ 314520 h 2531246"/>
              <a:gd name="connsiteX523" fmla="*/ 1789090 w 2054180"/>
              <a:gd name="connsiteY523" fmla="*/ 190112 h 2531246"/>
              <a:gd name="connsiteX524" fmla="*/ 1509172 w 2054180"/>
              <a:gd name="connsiteY524" fmla="*/ 190112 h 2531246"/>
              <a:gd name="connsiteX525" fmla="*/ 1509172 w 2054180"/>
              <a:gd name="connsiteY525" fmla="*/ 314520 h 2531246"/>
              <a:gd name="connsiteX526" fmla="*/ 1633580 w 2054180"/>
              <a:gd name="connsiteY526" fmla="*/ 314520 h 2531246"/>
              <a:gd name="connsiteX527" fmla="*/ 1633580 w 2054180"/>
              <a:gd name="connsiteY527" fmla="*/ 190112 h 2531246"/>
              <a:gd name="connsiteX528" fmla="*/ 1353661 w 2054180"/>
              <a:gd name="connsiteY528" fmla="*/ 190112 h 2531246"/>
              <a:gd name="connsiteX529" fmla="*/ 1353661 w 2054180"/>
              <a:gd name="connsiteY529" fmla="*/ 314520 h 2531246"/>
              <a:gd name="connsiteX530" fmla="*/ 1478069 w 2054180"/>
              <a:gd name="connsiteY530" fmla="*/ 314520 h 2531246"/>
              <a:gd name="connsiteX531" fmla="*/ 1478069 w 2054180"/>
              <a:gd name="connsiteY531" fmla="*/ 190112 h 2531246"/>
              <a:gd name="connsiteX532" fmla="*/ 1198151 w 2054180"/>
              <a:gd name="connsiteY532" fmla="*/ 190112 h 2531246"/>
              <a:gd name="connsiteX533" fmla="*/ 1198151 w 2054180"/>
              <a:gd name="connsiteY533" fmla="*/ 314520 h 2531246"/>
              <a:gd name="connsiteX534" fmla="*/ 1322559 w 2054180"/>
              <a:gd name="connsiteY534" fmla="*/ 314520 h 2531246"/>
              <a:gd name="connsiteX535" fmla="*/ 1322559 w 2054180"/>
              <a:gd name="connsiteY535" fmla="*/ 190112 h 2531246"/>
              <a:gd name="connsiteX536" fmla="*/ 1042641 w 2054180"/>
              <a:gd name="connsiteY536" fmla="*/ 190112 h 2531246"/>
              <a:gd name="connsiteX537" fmla="*/ 1042641 w 2054180"/>
              <a:gd name="connsiteY537" fmla="*/ 314520 h 2531246"/>
              <a:gd name="connsiteX538" fmla="*/ 1167049 w 2054180"/>
              <a:gd name="connsiteY538" fmla="*/ 314520 h 2531246"/>
              <a:gd name="connsiteX539" fmla="*/ 1167049 w 2054180"/>
              <a:gd name="connsiteY539" fmla="*/ 190112 h 2531246"/>
              <a:gd name="connsiteX540" fmla="*/ 887131 w 2054180"/>
              <a:gd name="connsiteY540" fmla="*/ 190112 h 2531246"/>
              <a:gd name="connsiteX541" fmla="*/ 887131 w 2054180"/>
              <a:gd name="connsiteY541" fmla="*/ 314520 h 2531246"/>
              <a:gd name="connsiteX542" fmla="*/ 1011539 w 2054180"/>
              <a:gd name="connsiteY542" fmla="*/ 314520 h 2531246"/>
              <a:gd name="connsiteX543" fmla="*/ 1011539 w 2054180"/>
              <a:gd name="connsiteY543" fmla="*/ 190112 h 2531246"/>
              <a:gd name="connsiteX544" fmla="*/ 731621 w 2054180"/>
              <a:gd name="connsiteY544" fmla="*/ 190112 h 2531246"/>
              <a:gd name="connsiteX545" fmla="*/ 731621 w 2054180"/>
              <a:gd name="connsiteY545" fmla="*/ 314520 h 2531246"/>
              <a:gd name="connsiteX546" fmla="*/ 856029 w 2054180"/>
              <a:gd name="connsiteY546" fmla="*/ 314520 h 2531246"/>
              <a:gd name="connsiteX547" fmla="*/ 856029 w 2054180"/>
              <a:gd name="connsiteY547" fmla="*/ 190112 h 2531246"/>
              <a:gd name="connsiteX548" fmla="*/ 576110 w 2054180"/>
              <a:gd name="connsiteY548" fmla="*/ 190112 h 2531246"/>
              <a:gd name="connsiteX549" fmla="*/ 576110 w 2054180"/>
              <a:gd name="connsiteY549" fmla="*/ 314520 h 2531246"/>
              <a:gd name="connsiteX550" fmla="*/ 700518 w 2054180"/>
              <a:gd name="connsiteY550" fmla="*/ 314520 h 2531246"/>
              <a:gd name="connsiteX551" fmla="*/ 700518 w 2054180"/>
              <a:gd name="connsiteY551" fmla="*/ 190112 h 2531246"/>
              <a:gd name="connsiteX552" fmla="*/ 420600 w 2054180"/>
              <a:gd name="connsiteY552" fmla="*/ 190112 h 2531246"/>
              <a:gd name="connsiteX553" fmla="*/ 420600 w 2054180"/>
              <a:gd name="connsiteY553" fmla="*/ 314520 h 2531246"/>
              <a:gd name="connsiteX554" fmla="*/ 545008 w 2054180"/>
              <a:gd name="connsiteY554" fmla="*/ 314520 h 2531246"/>
              <a:gd name="connsiteX555" fmla="*/ 545008 w 2054180"/>
              <a:gd name="connsiteY555" fmla="*/ 190112 h 2531246"/>
              <a:gd name="connsiteX556" fmla="*/ 265090 w 2054180"/>
              <a:gd name="connsiteY556" fmla="*/ 190112 h 2531246"/>
              <a:gd name="connsiteX557" fmla="*/ 265090 w 2054180"/>
              <a:gd name="connsiteY557" fmla="*/ 314520 h 2531246"/>
              <a:gd name="connsiteX558" fmla="*/ 389498 w 2054180"/>
              <a:gd name="connsiteY558" fmla="*/ 314520 h 2531246"/>
              <a:gd name="connsiteX559" fmla="*/ 389498 w 2054180"/>
              <a:gd name="connsiteY559" fmla="*/ 190112 h 2531246"/>
              <a:gd name="connsiteX560" fmla="*/ 0 w 2054180"/>
              <a:gd name="connsiteY560" fmla="*/ 0 h 2531246"/>
              <a:gd name="connsiteX561" fmla="*/ 2054180 w 2054180"/>
              <a:gd name="connsiteY561" fmla="*/ 0 h 2531246"/>
              <a:gd name="connsiteX562" fmla="*/ 2054180 w 2054180"/>
              <a:gd name="connsiteY562" fmla="*/ 2531246 h 2531246"/>
              <a:gd name="connsiteX563" fmla="*/ 0 w 2054180"/>
              <a:gd name="connsiteY563" fmla="*/ 2531246 h 25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2054180" h="2531246">
                <a:moveTo>
                  <a:pt x="1664682" y="2216727"/>
                </a:moveTo>
                <a:lnTo>
                  <a:pt x="1664682" y="2341135"/>
                </a:lnTo>
                <a:lnTo>
                  <a:pt x="1789090" y="2341135"/>
                </a:lnTo>
                <a:lnTo>
                  <a:pt x="1789090" y="2216727"/>
                </a:lnTo>
                <a:close/>
                <a:moveTo>
                  <a:pt x="1509172" y="2216727"/>
                </a:moveTo>
                <a:lnTo>
                  <a:pt x="1509172" y="2341135"/>
                </a:lnTo>
                <a:lnTo>
                  <a:pt x="1633580" y="2341135"/>
                </a:lnTo>
                <a:lnTo>
                  <a:pt x="1633580" y="2216727"/>
                </a:lnTo>
                <a:close/>
                <a:moveTo>
                  <a:pt x="1353661" y="2216727"/>
                </a:moveTo>
                <a:lnTo>
                  <a:pt x="1353661" y="2341135"/>
                </a:lnTo>
                <a:lnTo>
                  <a:pt x="1478069" y="2341135"/>
                </a:lnTo>
                <a:lnTo>
                  <a:pt x="1478069" y="2216727"/>
                </a:lnTo>
                <a:close/>
                <a:moveTo>
                  <a:pt x="1198151" y="2216727"/>
                </a:moveTo>
                <a:lnTo>
                  <a:pt x="1198151" y="2341135"/>
                </a:lnTo>
                <a:lnTo>
                  <a:pt x="1322559" y="2341135"/>
                </a:lnTo>
                <a:lnTo>
                  <a:pt x="1322559" y="2216727"/>
                </a:lnTo>
                <a:close/>
                <a:moveTo>
                  <a:pt x="1042641" y="2216727"/>
                </a:moveTo>
                <a:lnTo>
                  <a:pt x="1042641" y="2341135"/>
                </a:lnTo>
                <a:lnTo>
                  <a:pt x="1167049" y="2341135"/>
                </a:lnTo>
                <a:lnTo>
                  <a:pt x="1167049" y="2216727"/>
                </a:lnTo>
                <a:close/>
                <a:moveTo>
                  <a:pt x="887131" y="2216727"/>
                </a:moveTo>
                <a:lnTo>
                  <a:pt x="887131" y="2341135"/>
                </a:lnTo>
                <a:lnTo>
                  <a:pt x="1011539" y="2341135"/>
                </a:lnTo>
                <a:lnTo>
                  <a:pt x="1011539" y="2216727"/>
                </a:lnTo>
                <a:close/>
                <a:moveTo>
                  <a:pt x="731621" y="2216727"/>
                </a:moveTo>
                <a:lnTo>
                  <a:pt x="731621" y="2341135"/>
                </a:lnTo>
                <a:lnTo>
                  <a:pt x="856029" y="2341135"/>
                </a:lnTo>
                <a:lnTo>
                  <a:pt x="856029" y="2216727"/>
                </a:lnTo>
                <a:close/>
                <a:moveTo>
                  <a:pt x="576110" y="2216727"/>
                </a:moveTo>
                <a:lnTo>
                  <a:pt x="576110" y="2341135"/>
                </a:lnTo>
                <a:lnTo>
                  <a:pt x="700518" y="2341135"/>
                </a:lnTo>
                <a:lnTo>
                  <a:pt x="700518" y="2216727"/>
                </a:lnTo>
                <a:close/>
                <a:moveTo>
                  <a:pt x="420600" y="2216727"/>
                </a:moveTo>
                <a:lnTo>
                  <a:pt x="420600" y="2341135"/>
                </a:lnTo>
                <a:lnTo>
                  <a:pt x="545008" y="2341135"/>
                </a:lnTo>
                <a:lnTo>
                  <a:pt x="545008" y="2216727"/>
                </a:lnTo>
                <a:close/>
                <a:moveTo>
                  <a:pt x="265090" y="2216727"/>
                </a:moveTo>
                <a:lnTo>
                  <a:pt x="265090" y="2341135"/>
                </a:lnTo>
                <a:lnTo>
                  <a:pt x="389498" y="2341135"/>
                </a:lnTo>
                <a:lnTo>
                  <a:pt x="389498" y="2216727"/>
                </a:lnTo>
                <a:close/>
                <a:moveTo>
                  <a:pt x="1664682" y="2061216"/>
                </a:moveTo>
                <a:lnTo>
                  <a:pt x="1664682" y="2185624"/>
                </a:lnTo>
                <a:lnTo>
                  <a:pt x="1789090" y="2185624"/>
                </a:lnTo>
                <a:lnTo>
                  <a:pt x="1789090" y="2061216"/>
                </a:lnTo>
                <a:close/>
                <a:moveTo>
                  <a:pt x="1509172" y="2061216"/>
                </a:moveTo>
                <a:lnTo>
                  <a:pt x="1509172" y="2185624"/>
                </a:lnTo>
                <a:lnTo>
                  <a:pt x="1633580" y="2185624"/>
                </a:lnTo>
                <a:lnTo>
                  <a:pt x="1633580" y="2061216"/>
                </a:lnTo>
                <a:close/>
                <a:moveTo>
                  <a:pt x="1353661" y="2061216"/>
                </a:moveTo>
                <a:lnTo>
                  <a:pt x="1353661" y="2185624"/>
                </a:lnTo>
                <a:lnTo>
                  <a:pt x="1478069" y="2185624"/>
                </a:lnTo>
                <a:lnTo>
                  <a:pt x="1478069" y="2061216"/>
                </a:lnTo>
                <a:close/>
                <a:moveTo>
                  <a:pt x="1198151" y="2061216"/>
                </a:moveTo>
                <a:lnTo>
                  <a:pt x="1198151" y="2185624"/>
                </a:lnTo>
                <a:lnTo>
                  <a:pt x="1322559" y="2185624"/>
                </a:lnTo>
                <a:lnTo>
                  <a:pt x="1322559" y="2061216"/>
                </a:lnTo>
                <a:close/>
                <a:moveTo>
                  <a:pt x="1042641" y="2061216"/>
                </a:moveTo>
                <a:lnTo>
                  <a:pt x="1042641" y="2185624"/>
                </a:lnTo>
                <a:lnTo>
                  <a:pt x="1167049" y="2185624"/>
                </a:lnTo>
                <a:lnTo>
                  <a:pt x="1167049" y="2061216"/>
                </a:lnTo>
                <a:close/>
                <a:moveTo>
                  <a:pt x="887131" y="2061216"/>
                </a:moveTo>
                <a:lnTo>
                  <a:pt x="887131" y="2185624"/>
                </a:lnTo>
                <a:lnTo>
                  <a:pt x="1011539" y="2185624"/>
                </a:lnTo>
                <a:lnTo>
                  <a:pt x="1011539" y="2061216"/>
                </a:lnTo>
                <a:close/>
                <a:moveTo>
                  <a:pt x="731621" y="2061216"/>
                </a:moveTo>
                <a:lnTo>
                  <a:pt x="731621" y="2185624"/>
                </a:lnTo>
                <a:lnTo>
                  <a:pt x="856029" y="2185624"/>
                </a:lnTo>
                <a:lnTo>
                  <a:pt x="856029" y="2061216"/>
                </a:lnTo>
                <a:close/>
                <a:moveTo>
                  <a:pt x="576110" y="2061216"/>
                </a:moveTo>
                <a:lnTo>
                  <a:pt x="576110" y="2185624"/>
                </a:lnTo>
                <a:lnTo>
                  <a:pt x="700518" y="2185624"/>
                </a:lnTo>
                <a:lnTo>
                  <a:pt x="700518" y="2061216"/>
                </a:lnTo>
                <a:close/>
                <a:moveTo>
                  <a:pt x="420600" y="2061216"/>
                </a:moveTo>
                <a:lnTo>
                  <a:pt x="420600" y="2185624"/>
                </a:lnTo>
                <a:lnTo>
                  <a:pt x="545008" y="2185624"/>
                </a:lnTo>
                <a:lnTo>
                  <a:pt x="545008" y="2061216"/>
                </a:lnTo>
                <a:close/>
                <a:moveTo>
                  <a:pt x="265090" y="2061216"/>
                </a:moveTo>
                <a:lnTo>
                  <a:pt x="265090" y="2185624"/>
                </a:lnTo>
                <a:lnTo>
                  <a:pt x="389498" y="2185624"/>
                </a:lnTo>
                <a:lnTo>
                  <a:pt x="389498" y="2061216"/>
                </a:lnTo>
                <a:close/>
                <a:moveTo>
                  <a:pt x="1664682" y="1905706"/>
                </a:moveTo>
                <a:lnTo>
                  <a:pt x="1664682" y="2030114"/>
                </a:lnTo>
                <a:lnTo>
                  <a:pt x="1789090" y="2030114"/>
                </a:lnTo>
                <a:lnTo>
                  <a:pt x="1789090" y="1905706"/>
                </a:lnTo>
                <a:close/>
                <a:moveTo>
                  <a:pt x="1509172" y="1905706"/>
                </a:moveTo>
                <a:lnTo>
                  <a:pt x="1509172" y="2030114"/>
                </a:lnTo>
                <a:lnTo>
                  <a:pt x="1633580" y="2030114"/>
                </a:lnTo>
                <a:lnTo>
                  <a:pt x="1633580" y="1905706"/>
                </a:lnTo>
                <a:close/>
                <a:moveTo>
                  <a:pt x="1353661" y="1905706"/>
                </a:moveTo>
                <a:lnTo>
                  <a:pt x="1353661" y="2030114"/>
                </a:lnTo>
                <a:lnTo>
                  <a:pt x="1478069" y="2030114"/>
                </a:lnTo>
                <a:lnTo>
                  <a:pt x="1478069" y="1905706"/>
                </a:lnTo>
                <a:close/>
                <a:moveTo>
                  <a:pt x="1198151" y="1905706"/>
                </a:moveTo>
                <a:lnTo>
                  <a:pt x="1198151" y="2030114"/>
                </a:lnTo>
                <a:lnTo>
                  <a:pt x="1322559" y="2030114"/>
                </a:lnTo>
                <a:lnTo>
                  <a:pt x="1322559" y="1905706"/>
                </a:lnTo>
                <a:close/>
                <a:moveTo>
                  <a:pt x="1042641" y="1905706"/>
                </a:moveTo>
                <a:lnTo>
                  <a:pt x="1042641" y="2030114"/>
                </a:lnTo>
                <a:lnTo>
                  <a:pt x="1167049" y="2030114"/>
                </a:lnTo>
                <a:lnTo>
                  <a:pt x="1167049" y="1905706"/>
                </a:lnTo>
                <a:close/>
                <a:moveTo>
                  <a:pt x="887131" y="1905706"/>
                </a:moveTo>
                <a:lnTo>
                  <a:pt x="887131" y="2030114"/>
                </a:lnTo>
                <a:lnTo>
                  <a:pt x="1011539" y="2030114"/>
                </a:lnTo>
                <a:lnTo>
                  <a:pt x="1011539" y="1905706"/>
                </a:lnTo>
                <a:close/>
                <a:moveTo>
                  <a:pt x="731621" y="1905706"/>
                </a:moveTo>
                <a:lnTo>
                  <a:pt x="731621" y="2030114"/>
                </a:lnTo>
                <a:lnTo>
                  <a:pt x="856029" y="2030114"/>
                </a:lnTo>
                <a:lnTo>
                  <a:pt x="856029" y="1905706"/>
                </a:lnTo>
                <a:close/>
                <a:moveTo>
                  <a:pt x="576110" y="1905706"/>
                </a:moveTo>
                <a:lnTo>
                  <a:pt x="576110" y="2030114"/>
                </a:lnTo>
                <a:lnTo>
                  <a:pt x="700518" y="2030114"/>
                </a:lnTo>
                <a:lnTo>
                  <a:pt x="700518" y="1905706"/>
                </a:lnTo>
                <a:close/>
                <a:moveTo>
                  <a:pt x="420600" y="1905706"/>
                </a:moveTo>
                <a:lnTo>
                  <a:pt x="420600" y="2030114"/>
                </a:lnTo>
                <a:lnTo>
                  <a:pt x="545008" y="2030114"/>
                </a:lnTo>
                <a:lnTo>
                  <a:pt x="545008" y="1905706"/>
                </a:lnTo>
                <a:close/>
                <a:moveTo>
                  <a:pt x="265090" y="1905706"/>
                </a:moveTo>
                <a:lnTo>
                  <a:pt x="265090" y="2030114"/>
                </a:lnTo>
                <a:lnTo>
                  <a:pt x="389498" y="2030114"/>
                </a:lnTo>
                <a:lnTo>
                  <a:pt x="389498" y="1905706"/>
                </a:lnTo>
                <a:close/>
                <a:moveTo>
                  <a:pt x="1664682" y="1750196"/>
                </a:moveTo>
                <a:lnTo>
                  <a:pt x="1664682" y="1874604"/>
                </a:lnTo>
                <a:lnTo>
                  <a:pt x="1789090" y="1874604"/>
                </a:lnTo>
                <a:lnTo>
                  <a:pt x="1789090" y="1750196"/>
                </a:lnTo>
                <a:close/>
                <a:moveTo>
                  <a:pt x="1509172" y="1750196"/>
                </a:moveTo>
                <a:lnTo>
                  <a:pt x="1509172" y="1874604"/>
                </a:lnTo>
                <a:lnTo>
                  <a:pt x="1633580" y="1874604"/>
                </a:lnTo>
                <a:lnTo>
                  <a:pt x="1633580" y="1750196"/>
                </a:lnTo>
                <a:close/>
                <a:moveTo>
                  <a:pt x="1353661" y="1750196"/>
                </a:moveTo>
                <a:lnTo>
                  <a:pt x="1353661" y="1874604"/>
                </a:lnTo>
                <a:lnTo>
                  <a:pt x="1478069" y="1874604"/>
                </a:lnTo>
                <a:lnTo>
                  <a:pt x="1478069" y="1750196"/>
                </a:lnTo>
                <a:close/>
                <a:moveTo>
                  <a:pt x="1198151" y="1750196"/>
                </a:moveTo>
                <a:lnTo>
                  <a:pt x="1198151" y="1874604"/>
                </a:lnTo>
                <a:lnTo>
                  <a:pt x="1322559" y="1874604"/>
                </a:lnTo>
                <a:lnTo>
                  <a:pt x="1322559" y="1750196"/>
                </a:lnTo>
                <a:close/>
                <a:moveTo>
                  <a:pt x="1042641" y="1750196"/>
                </a:moveTo>
                <a:lnTo>
                  <a:pt x="1042641" y="1874604"/>
                </a:lnTo>
                <a:lnTo>
                  <a:pt x="1167049" y="1874604"/>
                </a:lnTo>
                <a:lnTo>
                  <a:pt x="1167049" y="1750196"/>
                </a:lnTo>
                <a:close/>
                <a:moveTo>
                  <a:pt x="887131" y="1750196"/>
                </a:moveTo>
                <a:lnTo>
                  <a:pt x="887131" y="1874604"/>
                </a:lnTo>
                <a:lnTo>
                  <a:pt x="1011539" y="1874604"/>
                </a:lnTo>
                <a:lnTo>
                  <a:pt x="1011539" y="1750196"/>
                </a:lnTo>
                <a:close/>
                <a:moveTo>
                  <a:pt x="731621" y="1750196"/>
                </a:moveTo>
                <a:lnTo>
                  <a:pt x="731621" y="1874604"/>
                </a:lnTo>
                <a:lnTo>
                  <a:pt x="856029" y="1874604"/>
                </a:lnTo>
                <a:lnTo>
                  <a:pt x="856029" y="1750196"/>
                </a:lnTo>
                <a:close/>
                <a:moveTo>
                  <a:pt x="576110" y="1750196"/>
                </a:moveTo>
                <a:lnTo>
                  <a:pt x="576110" y="1874604"/>
                </a:lnTo>
                <a:lnTo>
                  <a:pt x="700518" y="1874604"/>
                </a:lnTo>
                <a:lnTo>
                  <a:pt x="700518" y="1750196"/>
                </a:lnTo>
                <a:close/>
                <a:moveTo>
                  <a:pt x="420600" y="1750196"/>
                </a:moveTo>
                <a:lnTo>
                  <a:pt x="420600" y="1874604"/>
                </a:lnTo>
                <a:lnTo>
                  <a:pt x="545008" y="1874604"/>
                </a:lnTo>
                <a:lnTo>
                  <a:pt x="545008" y="1750196"/>
                </a:lnTo>
                <a:close/>
                <a:moveTo>
                  <a:pt x="265090" y="1750196"/>
                </a:moveTo>
                <a:lnTo>
                  <a:pt x="265090" y="1874604"/>
                </a:lnTo>
                <a:lnTo>
                  <a:pt x="389498" y="1874604"/>
                </a:lnTo>
                <a:lnTo>
                  <a:pt x="389498" y="1750196"/>
                </a:lnTo>
                <a:close/>
                <a:moveTo>
                  <a:pt x="1664682" y="1594686"/>
                </a:moveTo>
                <a:lnTo>
                  <a:pt x="1664682" y="1719094"/>
                </a:lnTo>
                <a:lnTo>
                  <a:pt x="1789090" y="1719094"/>
                </a:lnTo>
                <a:lnTo>
                  <a:pt x="1789090" y="1594686"/>
                </a:lnTo>
                <a:close/>
                <a:moveTo>
                  <a:pt x="1509172" y="1594686"/>
                </a:moveTo>
                <a:lnTo>
                  <a:pt x="1509172" y="1719094"/>
                </a:lnTo>
                <a:lnTo>
                  <a:pt x="1633580" y="1719094"/>
                </a:lnTo>
                <a:lnTo>
                  <a:pt x="1633580" y="1594686"/>
                </a:lnTo>
                <a:close/>
                <a:moveTo>
                  <a:pt x="1353661" y="1594686"/>
                </a:moveTo>
                <a:lnTo>
                  <a:pt x="1353661" y="1719094"/>
                </a:lnTo>
                <a:lnTo>
                  <a:pt x="1478069" y="1719094"/>
                </a:lnTo>
                <a:lnTo>
                  <a:pt x="1478069" y="1594686"/>
                </a:lnTo>
                <a:close/>
                <a:moveTo>
                  <a:pt x="1198151" y="1594686"/>
                </a:moveTo>
                <a:lnTo>
                  <a:pt x="1198151" y="1719094"/>
                </a:lnTo>
                <a:lnTo>
                  <a:pt x="1322559" y="1719094"/>
                </a:lnTo>
                <a:lnTo>
                  <a:pt x="1322559" y="1594686"/>
                </a:lnTo>
                <a:close/>
                <a:moveTo>
                  <a:pt x="1042641" y="1594686"/>
                </a:moveTo>
                <a:lnTo>
                  <a:pt x="1042641" y="1719094"/>
                </a:lnTo>
                <a:lnTo>
                  <a:pt x="1167049" y="1719094"/>
                </a:lnTo>
                <a:lnTo>
                  <a:pt x="1167049" y="1594686"/>
                </a:lnTo>
                <a:close/>
                <a:moveTo>
                  <a:pt x="887131" y="1594686"/>
                </a:moveTo>
                <a:lnTo>
                  <a:pt x="887131" y="1719094"/>
                </a:lnTo>
                <a:lnTo>
                  <a:pt x="1011539" y="1719094"/>
                </a:lnTo>
                <a:lnTo>
                  <a:pt x="1011539" y="1594686"/>
                </a:lnTo>
                <a:close/>
                <a:moveTo>
                  <a:pt x="731621" y="1594686"/>
                </a:moveTo>
                <a:lnTo>
                  <a:pt x="731621" y="1719094"/>
                </a:lnTo>
                <a:lnTo>
                  <a:pt x="856029" y="1719094"/>
                </a:lnTo>
                <a:lnTo>
                  <a:pt x="856029" y="1594686"/>
                </a:lnTo>
                <a:close/>
                <a:moveTo>
                  <a:pt x="576110" y="1594686"/>
                </a:moveTo>
                <a:lnTo>
                  <a:pt x="576110" y="1719094"/>
                </a:lnTo>
                <a:lnTo>
                  <a:pt x="700518" y="1719094"/>
                </a:lnTo>
                <a:lnTo>
                  <a:pt x="700518" y="1594686"/>
                </a:lnTo>
                <a:close/>
                <a:moveTo>
                  <a:pt x="420600" y="1594686"/>
                </a:moveTo>
                <a:lnTo>
                  <a:pt x="420600" y="1719094"/>
                </a:lnTo>
                <a:lnTo>
                  <a:pt x="545008" y="1719094"/>
                </a:lnTo>
                <a:lnTo>
                  <a:pt x="545008" y="1594686"/>
                </a:lnTo>
                <a:close/>
                <a:moveTo>
                  <a:pt x="265090" y="1594686"/>
                </a:moveTo>
                <a:lnTo>
                  <a:pt x="265090" y="1719094"/>
                </a:lnTo>
                <a:lnTo>
                  <a:pt x="389498" y="1719094"/>
                </a:lnTo>
                <a:lnTo>
                  <a:pt x="389498" y="1594686"/>
                </a:lnTo>
                <a:close/>
                <a:moveTo>
                  <a:pt x="1664682" y="1439176"/>
                </a:moveTo>
                <a:lnTo>
                  <a:pt x="1664682" y="1563584"/>
                </a:lnTo>
                <a:lnTo>
                  <a:pt x="1789090" y="1563584"/>
                </a:lnTo>
                <a:lnTo>
                  <a:pt x="1789090" y="1439176"/>
                </a:lnTo>
                <a:close/>
                <a:moveTo>
                  <a:pt x="1509172" y="1439176"/>
                </a:moveTo>
                <a:lnTo>
                  <a:pt x="1509172" y="1563584"/>
                </a:lnTo>
                <a:lnTo>
                  <a:pt x="1633580" y="1563584"/>
                </a:lnTo>
                <a:lnTo>
                  <a:pt x="1633580" y="1439176"/>
                </a:lnTo>
                <a:close/>
                <a:moveTo>
                  <a:pt x="1353661" y="1439176"/>
                </a:moveTo>
                <a:lnTo>
                  <a:pt x="1353661" y="1563584"/>
                </a:lnTo>
                <a:lnTo>
                  <a:pt x="1478069" y="1563584"/>
                </a:lnTo>
                <a:lnTo>
                  <a:pt x="1478069" y="1439176"/>
                </a:lnTo>
                <a:close/>
                <a:moveTo>
                  <a:pt x="1198151" y="1439176"/>
                </a:moveTo>
                <a:lnTo>
                  <a:pt x="1198151" y="1563584"/>
                </a:lnTo>
                <a:lnTo>
                  <a:pt x="1322559" y="1563584"/>
                </a:lnTo>
                <a:lnTo>
                  <a:pt x="1322559" y="1439176"/>
                </a:lnTo>
                <a:close/>
                <a:moveTo>
                  <a:pt x="1042641" y="1439176"/>
                </a:moveTo>
                <a:lnTo>
                  <a:pt x="1042641" y="1563584"/>
                </a:lnTo>
                <a:lnTo>
                  <a:pt x="1167049" y="1563584"/>
                </a:lnTo>
                <a:lnTo>
                  <a:pt x="1167049" y="1439176"/>
                </a:lnTo>
                <a:close/>
                <a:moveTo>
                  <a:pt x="887131" y="1439176"/>
                </a:moveTo>
                <a:lnTo>
                  <a:pt x="887131" y="1563584"/>
                </a:lnTo>
                <a:lnTo>
                  <a:pt x="1011539" y="1563584"/>
                </a:lnTo>
                <a:lnTo>
                  <a:pt x="1011539" y="1439176"/>
                </a:lnTo>
                <a:close/>
                <a:moveTo>
                  <a:pt x="731621" y="1439176"/>
                </a:moveTo>
                <a:lnTo>
                  <a:pt x="731621" y="1563584"/>
                </a:lnTo>
                <a:lnTo>
                  <a:pt x="856029" y="1563584"/>
                </a:lnTo>
                <a:lnTo>
                  <a:pt x="856029" y="1439176"/>
                </a:lnTo>
                <a:close/>
                <a:moveTo>
                  <a:pt x="576110" y="1439176"/>
                </a:moveTo>
                <a:lnTo>
                  <a:pt x="576110" y="1563584"/>
                </a:lnTo>
                <a:lnTo>
                  <a:pt x="700518" y="1563584"/>
                </a:lnTo>
                <a:lnTo>
                  <a:pt x="700518" y="1439176"/>
                </a:lnTo>
                <a:close/>
                <a:moveTo>
                  <a:pt x="420600" y="1439176"/>
                </a:moveTo>
                <a:lnTo>
                  <a:pt x="420600" y="1563584"/>
                </a:lnTo>
                <a:lnTo>
                  <a:pt x="545008" y="1563584"/>
                </a:lnTo>
                <a:lnTo>
                  <a:pt x="545008" y="1439176"/>
                </a:lnTo>
                <a:close/>
                <a:moveTo>
                  <a:pt x="265090" y="1439176"/>
                </a:moveTo>
                <a:lnTo>
                  <a:pt x="265090" y="1563584"/>
                </a:lnTo>
                <a:lnTo>
                  <a:pt x="389498" y="1563584"/>
                </a:lnTo>
                <a:lnTo>
                  <a:pt x="389498" y="1439176"/>
                </a:lnTo>
                <a:close/>
                <a:moveTo>
                  <a:pt x="1664682" y="1283666"/>
                </a:moveTo>
                <a:lnTo>
                  <a:pt x="1664682" y="1408074"/>
                </a:lnTo>
                <a:lnTo>
                  <a:pt x="1789090" y="1408074"/>
                </a:lnTo>
                <a:lnTo>
                  <a:pt x="1789090" y="1283666"/>
                </a:lnTo>
                <a:close/>
                <a:moveTo>
                  <a:pt x="1509172" y="1283666"/>
                </a:moveTo>
                <a:lnTo>
                  <a:pt x="1509172" y="1408074"/>
                </a:lnTo>
                <a:lnTo>
                  <a:pt x="1633580" y="1408074"/>
                </a:lnTo>
                <a:lnTo>
                  <a:pt x="1633580" y="1283666"/>
                </a:lnTo>
                <a:close/>
                <a:moveTo>
                  <a:pt x="1353661" y="1283666"/>
                </a:moveTo>
                <a:lnTo>
                  <a:pt x="1353661" y="1408074"/>
                </a:lnTo>
                <a:lnTo>
                  <a:pt x="1478069" y="1408074"/>
                </a:lnTo>
                <a:lnTo>
                  <a:pt x="1478069" y="1283666"/>
                </a:lnTo>
                <a:close/>
                <a:moveTo>
                  <a:pt x="1198151" y="1283666"/>
                </a:moveTo>
                <a:lnTo>
                  <a:pt x="1198151" y="1408074"/>
                </a:lnTo>
                <a:lnTo>
                  <a:pt x="1322559" y="1408074"/>
                </a:lnTo>
                <a:lnTo>
                  <a:pt x="1322559" y="1283666"/>
                </a:lnTo>
                <a:close/>
                <a:moveTo>
                  <a:pt x="1042641" y="1283666"/>
                </a:moveTo>
                <a:lnTo>
                  <a:pt x="1042641" y="1408074"/>
                </a:lnTo>
                <a:lnTo>
                  <a:pt x="1167049" y="1408074"/>
                </a:lnTo>
                <a:lnTo>
                  <a:pt x="1167049" y="1283666"/>
                </a:lnTo>
                <a:close/>
                <a:moveTo>
                  <a:pt x="887131" y="1283666"/>
                </a:moveTo>
                <a:lnTo>
                  <a:pt x="887131" y="1408074"/>
                </a:lnTo>
                <a:lnTo>
                  <a:pt x="1011539" y="1408074"/>
                </a:lnTo>
                <a:lnTo>
                  <a:pt x="1011539" y="1283666"/>
                </a:lnTo>
                <a:close/>
                <a:moveTo>
                  <a:pt x="731621" y="1283666"/>
                </a:moveTo>
                <a:lnTo>
                  <a:pt x="731621" y="1408074"/>
                </a:lnTo>
                <a:lnTo>
                  <a:pt x="856029" y="1408074"/>
                </a:lnTo>
                <a:lnTo>
                  <a:pt x="856029" y="1283666"/>
                </a:lnTo>
                <a:close/>
                <a:moveTo>
                  <a:pt x="576110" y="1283666"/>
                </a:moveTo>
                <a:lnTo>
                  <a:pt x="576110" y="1408074"/>
                </a:lnTo>
                <a:lnTo>
                  <a:pt x="700518" y="1408074"/>
                </a:lnTo>
                <a:lnTo>
                  <a:pt x="700518" y="1283666"/>
                </a:lnTo>
                <a:close/>
                <a:moveTo>
                  <a:pt x="420600" y="1283666"/>
                </a:moveTo>
                <a:lnTo>
                  <a:pt x="420600" y="1408074"/>
                </a:lnTo>
                <a:lnTo>
                  <a:pt x="545008" y="1408074"/>
                </a:lnTo>
                <a:lnTo>
                  <a:pt x="545008" y="1283666"/>
                </a:lnTo>
                <a:close/>
                <a:moveTo>
                  <a:pt x="265090" y="1283666"/>
                </a:moveTo>
                <a:lnTo>
                  <a:pt x="265090" y="1408074"/>
                </a:lnTo>
                <a:lnTo>
                  <a:pt x="389498" y="1408074"/>
                </a:lnTo>
                <a:lnTo>
                  <a:pt x="389498" y="1283666"/>
                </a:lnTo>
                <a:close/>
                <a:moveTo>
                  <a:pt x="1664682" y="1128155"/>
                </a:moveTo>
                <a:lnTo>
                  <a:pt x="1664682" y="1252563"/>
                </a:lnTo>
                <a:lnTo>
                  <a:pt x="1789090" y="1252563"/>
                </a:lnTo>
                <a:lnTo>
                  <a:pt x="1789090" y="1128155"/>
                </a:lnTo>
                <a:close/>
                <a:moveTo>
                  <a:pt x="1509172" y="1128155"/>
                </a:moveTo>
                <a:lnTo>
                  <a:pt x="1509172" y="1252563"/>
                </a:lnTo>
                <a:lnTo>
                  <a:pt x="1633580" y="1252563"/>
                </a:lnTo>
                <a:lnTo>
                  <a:pt x="1633580" y="1128155"/>
                </a:lnTo>
                <a:close/>
                <a:moveTo>
                  <a:pt x="1353661" y="1128155"/>
                </a:moveTo>
                <a:lnTo>
                  <a:pt x="1353661" y="1252563"/>
                </a:lnTo>
                <a:lnTo>
                  <a:pt x="1478069" y="1252563"/>
                </a:lnTo>
                <a:lnTo>
                  <a:pt x="1478069" y="1128155"/>
                </a:lnTo>
                <a:close/>
                <a:moveTo>
                  <a:pt x="1198151" y="1128155"/>
                </a:moveTo>
                <a:lnTo>
                  <a:pt x="1198151" y="1252563"/>
                </a:lnTo>
                <a:lnTo>
                  <a:pt x="1322559" y="1252563"/>
                </a:lnTo>
                <a:lnTo>
                  <a:pt x="1322559" y="1128155"/>
                </a:lnTo>
                <a:close/>
                <a:moveTo>
                  <a:pt x="1042641" y="1128155"/>
                </a:moveTo>
                <a:lnTo>
                  <a:pt x="1042641" y="1252563"/>
                </a:lnTo>
                <a:lnTo>
                  <a:pt x="1167049" y="1252563"/>
                </a:lnTo>
                <a:lnTo>
                  <a:pt x="1167049" y="1128155"/>
                </a:lnTo>
                <a:close/>
                <a:moveTo>
                  <a:pt x="887131" y="1128155"/>
                </a:moveTo>
                <a:lnTo>
                  <a:pt x="887131" y="1252563"/>
                </a:lnTo>
                <a:lnTo>
                  <a:pt x="1011539" y="1252563"/>
                </a:lnTo>
                <a:lnTo>
                  <a:pt x="1011539" y="1128155"/>
                </a:lnTo>
                <a:close/>
                <a:moveTo>
                  <a:pt x="731621" y="1128155"/>
                </a:moveTo>
                <a:lnTo>
                  <a:pt x="731621" y="1252563"/>
                </a:lnTo>
                <a:lnTo>
                  <a:pt x="856029" y="1252563"/>
                </a:lnTo>
                <a:lnTo>
                  <a:pt x="856029" y="1128155"/>
                </a:lnTo>
                <a:close/>
                <a:moveTo>
                  <a:pt x="576110" y="1128155"/>
                </a:moveTo>
                <a:lnTo>
                  <a:pt x="576110" y="1252563"/>
                </a:lnTo>
                <a:lnTo>
                  <a:pt x="700518" y="1252563"/>
                </a:lnTo>
                <a:lnTo>
                  <a:pt x="700518" y="1128155"/>
                </a:lnTo>
                <a:close/>
                <a:moveTo>
                  <a:pt x="420600" y="1128155"/>
                </a:moveTo>
                <a:lnTo>
                  <a:pt x="420600" y="1252563"/>
                </a:lnTo>
                <a:lnTo>
                  <a:pt x="545008" y="1252563"/>
                </a:lnTo>
                <a:lnTo>
                  <a:pt x="545008" y="1128155"/>
                </a:lnTo>
                <a:close/>
                <a:moveTo>
                  <a:pt x="265090" y="1128155"/>
                </a:moveTo>
                <a:lnTo>
                  <a:pt x="265090" y="1252563"/>
                </a:lnTo>
                <a:lnTo>
                  <a:pt x="389498" y="1252563"/>
                </a:lnTo>
                <a:lnTo>
                  <a:pt x="389498" y="1128155"/>
                </a:lnTo>
                <a:close/>
                <a:moveTo>
                  <a:pt x="1664682" y="972645"/>
                </a:moveTo>
                <a:lnTo>
                  <a:pt x="1664682" y="1097053"/>
                </a:lnTo>
                <a:lnTo>
                  <a:pt x="1789090" y="1097053"/>
                </a:lnTo>
                <a:lnTo>
                  <a:pt x="1789090" y="972645"/>
                </a:lnTo>
                <a:close/>
                <a:moveTo>
                  <a:pt x="1509172" y="972645"/>
                </a:moveTo>
                <a:lnTo>
                  <a:pt x="1509172" y="1097053"/>
                </a:lnTo>
                <a:lnTo>
                  <a:pt x="1633580" y="1097053"/>
                </a:lnTo>
                <a:lnTo>
                  <a:pt x="1633580" y="972645"/>
                </a:lnTo>
                <a:close/>
                <a:moveTo>
                  <a:pt x="1353661" y="972645"/>
                </a:moveTo>
                <a:lnTo>
                  <a:pt x="1353661" y="1097053"/>
                </a:lnTo>
                <a:lnTo>
                  <a:pt x="1478069" y="1097053"/>
                </a:lnTo>
                <a:lnTo>
                  <a:pt x="1478069" y="972645"/>
                </a:lnTo>
                <a:close/>
                <a:moveTo>
                  <a:pt x="1198151" y="972645"/>
                </a:moveTo>
                <a:lnTo>
                  <a:pt x="1198151" y="1097053"/>
                </a:lnTo>
                <a:lnTo>
                  <a:pt x="1322559" y="1097053"/>
                </a:lnTo>
                <a:lnTo>
                  <a:pt x="1322559" y="972645"/>
                </a:lnTo>
                <a:close/>
                <a:moveTo>
                  <a:pt x="1042641" y="972645"/>
                </a:moveTo>
                <a:lnTo>
                  <a:pt x="1042641" y="1097053"/>
                </a:lnTo>
                <a:lnTo>
                  <a:pt x="1167049" y="1097053"/>
                </a:lnTo>
                <a:lnTo>
                  <a:pt x="1167049" y="972645"/>
                </a:lnTo>
                <a:close/>
                <a:moveTo>
                  <a:pt x="887131" y="972645"/>
                </a:moveTo>
                <a:lnTo>
                  <a:pt x="887131" y="1097053"/>
                </a:lnTo>
                <a:lnTo>
                  <a:pt x="1011539" y="1097053"/>
                </a:lnTo>
                <a:lnTo>
                  <a:pt x="1011539" y="972645"/>
                </a:lnTo>
                <a:close/>
                <a:moveTo>
                  <a:pt x="731621" y="972645"/>
                </a:moveTo>
                <a:lnTo>
                  <a:pt x="731621" y="1097053"/>
                </a:lnTo>
                <a:lnTo>
                  <a:pt x="856029" y="1097053"/>
                </a:lnTo>
                <a:lnTo>
                  <a:pt x="856029" y="972645"/>
                </a:lnTo>
                <a:close/>
                <a:moveTo>
                  <a:pt x="576110" y="972645"/>
                </a:moveTo>
                <a:lnTo>
                  <a:pt x="576110" y="1097053"/>
                </a:lnTo>
                <a:lnTo>
                  <a:pt x="700518" y="1097053"/>
                </a:lnTo>
                <a:lnTo>
                  <a:pt x="700518" y="972645"/>
                </a:lnTo>
                <a:close/>
                <a:moveTo>
                  <a:pt x="420600" y="972645"/>
                </a:moveTo>
                <a:lnTo>
                  <a:pt x="420600" y="1097053"/>
                </a:lnTo>
                <a:lnTo>
                  <a:pt x="545008" y="1097053"/>
                </a:lnTo>
                <a:lnTo>
                  <a:pt x="545008" y="972645"/>
                </a:lnTo>
                <a:close/>
                <a:moveTo>
                  <a:pt x="265090" y="972645"/>
                </a:moveTo>
                <a:lnTo>
                  <a:pt x="265090" y="1097053"/>
                </a:lnTo>
                <a:lnTo>
                  <a:pt x="389498" y="1097053"/>
                </a:lnTo>
                <a:lnTo>
                  <a:pt x="389498" y="972645"/>
                </a:lnTo>
                <a:close/>
                <a:moveTo>
                  <a:pt x="1664682" y="817135"/>
                </a:moveTo>
                <a:lnTo>
                  <a:pt x="1664682" y="941543"/>
                </a:lnTo>
                <a:lnTo>
                  <a:pt x="1789090" y="941543"/>
                </a:lnTo>
                <a:lnTo>
                  <a:pt x="1789090" y="817135"/>
                </a:lnTo>
                <a:close/>
                <a:moveTo>
                  <a:pt x="1509172" y="817135"/>
                </a:moveTo>
                <a:lnTo>
                  <a:pt x="1509172" y="941543"/>
                </a:lnTo>
                <a:lnTo>
                  <a:pt x="1633580" y="941543"/>
                </a:lnTo>
                <a:lnTo>
                  <a:pt x="1633580" y="817135"/>
                </a:lnTo>
                <a:close/>
                <a:moveTo>
                  <a:pt x="1353661" y="817135"/>
                </a:moveTo>
                <a:lnTo>
                  <a:pt x="1353661" y="941543"/>
                </a:lnTo>
                <a:lnTo>
                  <a:pt x="1478069" y="941543"/>
                </a:lnTo>
                <a:lnTo>
                  <a:pt x="1478069" y="817135"/>
                </a:lnTo>
                <a:close/>
                <a:moveTo>
                  <a:pt x="1198151" y="817135"/>
                </a:moveTo>
                <a:lnTo>
                  <a:pt x="1198151" y="941543"/>
                </a:lnTo>
                <a:lnTo>
                  <a:pt x="1322559" y="941543"/>
                </a:lnTo>
                <a:lnTo>
                  <a:pt x="1322559" y="817135"/>
                </a:lnTo>
                <a:close/>
                <a:moveTo>
                  <a:pt x="1042641" y="817135"/>
                </a:moveTo>
                <a:lnTo>
                  <a:pt x="1042641" y="941543"/>
                </a:lnTo>
                <a:lnTo>
                  <a:pt x="1167049" y="941543"/>
                </a:lnTo>
                <a:lnTo>
                  <a:pt x="1167049" y="817135"/>
                </a:lnTo>
                <a:close/>
                <a:moveTo>
                  <a:pt x="887131" y="817135"/>
                </a:moveTo>
                <a:lnTo>
                  <a:pt x="887131" y="941543"/>
                </a:lnTo>
                <a:lnTo>
                  <a:pt x="1011539" y="941543"/>
                </a:lnTo>
                <a:lnTo>
                  <a:pt x="1011539" y="817135"/>
                </a:lnTo>
                <a:close/>
                <a:moveTo>
                  <a:pt x="731621" y="817135"/>
                </a:moveTo>
                <a:lnTo>
                  <a:pt x="731621" y="941543"/>
                </a:lnTo>
                <a:lnTo>
                  <a:pt x="856029" y="941543"/>
                </a:lnTo>
                <a:lnTo>
                  <a:pt x="856029" y="817135"/>
                </a:lnTo>
                <a:close/>
                <a:moveTo>
                  <a:pt x="576110" y="817135"/>
                </a:moveTo>
                <a:lnTo>
                  <a:pt x="576110" y="941543"/>
                </a:lnTo>
                <a:lnTo>
                  <a:pt x="700518" y="941543"/>
                </a:lnTo>
                <a:lnTo>
                  <a:pt x="700518" y="817135"/>
                </a:lnTo>
                <a:close/>
                <a:moveTo>
                  <a:pt x="420600" y="817135"/>
                </a:moveTo>
                <a:lnTo>
                  <a:pt x="420600" y="941543"/>
                </a:lnTo>
                <a:lnTo>
                  <a:pt x="545008" y="941543"/>
                </a:lnTo>
                <a:lnTo>
                  <a:pt x="545008" y="817135"/>
                </a:lnTo>
                <a:close/>
                <a:moveTo>
                  <a:pt x="265090" y="817135"/>
                </a:moveTo>
                <a:lnTo>
                  <a:pt x="265090" y="941543"/>
                </a:lnTo>
                <a:lnTo>
                  <a:pt x="389498" y="941543"/>
                </a:lnTo>
                <a:lnTo>
                  <a:pt x="389498" y="817135"/>
                </a:lnTo>
                <a:close/>
                <a:moveTo>
                  <a:pt x="1664682" y="656643"/>
                </a:moveTo>
                <a:lnTo>
                  <a:pt x="1664682" y="781051"/>
                </a:lnTo>
                <a:lnTo>
                  <a:pt x="1789090" y="781051"/>
                </a:lnTo>
                <a:lnTo>
                  <a:pt x="1789090" y="656643"/>
                </a:lnTo>
                <a:close/>
                <a:moveTo>
                  <a:pt x="1509172" y="656643"/>
                </a:moveTo>
                <a:lnTo>
                  <a:pt x="1509172" y="781051"/>
                </a:lnTo>
                <a:lnTo>
                  <a:pt x="1633580" y="781051"/>
                </a:lnTo>
                <a:lnTo>
                  <a:pt x="1633580" y="656643"/>
                </a:lnTo>
                <a:close/>
                <a:moveTo>
                  <a:pt x="1353661" y="656643"/>
                </a:moveTo>
                <a:lnTo>
                  <a:pt x="1353661" y="781051"/>
                </a:lnTo>
                <a:lnTo>
                  <a:pt x="1478069" y="781051"/>
                </a:lnTo>
                <a:lnTo>
                  <a:pt x="1478069" y="656643"/>
                </a:lnTo>
                <a:close/>
                <a:moveTo>
                  <a:pt x="1198151" y="656643"/>
                </a:moveTo>
                <a:lnTo>
                  <a:pt x="1198151" y="781051"/>
                </a:lnTo>
                <a:lnTo>
                  <a:pt x="1322559" y="781051"/>
                </a:lnTo>
                <a:lnTo>
                  <a:pt x="1322559" y="656643"/>
                </a:lnTo>
                <a:close/>
                <a:moveTo>
                  <a:pt x="1042641" y="656643"/>
                </a:moveTo>
                <a:lnTo>
                  <a:pt x="1042641" y="781051"/>
                </a:lnTo>
                <a:lnTo>
                  <a:pt x="1167049" y="781051"/>
                </a:lnTo>
                <a:lnTo>
                  <a:pt x="1167049" y="656643"/>
                </a:lnTo>
                <a:close/>
                <a:moveTo>
                  <a:pt x="887131" y="656643"/>
                </a:moveTo>
                <a:lnTo>
                  <a:pt x="887131" y="781051"/>
                </a:lnTo>
                <a:lnTo>
                  <a:pt x="1011539" y="781051"/>
                </a:lnTo>
                <a:lnTo>
                  <a:pt x="1011539" y="656643"/>
                </a:lnTo>
                <a:close/>
                <a:moveTo>
                  <a:pt x="731621" y="656643"/>
                </a:moveTo>
                <a:lnTo>
                  <a:pt x="731621" y="781051"/>
                </a:lnTo>
                <a:lnTo>
                  <a:pt x="856029" y="781051"/>
                </a:lnTo>
                <a:lnTo>
                  <a:pt x="856029" y="656643"/>
                </a:lnTo>
                <a:close/>
                <a:moveTo>
                  <a:pt x="576110" y="656643"/>
                </a:moveTo>
                <a:lnTo>
                  <a:pt x="576110" y="781051"/>
                </a:lnTo>
                <a:lnTo>
                  <a:pt x="700518" y="781051"/>
                </a:lnTo>
                <a:lnTo>
                  <a:pt x="700518" y="656643"/>
                </a:lnTo>
                <a:close/>
                <a:moveTo>
                  <a:pt x="420600" y="656643"/>
                </a:moveTo>
                <a:lnTo>
                  <a:pt x="420600" y="781051"/>
                </a:lnTo>
                <a:lnTo>
                  <a:pt x="545008" y="781051"/>
                </a:lnTo>
                <a:lnTo>
                  <a:pt x="545008" y="656643"/>
                </a:lnTo>
                <a:close/>
                <a:moveTo>
                  <a:pt x="265090" y="656643"/>
                </a:moveTo>
                <a:lnTo>
                  <a:pt x="265090" y="781051"/>
                </a:lnTo>
                <a:lnTo>
                  <a:pt x="389498" y="781051"/>
                </a:lnTo>
                <a:lnTo>
                  <a:pt x="389498" y="656643"/>
                </a:lnTo>
                <a:close/>
                <a:moveTo>
                  <a:pt x="1664682" y="501132"/>
                </a:moveTo>
                <a:lnTo>
                  <a:pt x="1664682" y="625540"/>
                </a:lnTo>
                <a:lnTo>
                  <a:pt x="1789090" y="625540"/>
                </a:lnTo>
                <a:lnTo>
                  <a:pt x="1789090" y="501132"/>
                </a:lnTo>
                <a:close/>
                <a:moveTo>
                  <a:pt x="1509172" y="501132"/>
                </a:moveTo>
                <a:lnTo>
                  <a:pt x="1509172" y="625540"/>
                </a:lnTo>
                <a:lnTo>
                  <a:pt x="1633580" y="625540"/>
                </a:lnTo>
                <a:lnTo>
                  <a:pt x="1633580" y="501132"/>
                </a:lnTo>
                <a:close/>
                <a:moveTo>
                  <a:pt x="1353661" y="501132"/>
                </a:moveTo>
                <a:lnTo>
                  <a:pt x="1353661" y="625540"/>
                </a:lnTo>
                <a:lnTo>
                  <a:pt x="1478069" y="625540"/>
                </a:lnTo>
                <a:lnTo>
                  <a:pt x="1478069" y="501132"/>
                </a:lnTo>
                <a:close/>
                <a:moveTo>
                  <a:pt x="1198151" y="501132"/>
                </a:moveTo>
                <a:lnTo>
                  <a:pt x="1198151" y="625540"/>
                </a:lnTo>
                <a:lnTo>
                  <a:pt x="1322559" y="625540"/>
                </a:lnTo>
                <a:lnTo>
                  <a:pt x="1322559" y="501132"/>
                </a:lnTo>
                <a:close/>
                <a:moveTo>
                  <a:pt x="1042641" y="501132"/>
                </a:moveTo>
                <a:lnTo>
                  <a:pt x="1042641" y="625540"/>
                </a:lnTo>
                <a:lnTo>
                  <a:pt x="1167049" y="625540"/>
                </a:lnTo>
                <a:lnTo>
                  <a:pt x="1167049" y="501132"/>
                </a:lnTo>
                <a:close/>
                <a:moveTo>
                  <a:pt x="887131" y="501132"/>
                </a:moveTo>
                <a:lnTo>
                  <a:pt x="887131" y="625540"/>
                </a:lnTo>
                <a:lnTo>
                  <a:pt x="1011539" y="625540"/>
                </a:lnTo>
                <a:lnTo>
                  <a:pt x="1011539" y="501132"/>
                </a:lnTo>
                <a:close/>
                <a:moveTo>
                  <a:pt x="731621" y="501132"/>
                </a:moveTo>
                <a:lnTo>
                  <a:pt x="731621" y="625540"/>
                </a:lnTo>
                <a:lnTo>
                  <a:pt x="856029" y="625540"/>
                </a:lnTo>
                <a:lnTo>
                  <a:pt x="856029" y="501132"/>
                </a:lnTo>
                <a:close/>
                <a:moveTo>
                  <a:pt x="576110" y="501132"/>
                </a:moveTo>
                <a:lnTo>
                  <a:pt x="576110" y="625540"/>
                </a:lnTo>
                <a:lnTo>
                  <a:pt x="700518" y="625540"/>
                </a:lnTo>
                <a:lnTo>
                  <a:pt x="700518" y="501132"/>
                </a:lnTo>
                <a:close/>
                <a:moveTo>
                  <a:pt x="420600" y="501132"/>
                </a:moveTo>
                <a:lnTo>
                  <a:pt x="420600" y="625540"/>
                </a:lnTo>
                <a:lnTo>
                  <a:pt x="545008" y="625540"/>
                </a:lnTo>
                <a:lnTo>
                  <a:pt x="545008" y="501132"/>
                </a:lnTo>
                <a:close/>
                <a:moveTo>
                  <a:pt x="265090" y="501132"/>
                </a:moveTo>
                <a:lnTo>
                  <a:pt x="265090" y="625540"/>
                </a:lnTo>
                <a:lnTo>
                  <a:pt x="389498" y="625540"/>
                </a:lnTo>
                <a:lnTo>
                  <a:pt x="389498" y="501132"/>
                </a:lnTo>
                <a:close/>
                <a:moveTo>
                  <a:pt x="1664682" y="345622"/>
                </a:moveTo>
                <a:lnTo>
                  <a:pt x="1664682" y="470030"/>
                </a:lnTo>
                <a:lnTo>
                  <a:pt x="1789090" y="470030"/>
                </a:lnTo>
                <a:lnTo>
                  <a:pt x="1789090" y="345622"/>
                </a:lnTo>
                <a:close/>
                <a:moveTo>
                  <a:pt x="1509172" y="345622"/>
                </a:moveTo>
                <a:lnTo>
                  <a:pt x="1509172" y="470030"/>
                </a:lnTo>
                <a:lnTo>
                  <a:pt x="1633580" y="470030"/>
                </a:lnTo>
                <a:lnTo>
                  <a:pt x="1633580" y="345622"/>
                </a:lnTo>
                <a:close/>
                <a:moveTo>
                  <a:pt x="1353661" y="345622"/>
                </a:moveTo>
                <a:lnTo>
                  <a:pt x="1353661" y="470030"/>
                </a:lnTo>
                <a:lnTo>
                  <a:pt x="1478069" y="470030"/>
                </a:lnTo>
                <a:lnTo>
                  <a:pt x="1478069" y="345622"/>
                </a:lnTo>
                <a:close/>
                <a:moveTo>
                  <a:pt x="1198151" y="345622"/>
                </a:moveTo>
                <a:lnTo>
                  <a:pt x="1198151" y="470030"/>
                </a:lnTo>
                <a:lnTo>
                  <a:pt x="1322559" y="470030"/>
                </a:lnTo>
                <a:lnTo>
                  <a:pt x="1322559" y="345622"/>
                </a:lnTo>
                <a:close/>
                <a:moveTo>
                  <a:pt x="1042641" y="345622"/>
                </a:moveTo>
                <a:lnTo>
                  <a:pt x="1042641" y="470030"/>
                </a:lnTo>
                <a:lnTo>
                  <a:pt x="1167049" y="470030"/>
                </a:lnTo>
                <a:lnTo>
                  <a:pt x="1167049" y="345622"/>
                </a:lnTo>
                <a:close/>
                <a:moveTo>
                  <a:pt x="887131" y="345622"/>
                </a:moveTo>
                <a:lnTo>
                  <a:pt x="887131" y="470030"/>
                </a:lnTo>
                <a:lnTo>
                  <a:pt x="1011539" y="470030"/>
                </a:lnTo>
                <a:lnTo>
                  <a:pt x="1011539" y="345622"/>
                </a:lnTo>
                <a:close/>
                <a:moveTo>
                  <a:pt x="731621" y="345622"/>
                </a:moveTo>
                <a:lnTo>
                  <a:pt x="731621" y="470030"/>
                </a:lnTo>
                <a:lnTo>
                  <a:pt x="856029" y="470030"/>
                </a:lnTo>
                <a:lnTo>
                  <a:pt x="856029" y="345622"/>
                </a:lnTo>
                <a:close/>
                <a:moveTo>
                  <a:pt x="576110" y="345622"/>
                </a:moveTo>
                <a:lnTo>
                  <a:pt x="576110" y="470030"/>
                </a:lnTo>
                <a:lnTo>
                  <a:pt x="700518" y="470030"/>
                </a:lnTo>
                <a:lnTo>
                  <a:pt x="700518" y="345622"/>
                </a:lnTo>
                <a:close/>
                <a:moveTo>
                  <a:pt x="420600" y="345622"/>
                </a:moveTo>
                <a:lnTo>
                  <a:pt x="420600" y="470030"/>
                </a:lnTo>
                <a:lnTo>
                  <a:pt x="545008" y="470030"/>
                </a:lnTo>
                <a:lnTo>
                  <a:pt x="545008" y="345622"/>
                </a:lnTo>
                <a:close/>
                <a:moveTo>
                  <a:pt x="265090" y="345622"/>
                </a:moveTo>
                <a:lnTo>
                  <a:pt x="265090" y="470030"/>
                </a:lnTo>
                <a:lnTo>
                  <a:pt x="389498" y="470030"/>
                </a:lnTo>
                <a:lnTo>
                  <a:pt x="389498" y="345622"/>
                </a:lnTo>
                <a:close/>
                <a:moveTo>
                  <a:pt x="1664682" y="190112"/>
                </a:moveTo>
                <a:lnTo>
                  <a:pt x="1664682" y="314520"/>
                </a:lnTo>
                <a:lnTo>
                  <a:pt x="1789090" y="314520"/>
                </a:lnTo>
                <a:lnTo>
                  <a:pt x="1789090" y="190112"/>
                </a:lnTo>
                <a:close/>
                <a:moveTo>
                  <a:pt x="1509172" y="190112"/>
                </a:moveTo>
                <a:lnTo>
                  <a:pt x="1509172" y="314520"/>
                </a:lnTo>
                <a:lnTo>
                  <a:pt x="1633580" y="314520"/>
                </a:lnTo>
                <a:lnTo>
                  <a:pt x="1633580" y="190112"/>
                </a:lnTo>
                <a:close/>
                <a:moveTo>
                  <a:pt x="1353661" y="190112"/>
                </a:moveTo>
                <a:lnTo>
                  <a:pt x="1353661" y="314520"/>
                </a:lnTo>
                <a:lnTo>
                  <a:pt x="1478069" y="314520"/>
                </a:lnTo>
                <a:lnTo>
                  <a:pt x="1478069" y="190112"/>
                </a:lnTo>
                <a:close/>
                <a:moveTo>
                  <a:pt x="1198151" y="190112"/>
                </a:moveTo>
                <a:lnTo>
                  <a:pt x="1198151" y="314520"/>
                </a:lnTo>
                <a:lnTo>
                  <a:pt x="1322559" y="314520"/>
                </a:lnTo>
                <a:lnTo>
                  <a:pt x="1322559" y="190112"/>
                </a:lnTo>
                <a:close/>
                <a:moveTo>
                  <a:pt x="1042641" y="190112"/>
                </a:moveTo>
                <a:lnTo>
                  <a:pt x="1042641" y="314520"/>
                </a:lnTo>
                <a:lnTo>
                  <a:pt x="1167049" y="314520"/>
                </a:lnTo>
                <a:lnTo>
                  <a:pt x="1167049" y="190112"/>
                </a:lnTo>
                <a:close/>
                <a:moveTo>
                  <a:pt x="887131" y="190112"/>
                </a:moveTo>
                <a:lnTo>
                  <a:pt x="887131" y="314520"/>
                </a:lnTo>
                <a:lnTo>
                  <a:pt x="1011539" y="314520"/>
                </a:lnTo>
                <a:lnTo>
                  <a:pt x="1011539" y="190112"/>
                </a:lnTo>
                <a:close/>
                <a:moveTo>
                  <a:pt x="731621" y="190112"/>
                </a:moveTo>
                <a:lnTo>
                  <a:pt x="731621" y="314520"/>
                </a:lnTo>
                <a:lnTo>
                  <a:pt x="856029" y="314520"/>
                </a:lnTo>
                <a:lnTo>
                  <a:pt x="856029" y="190112"/>
                </a:lnTo>
                <a:close/>
                <a:moveTo>
                  <a:pt x="576110" y="190112"/>
                </a:moveTo>
                <a:lnTo>
                  <a:pt x="576110" y="314520"/>
                </a:lnTo>
                <a:lnTo>
                  <a:pt x="700518" y="314520"/>
                </a:lnTo>
                <a:lnTo>
                  <a:pt x="700518" y="190112"/>
                </a:lnTo>
                <a:close/>
                <a:moveTo>
                  <a:pt x="420600" y="190112"/>
                </a:moveTo>
                <a:lnTo>
                  <a:pt x="420600" y="314520"/>
                </a:lnTo>
                <a:lnTo>
                  <a:pt x="545008" y="314520"/>
                </a:lnTo>
                <a:lnTo>
                  <a:pt x="545008" y="190112"/>
                </a:lnTo>
                <a:close/>
                <a:moveTo>
                  <a:pt x="265090" y="190112"/>
                </a:moveTo>
                <a:lnTo>
                  <a:pt x="265090" y="314520"/>
                </a:lnTo>
                <a:lnTo>
                  <a:pt x="389498" y="314520"/>
                </a:lnTo>
                <a:lnTo>
                  <a:pt x="389498" y="190112"/>
                </a:lnTo>
                <a:close/>
                <a:moveTo>
                  <a:pt x="0" y="0"/>
                </a:moveTo>
                <a:lnTo>
                  <a:pt x="2054180" y="0"/>
                </a:lnTo>
                <a:lnTo>
                  <a:pt x="2054180" y="2531246"/>
                </a:lnTo>
                <a:lnTo>
                  <a:pt x="0" y="253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25" name="Chart 1324">
            <a:extLst>
              <a:ext uri="{FF2B5EF4-FFF2-40B4-BE49-F238E27FC236}">
                <a16:creationId xmlns:a16="http://schemas.microsoft.com/office/drawing/2014/main" xmlns="" id="{A6EF6633-2028-45D2-9CB3-A00AF1BF8736}"/>
              </a:ext>
            </a:extLst>
          </p:cNvPr>
          <p:cNvGraphicFramePr/>
          <p:nvPr>
            <p:extLst/>
          </p:nvPr>
        </p:nvGraphicFramePr>
        <p:xfrm>
          <a:off x="3889197" y="2819897"/>
          <a:ext cx="1427805" cy="18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26" name="Freeform: Shape 1325">
            <a:extLst>
              <a:ext uri="{FF2B5EF4-FFF2-40B4-BE49-F238E27FC236}">
                <a16:creationId xmlns:a16="http://schemas.microsoft.com/office/drawing/2014/main" xmlns="" id="{759236F0-9048-42EC-A939-C9B98933238F}"/>
              </a:ext>
            </a:extLst>
          </p:cNvPr>
          <p:cNvSpPr/>
          <p:nvPr/>
        </p:nvSpPr>
        <p:spPr>
          <a:xfrm>
            <a:off x="3832782" y="2792231"/>
            <a:ext cx="1540635" cy="1898435"/>
          </a:xfrm>
          <a:custGeom>
            <a:avLst/>
            <a:gdLst>
              <a:gd name="connsiteX0" fmla="*/ 1664682 w 2054180"/>
              <a:gd name="connsiteY0" fmla="*/ 2216727 h 2531246"/>
              <a:gd name="connsiteX1" fmla="*/ 1664682 w 2054180"/>
              <a:gd name="connsiteY1" fmla="*/ 2341135 h 2531246"/>
              <a:gd name="connsiteX2" fmla="*/ 1789090 w 2054180"/>
              <a:gd name="connsiteY2" fmla="*/ 2341135 h 2531246"/>
              <a:gd name="connsiteX3" fmla="*/ 1789090 w 2054180"/>
              <a:gd name="connsiteY3" fmla="*/ 2216727 h 2531246"/>
              <a:gd name="connsiteX4" fmla="*/ 1509172 w 2054180"/>
              <a:gd name="connsiteY4" fmla="*/ 2216727 h 2531246"/>
              <a:gd name="connsiteX5" fmla="*/ 1509172 w 2054180"/>
              <a:gd name="connsiteY5" fmla="*/ 2341135 h 2531246"/>
              <a:gd name="connsiteX6" fmla="*/ 1633580 w 2054180"/>
              <a:gd name="connsiteY6" fmla="*/ 2341135 h 2531246"/>
              <a:gd name="connsiteX7" fmla="*/ 1633580 w 2054180"/>
              <a:gd name="connsiteY7" fmla="*/ 2216727 h 2531246"/>
              <a:gd name="connsiteX8" fmla="*/ 1353661 w 2054180"/>
              <a:gd name="connsiteY8" fmla="*/ 2216727 h 2531246"/>
              <a:gd name="connsiteX9" fmla="*/ 1353661 w 2054180"/>
              <a:gd name="connsiteY9" fmla="*/ 2341135 h 2531246"/>
              <a:gd name="connsiteX10" fmla="*/ 1478069 w 2054180"/>
              <a:gd name="connsiteY10" fmla="*/ 2341135 h 2531246"/>
              <a:gd name="connsiteX11" fmla="*/ 1478069 w 2054180"/>
              <a:gd name="connsiteY11" fmla="*/ 2216727 h 2531246"/>
              <a:gd name="connsiteX12" fmla="*/ 1198151 w 2054180"/>
              <a:gd name="connsiteY12" fmla="*/ 2216727 h 2531246"/>
              <a:gd name="connsiteX13" fmla="*/ 1198151 w 2054180"/>
              <a:gd name="connsiteY13" fmla="*/ 2341135 h 2531246"/>
              <a:gd name="connsiteX14" fmla="*/ 1322559 w 2054180"/>
              <a:gd name="connsiteY14" fmla="*/ 2341135 h 2531246"/>
              <a:gd name="connsiteX15" fmla="*/ 1322559 w 2054180"/>
              <a:gd name="connsiteY15" fmla="*/ 2216727 h 2531246"/>
              <a:gd name="connsiteX16" fmla="*/ 1042641 w 2054180"/>
              <a:gd name="connsiteY16" fmla="*/ 2216727 h 2531246"/>
              <a:gd name="connsiteX17" fmla="*/ 1042641 w 2054180"/>
              <a:gd name="connsiteY17" fmla="*/ 2341135 h 2531246"/>
              <a:gd name="connsiteX18" fmla="*/ 1167049 w 2054180"/>
              <a:gd name="connsiteY18" fmla="*/ 2341135 h 2531246"/>
              <a:gd name="connsiteX19" fmla="*/ 1167049 w 2054180"/>
              <a:gd name="connsiteY19" fmla="*/ 2216727 h 2531246"/>
              <a:gd name="connsiteX20" fmla="*/ 887131 w 2054180"/>
              <a:gd name="connsiteY20" fmla="*/ 2216727 h 2531246"/>
              <a:gd name="connsiteX21" fmla="*/ 887131 w 2054180"/>
              <a:gd name="connsiteY21" fmla="*/ 2341135 h 2531246"/>
              <a:gd name="connsiteX22" fmla="*/ 1011539 w 2054180"/>
              <a:gd name="connsiteY22" fmla="*/ 2341135 h 2531246"/>
              <a:gd name="connsiteX23" fmla="*/ 1011539 w 2054180"/>
              <a:gd name="connsiteY23" fmla="*/ 2216727 h 2531246"/>
              <a:gd name="connsiteX24" fmla="*/ 731621 w 2054180"/>
              <a:gd name="connsiteY24" fmla="*/ 2216727 h 2531246"/>
              <a:gd name="connsiteX25" fmla="*/ 731621 w 2054180"/>
              <a:gd name="connsiteY25" fmla="*/ 2341135 h 2531246"/>
              <a:gd name="connsiteX26" fmla="*/ 856029 w 2054180"/>
              <a:gd name="connsiteY26" fmla="*/ 2341135 h 2531246"/>
              <a:gd name="connsiteX27" fmla="*/ 856029 w 2054180"/>
              <a:gd name="connsiteY27" fmla="*/ 2216727 h 2531246"/>
              <a:gd name="connsiteX28" fmla="*/ 576110 w 2054180"/>
              <a:gd name="connsiteY28" fmla="*/ 2216727 h 2531246"/>
              <a:gd name="connsiteX29" fmla="*/ 576110 w 2054180"/>
              <a:gd name="connsiteY29" fmla="*/ 2341135 h 2531246"/>
              <a:gd name="connsiteX30" fmla="*/ 700518 w 2054180"/>
              <a:gd name="connsiteY30" fmla="*/ 2341135 h 2531246"/>
              <a:gd name="connsiteX31" fmla="*/ 700518 w 2054180"/>
              <a:gd name="connsiteY31" fmla="*/ 2216727 h 2531246"/>
              <a:gd name="connsiteX32" fmla="*/ 420600 w 2054180"/>
              <a:gd name="connsiteY32" fmla="*/ 2216727 h 2531246"/>
              <a:gd name="connsiteX33" fmla="*/ 420600 w 2054180"/>
              <a:gd name="connsiteY33" fmla="*/ 2341135 h 2531246"/>
              <a:gd name="connsiteX34" fmla="*/ 545008 w 2054180"/>
              <a:gd name="connsiteY34" fmla="*/ 2341135 h 2531246"/>
              <a:gd name="connsiteX35" fmla="*/ 545008 w 2054180"/>
              <a:gd name="connsiteY35" fmla="*/ 2216727 h 2531246"/>
              <a:gd name="connsiteX36" fmla="*/ 265090 w 2054180"/>
              <a:gd name="connsiteY36" fmla="*/ 2216727 h 2531246"/>
              <a:gd name="connsiteX37" fmla="*/ 265090 w 2054180"/>
              <a:gd name="connsiteY37" fmla="*/ 2341135 h 2531246"/>
              <a:gd name="connsiteX38" fmla="*/ 389498 w 2054180"/>
              <a:gd name="connsiteY38" fmla="*/ 2341135 h 2531246"/>
              <a:gd name="connsiteX39" fmla="*/ 389498 w 2054180"/>
              <a:gd name="connsiteY39" fmla="*/ 2216727 h 2531246"/>
              <a:gd name="connsiteX40" fmla="*/ 1664682 w 2054180"/>
              <a:gd name="connsiteY40" fmla="*/ 2061216 h 2531246"/>
              <a:gd name="connsiteX41" fmla="*/ 1664682 w 2054180"/>
              <a:gd name="connsiteY41" fmla="*/ 2185624 h 2531246"/>
              <a:gd name="connsiteX42" fmla="*/ 1789090 w 2054180"/>
              <a:gd name="connsiteY42" fmla="*/ 2185624 h 2531246"/>
              <a:gd name="connsiteX43" fmla="*/ 1789090 w 2054180"/>
              <a:gd name="connsiteY43" fmla="*/ 2061216 h 2531246"/>
              <a:gd name="connsiteX44" fmla="*/ 1509172 w 2054180"/>
              <a:gd name="connsiteY44" fmla="*/ 2061216 h 2531246"/>
              <a:gd name="connsiteX45" fmla="*/ 1509172 w 2054180"/>
              <a:gd name="connsiteY45" fmla="*/ 2185624 h 2531246"/>
              <a:gd name="connsiteX46" fmla="*/ 1633580 w 2054180"/>
              <a:gd name="connsiteY46" fmla="*/ 2185624 h 2531246"/>
              <a:gd name="connsiteX47" fmla="*/ 1633580 w 2054180"/>
              <a:gd name="connsiteY47" fmla="*/ 2061216 h 2531246"/>
              <a:gd name="connsiteX48" fmla="*/ 1353661 w 2054180"/>
              <a:gd name="connsiteY48" fmla="*/ 2061216 h 2531246"/>
              <a:gd name="connsiteX49" fmla="*/ 1353661 w 2054180"/>
              <a:gd name="connsiteY49" fmla="*/ 2185624 h 2531246"/>
              <a:gd name="connsiteX50" fmla="*/ 1478069 w 2054180"/>
              <a:gd name="connsiteY50" fmla="*/ 2185624 h 2531246"/>
              <a:gd name="connsiteX51" fmla="*/ 1478069 w 2054180"/>
              <a:gd name="connsiteY51" fmla="*/ 2061216 h 2531246"/>
              <a:gd name="connsiteX52" fmla="*/ 1198151 w 2054180"/>
              <a:gd name="connsiteY52" fmla="*/ 2061216 h 2531246"/>
              <a:gd name="connsiteX53" fmla="*/ 1198151 w 2054180"/>
              <a:gd name="connsiteY53" fmla="*/ 2185624 h 2531246"/>
              <a:gd name="connsiteX54" fmla="*/ 1322559 w 2054180"/>
              <a:gd name="connsiteY54" fmla="*/ 2185624 h 2531246"/>
              <a:gd name="connsiteX55" fmla="*/ 1322559 w 2054180"/>
              <a:gd name="connsiteY55" fmla="*/ 2061216 h 2531246"/>
              <a:gd name="connsiteX56" fmla="*/ 1042641 w 2054180"/>
              <a:gd name="connsiteY56" fmla="*/ 2061216 h 2531246"/>
              <a:gd name="connsiteX57" fmla="*/ 1042641 w 2054180"/>
              <a:gd name="connsiteY57" fmla="*/ 2185624 h 2531246"/>
              <a:gd name="connsiteX58" fmla="*/ 1167049 w 2054180"/>
              <a:gd name="connsiteY58" fmla="*/ 2185624 h 2531246"/>
              <a:gd name="connsiteX59" fmla="*/ 1167049 w 2054180"/>
              <a:gd name="connsiteY59" fmla="*/ 2061216 h 2531246"/>
              <a:gd name="connsiteX60" fmla="*/ 887131 w 2054180"/>
              <a:gd name="connsiteY60" fmla="*/ 2061216 h 2531246"/>
              <a:gd name="connsiteX61" fmla="*/ 887131 w 2054180"/>
              <a:gd name="connsiteY61" fmla="*/ 2185624 h 2531246"/>
              <a:gd name="connsiteX62" fmla="*/ 1011539 w 2054180"/>
              <a:gd name="connsiteY62" fmla="*/ 2185624 h 2531246"/>
              <a:gd name="connsiteX63" fmla="*/ 1011539 w 2054180"/>
              <a:gd name="connsiteY63" fmla="*/ 2061216 h 2531246"/>
              <a:gd name="connsiteX64" fmla="*/ 731621 w 2054180"/>
              <a:gd name="connsiteY64" fmla="*/ 2061216 h 2531246"/>
              <a:gd name="connsiteX65" fmla="*/ 731621 w 2054180"/>
              <a:gd name="connsiteY65" fmla="*/ 2185624 h 2531246"/>
              <a:gd name="connsiteX66" fmla="*/ 856029 w 2054180"/>
              <a:gd name="connsiteY66" fmla="*/ 2185624 h 2531246"/>
              <a:gd name="connsiteX67" fmla="*/ 856029 w 2054180"/>
              <a:gd name="connsiteY67" fmla="*/ 2061216 h 2531246"/>
              <a:gd name="connsiteX68" fmla="*/ 576110 w 2054180"/>
              <a:gd name="connsiteY68" fmla="*/ 2061216 h 2531246"/>
              <a:gd name="connsiteX69" fmla="*/ 576110 w 2054180"/>
              <a:gd name="connsiteY69" fmla="*/ 2185624 h 2531246"/>
              <a:gd name="connsiteX70" fmla="*/ 700518 w 2054180"/>
              <a:gd name="connsiteY70" fmla="*/ 2185624 h 2531246"/>
              <a:gd name="connsiteX71" fmla="*/ 700518 w 2054180"/>
              <a:gd name="connsiteY71" fmla="*/ 2061216 h 2531246"/>
              <a:gd name="connsiteX72" fmla="*/ 420600 w 2054180"/>
              <a:gd name="connsiteY72" fmla="*/ 2061216 h 2531246"/>
              <a:gd name="connsiteX73" fmla="*/ 420600 w 2054180"/>
              <a:gd name="connsiteY73" fmla="*/ 2185624 h 2531246"/>
              <a:gd name="connsiteX74" fmla="*/ 545008 w 2054180"/>
              <a:gd name="connsiteY74" fmla="*/ 2185624 h 2531246"/>
              <a:gd name="connsiteX75" fmla="*/ 545008 w 2054180"/>
              <a:gd name="connsiteY75" fmla="*/ 2061216 h 2531246"/>
              <a:gd name="connsiteX76" fmla="*/ 265090 w 2054180"/>
              <a:gd name="connsiteY76" fmla="*/ 2061216 h 2531246"/>
              <a:gd name="connsiteX77" fmla="*/ 265090 w 2054180"/>
              <a:gd name="connsiteY77" fmla="*/ 2185624 h 2531246"/>
              <a:gd name="connsiteX78" fmla="*/ 389498 w 2054180"/>
              <a:gd name="connsiteY78" fmla="*/ 2185624 h 2531246"/>
              <a:gd name="connsiteX79" fmla="*/ 389498 w 2054180"/>
              <a:gd name="connsiteY79" fmla="*/ 2061216 h 2531246"/>
              <a:gd name="connsiteX80" fmla="*/ 1664682 w 2054180"/>
              <a:gd name="connsiteY80" fmla="*/ 1905706 h 2531246"/>
              <a:gd name="connsiteX81" fmla="*/ 1664682 w 2054180"/>
              <a:gd name="connsiteY81" fmla="*/ 2030114 h 2531246"/>
              <a:gd name="connsiteX82" fmla="*/ 1789090 w 2054180"/>
              <a:gd name="connsiteY82" fmla="*/ 2030114 h 2531246"/>
              <a:gd name="connsiteX83" fmla="*/ 1789090 w 2054180"/>
              <a:gd name="connsiteY83" fmla="*/ 1905706 h 2531246"/>
              <a:gd name="connsiteX84" fmla="*/ 1509172 w 2054180"/>
              <a:gd name="connsiteY84" fmla="*/ 1905706 h 2531246"/>
              <a:gd name="connsiteX85" fmla="*/ 1509172 w 2054180"/>
              <a:gd name="connsiteY85" fmla="*/ 2030114 h 2531246"/>
              <a:gd name="connsiteX86" fmla="*/ 1633580 w 2054180"/>
              <a:gd name="connsiteY86" fmla="*/ 2030114 h 2531246"/>
              <a:gd name="connsiteX87" fmla="*/ 1633580 w 2054180"/>
              <a:gd name="connsiteY87" fmla="*/ 1905706 h 2531246"/>
              <a:gd name="connsiteX88" fmla="*/ 1353661 w 2054180"/>
              <a:gd name="connsiteY88" fmla="*/ 1905706 h 2531246"/>
              <a:gd name="connsiteX89" fmla="*/ 1353661 w 2054180"/>
              <a:gd name="connsiteY89" fmla="*/ 2030114 h 2531246"/>
              <a:gd name="connsiteX90" fmla="*/ 1478069 w 2054180"/>
              <a:gd name="connsiteY90" fmla="*/ 2030114 h 2531246"/>
              <a:gd name="connsiteX91" fmla="*/ 1478069 w 2054180"/>
              <a:gd name="connsiteY91" fmla="*/ 1905706 h 2531246"/>
              <a:gd name="connsiteX92" fmla="*/ 1198151 w 2054180"/>
              <a:gd name="connsiteY92" fmla="*/ 1905706 h 2531246"/>
              <a:gd name="connsiteX93" fmla="*/ 1198151 w 2054180"/>
              <a:gd name="connsiteY93" fmla="*/ 2030114 h 2531246"/>
              <a:gd name="connsiteX94" fmla="*/ 1322559 w 2054180"/>
              <a:gd name="connsiteY94" fmla="*/ 2030114 h 2531246"/>
              <a:gd name="connsiteX95" fmla="*/ 1322559 w 2054180"/>
              <a:gd name="connsiteY95" fmla="*/ 1905706 h 2531246"/>
              <a:gd name="connsiteX96" fmla="*/ 1042641 w 2054180"/>
              <a:gd name="connsiteY96" fmla="*/ 1905706 h 2531246"/>
              <a:gd name="connsiteX97" fmla="*/ 1042641 w 2054180"/>
              <a:gd name="connsiteY97" fmla="*/ 2030114 h 2531246"/>
              <a:gd name="connsiteX98" fmla="*/ 1167049 w 2054180"/>
              <a:gd name="connsiteY98" fmla="*/ 2030114 h 2531246"/>
              <a:gd name="connsiteX99" fmla="*/ 1167049 w 2054180"/>
              <a:gd name="connsiteY99" fmla="*/ 1905706 h 2531246"/>
              <a:gd name="connsiteX100" fmla="*/ 887131 w 2054180"/>
              <a:gd name="connsiteY100" fmla="*/ 1905706 h 2531246"/>
              <a:gd name="connsiteX101" fmla="*/ 887131 w 2054180"/>
              <a:gd name="connsiteY101" fmla="*/ 2030114 h 2531246"/>
              <a:gd name="connsiteX102" fmla="*/ 1011539 w 2054180"/>
              <a:gd name="connsiteY102" fmla="*/ 2030114 h 2531246"/>
              <a:gd name="connsiteX103" fmla="*/ 1011539 w 2054180"/>
              <a:gd name="connsiteY103" fmla="*/ 1905706 h 2531246"/>
              <a:gd name="connsiteX104" fmla="*/ 731621 w 2054180"/>
              <a:gd name="connsiteY104" fmla="*/ 1905706 h 2531246"/>
              <a:gd name="connsiteX105" fmla="*/ 731621 w 2054180"/>
              <a:gd name="connsiteY105" fmla="*/ 2030114 h 2531246"/>
              <a:gd name="connsiteX106" fmla="*/ 856029 w 2054180"/>
              <a:gd name="connsiteY106" fmla="*/ 2030114 h 2531246"/>
              <a:gd name="connsiteX107" fmla="*/ 856029 w 2054180"/>
              <a:gd name="connsiteY107" fmla="*/ 1905706 h 2531246"/>
              <a:gd name="connsiteX108" fmla="*/ 576110 w 2054180"/>
              <a:gd name="connsiteY108" fmla="*/ 1905706 h 2531246"/>
              <a:gd name="connsiteX109" fmla="*/ 576110 w 2054180"/>
              <a:gd name="connsiteY109" fmla="*/ 2030114 h 2531246"/>
              <a:gd name="connsiteX110" fmla="*/ 700518 w 2054180"/>
              <a:gd name="connsiteY110" fmla="*/ 2030114 h 2531246"/>
              <a:gd name="connsiteX111" fmla="*/ 700518 w 2054180"/>
              <a:gd name="connsiteY111" fmla="*/ 1905706 h 2531246"/>
              <a:gd name="connsiteX112" fmla="*/ 420600 w 2054180"/>
              <a:gd name="connsiteY112" fmla="*/ 1905706 h 2531246"/>
              <a:gd name="connsiteX113" fmla="*/ 420600 w 2054180"/>
              <a:gd name="connsiteY113" fmla="*/ 2030114 h 2531246"/>
              <a:gd name="connsiteX114" fmla="*/ 545008 w 2054180"/>
              <a:gd name="connsiteY114" fmla="*/ 2030114 h 2531246"/>
              <a:gd name="connsiteX115" fmla="*/ 545008 w 2054180"/>
              <a:gd name="connsiteY115" fmla="*/ 1905706 h 2531246"/>
              <a:gd name="connsiteX116" fmla="*/ 265090 w 2054180"/>
              <a:gd name="connsiteY116" fmla="*/ 1905706 h 2531246"/>
              <a:gd name="connsiteX117" fmla="*/ 265090 w 2054180"/>
              <a:gd name="connsiteY117" fmla="*/ 2030114 h 2531246"/>
              <a:gd name="connsiteX118" fmla="*/ 389498 w 2054180"/>
              <a:gd name="connsiteY118" fmla="*/ 2030114 h 2531246"/>
              <a:gd name="connsiteX119" fmla="*/ 389498 w 2054180"/>
              <a:gd name="connsiteY119" fmla="*/ 1905706 h 2531246"/>
              <a:gd name="connsiteX120" fmla="*/ 1664682 w 2054180"/>
              <a:gd name="connsiteY120" fmla="*/ 1750196 h 2531246"/>
              <a:gd name="connsiteX121" fmla="*/ 1664682 w 2054180"/>
              <a:gd name="connsiteY121" fmla="*/ 1874604 h 2531246"/>
              <a:gd name="connsiteX122" fmla="*/ 1789090 w 2054180"/>
              <a:gd name="connsiteY122" fmla="*/ 1874604 h 2531246"/>
              <a:gd name="connsiteX123" fmla="*/ 1789090 w 2054180"/>
              <a:gd name="connsiteY123" fmla="*/ 1750196 h 2531246"/>
              <a:gd name="connsiteX124" fmla="*/ 1509172 w 2054180"/>
              <a:gd name="connsiteY124" fmla="*/ 1750196 h 2531246"/>
              <a:gd name="connsiteX125" fmla="*/ 1509172 w 2054180"/>
              <a:gd name="connsiteY125" fmla="*/ 1874604 h 2531246"/>
              <a:gd name="connsiteX126" fmla="*/ 1633580 w 2054180"/>
              <a:gd name="connsiteY126" fmla="*/ 1874604 h 2531246"/>
              <a:gd name="connsiteX127" fmla="*/ 1633580 w 2054180"/>
              <a:gd name="connsiteY127" fmla="*/ 1750196 h 2531246"/>
              <a:gd name="connsiteX128" fmla="*/ 1353661 w 2054180"/>
              <a:gd name="connsiteY128" fmla="*/ 1750196 h 2531246"/>
              <a:gd name="connsiteX129" fmla="*/ 1353661 w 2054180"/>
              <a:gd name="connsiteY129" fmla="*/ 1874604 h 2531246"/>
              <a:gd name="connsiteX130" fmla="*/ 1478069 w 2054180"/>
              <a:gd name="connsiteY130" fmla="*/ 1874604 h 2531246"/>
              <a:gd name="connsiteX131" fmla="*/ 1478069 w 2054180"/>
              <a:gd name="connsiteY131" fmla="*/ 1750196 h 2531246"/>
              <a:gd name="connsiteX132" fmla="*/ 1198151 w 2054180"/>
              <a:gd name="connsiteY132" fmla="*/ 1750196 h 2531246"/>
              <a:gd name="connsiteX133" fmla="*/ 1198151 w 2054180"/>
              <a:gd name="connsiteY133" fmla="*/ 1874604 h 2531246"/>
              <a:gd name="connsiteX134" fmla="*/ 1322559 w 2054180"/>
              <a:gd name="connsiteY134" fmla="*/ 1874604 h 2531246"/>
              <a:gd name="connsiteX135" fmla="*/ 1322559 w 2054180"/>
              <a:gd name="connsiteY135" fmla="*/ 1750196 h 2531246"/>
              <a:gd name="connsiteX136" fmla="*/ 1042641 w 2054180"/>
              <a:gd name="connsiteY136" fmla="*/ 1750196 h 2531246"/>
              <a:gd name="connsiteX137" fmla="*/ 1042641 w 2054180"/>
              <a:gd name="connsiteY137" fmla="*/ 1874604 h 2531246"/>
              <a:gd name="connsiteX138" fmla="*/ 1167049 w 2054180"/>
              <a:gd name="connsiteY138" fmla="*/ 1874604 h 2531246"/>
              <a:gd name="connsiteX139" fmla="*/ 1167049 w 2054180"/>
              <a:gd name="connsiteY139" fmla="*/ 1750196 h 2531246"/>
              <a:gd name="connsiteX140" fmla="*/ 887131 w 2054180"/>
              <a:gd name="connsiteY140" fmla="*/ 1750196 h 2531246"/>
              <a:gd name="connsiteX141" fmla="*/ 887131 w 2054180"/>
              <a:gd name="connsiteY141" fmla="*/ 1874604 h 2531246"/>
              <a:gd name="connsiteX142" fmla="*/ 1011539 w 2054180"/>
              <a:gd name="connsiteY142" fmla="*/ 1874604 h 2531246"/>
              <a:gd name="connsiteX143" fmla="*/ 1011539 w 2054180"/>
              <a:gd name="connsiteY143" fmla="*/ 1750196 h 2531246"/>
              <a:gd name="connsiteX144" fmla="*/ 731621 w 2054180"/>
              <a:gd name="connsiteY144" fmla="*/ 1750196 h 2531246"/>
              <a:gd name="connsiteX145" fmla="*/ 731621 w 2054180"/>
              <a:gd name="connsiteY145" fmla="*/ 1874604 h 2531246"/>
              <a:gd name="connsiteX146" fmla="*/ 856029 w 2054180"/>
              <a:gd name="connsiteY146" fmla="*/ 1874604 h 2531246"/>
              <a:gd name="connsiteX147" fmla="*/ 856029 w 2054180"/>
              <a:gd name="connsiteY147" fmla="*/ 1750196 h 2531246"/>
              <a:gd name="connsiteX148" fmla="*/ 576110 w 2054180"/>
              <a:gd name="connsiteY148" fmla="*/ 1750196 h 2531246"/>
              <a:gd name="connsiteX149" fmla="*/ 576110 w 2054180"/>
              <a:gd name="connsiteY149" fmla="*/ 1874604 h 2531246"/>
              <a:gd name="connsiteX150" fmla="*/ 700518 w 2054180"/>
              <a:gd name="connsiteY150" fmla="*/ 1874604 h 2531246"/>
              <a:gd name="connsiteX151" fmla="*/ 700518 w 2054180"/>
              <a:gd name="connsiteY151" fmla="*/ 1750196 h 2531246"/>
              <a:gd name="connsiteX152" fmla="*/ 420600 w 2054180"/>
              <a:gd name="connsiteY152" fmla="*/ 1750196 h 2531246"/>
              <a:gd name="connsiteX153" fmla="*/ 420600 w 2054180"/>
              <a:gd name="connsiteY153" fmla="*/ 1874604 h 2531246"/>
              <a:gd name="connsiteX154" fmla="*/ 545008 w 2054180"/>
              <a:gd name="connsiteY154" fmla="*/ 1874604 h 2531246"/>
              <a:gd name="connsiteX155" fmla="*/ 545008 w 2054180"/>
              <a:gd name="connsiteY155" fmla="*/ 1750196 h 2531246"/>
              <a:gd name="connsiteX156" fmla="*/ 265090 w 2054180"/>
              <a:gd name="connsiteY156" fmla="*/ 1750196 h 2531246"/>
              <a:gd name="connsiteX157" fmla="*/ 265090 w 2054180"/>
              <a:gd name="connsiteY157" fmla="*/ 1874604 h 2531246"/>
              <a:gd name="connsiteX158" fmla="*/ 389498 w 2054180"/>
              <a:gd name="connsiteY158" fmla="*/ 1874604 h 2531246"/>
              <a:gd name="connsiteX159" fmla="*/ 389498 w 2054180"/>
              <a:gd name="connsiteY159" fmla="*/ 1750196 h 2531246"/>
              <a:gd name="connsiteX160" fmla="*/ 1664682 w 2054180"/>
              <a:gd name="connsiteY160" fmla="*/ 1594686 h 2531246"/>
              <a:gd name="connsiteX161" fmla="*/ 1664682 w 2054180"/>
              <a:gd name="connsiteY161" fmla="*/ 1719094 h 2531246"/>
              <a:gd name="connsiteX162" fmla="*/ 1789090 w 2054180"/>
              <a:gd name="connsiteY162" fmla="*/ 1719094 h 2531246"/>
              <a:gd name="connsiteX163" fmla="*/ 1789090 w 2054180"/>
              <a:gd name="connsiteY163" fmla="*/ 1594686 h 2531246"/>
              <a:gd name="connsiteX164" fmla="*/ 1509172 w 2054180"/>
              <a:gd name="connsiteY164" fmla="*/ 1594686 h 2531246"/>
              <a:gd name="connsiteX165" fmla="*/ 1509172 w 2054180"/>
              <a:gd name="connsiteY165" fmla="*/ 1719094 h 2531246"/>
              <a:gd name="connsiteX166" fmla="*/ 1633580 w 2054180"/>
              <a:gd name="connsiteY166" fmla="*/ 1719094 h 2531246"/>
              <a:gd name="connsiteX167" fmla="*/ 1633580 w 2054180"/>
              <a:gd name="connsiteY167" fmla="*/ 1594686 h 2531246"/>
              <a:gd name="connsiteX168" fmla="*/ 1353661 w 2054180"/>
              <a:gd name="connsiteY168" fmla="*/ 1594686 h 2531246"/>
              <a:gd name="connsiteX169" fmla="*/ 1353661 w 2054180"/>
              <a:gd name="connsiteY169" fmla="*/ 1719094 h 2531246"/>
              <a:gd name="connsiteX170" fmla="*/ 1478069 w 2054180"/>
              <a:gd name="connsiteY170" fmla="*/ 1719094 h 2531246"/>
              <a:gd name="connsiteX171" fmla="*/ 1478069 w 2054180"/>
              <a:gd name="connsiteY171" fmla="*/ 1594686 h 2531246"/>
              <a:gd name="connsiteX172" fmla="*/ 1198151 w 2054180"/>
              <a:gd name="connsiteY172" fmla="*/ 1594686 h 2531246"/>
              <a:gd name="connsiteX173" fmla="*/ 1198151 w 2054180"/>
              <a:gd name="connsiteY173" fmla="*/ 1719094 h 2531246"/>
              <a:gd name="connsiteX174" fmla="*/ 1322559 w 2054180"/>
              <a:gd name="connsiteY174" fmla="*/ 1719094 h 2531246"/>
              <a:gd name="connsiteX175" fmla="*/ 1322559 w 2054180"/>
              <a:gd name="connsiteY175" fmla="*/ 1594686 h 2531246"/>
              <a:gd name="connsiteX176" fmla="*/ 1042641 w 2054180"/>
              <a:gd name="connsiteY176" fmla="*/ 1594686 h 2531246"/>
              <a:gd name="connsiteX177" fmla="*/ 1042641 w 2054180"/>
              <a:gd name="connsiteY177" fmla="*/ 1719094 h 2531246"/>
              <a:gd name="connsiteX178" fmla="*/ 1167049 w 2054180"/>
              <a:gd name="connsiteY178" fmla="*/ 1719094 h 2531246"/>
              <a:gd name="connsiteX179" fmla="*/ 1167049 w 2054180"/>
              <a:gd name="connsiteY179" fmla="*/ 1594686 h 2531246"/>
              <a:gd name="connsiteX180" fmla="*/ 887131 w 2054180"/>
              <a:gd name="connsiteY180" fmla="*/ 1594686 h 2531246"/>
              <a:gd name="connsiteX181" fmla="*/ 887131 w 2054180"/>
              <a:gd name="connsiteY181" fmla="*/ 1719094 h 2531246"/>
              <a:gd name="connsiteX182" fmla="*/ 1011539 w 2054180"/>
              <a:gd name="connsiteY182" fmla="*/ 1719094 h 2531246"/>
              <a:gd name="connsiteX183" fmla="*/ 1011539 w 2054180"/>
              <a:gd name="connsiteY183" fmla="*/ 1594686 h 2531246"/>
              <a:gd name="connsiteX184" fmla="*/ 731621 w 2054180"/>
              <a:gd name="connsiteY184" fmla="*/ 1594686 h 2531246"/>
              <a:gd name="connsiteX185" fmla="*/ 731621 w 2054180"/>
              <a:gd name="connsiteY185" fmla="*/ 1719094 h 2531246"/>
              <a:gd name="connsiteX186" fmla="*/ 856029 w 2054180"/>
              <a:gd name="connsiteY186" fmla="*/ 1719094 h 2531246"/>
              <a:gd name="connsiteX187" fmla="*/ 856029 w 2054180"/>
              <a:gd name="connsiteY187" fmla="*/ 1594686 h 2531246"/>
              <a:gd name="connsiteX188" fmla="*/ 576110 w 2054180"/>
              <a:gd name="connsiteY188" fmla="*/ 1594686 h 2531246"/>
              <a:gd name="connsiteX189" fmla="*/ 576110 w 2054180"/>
              <a:gd name="connsiteY189" fmla="*/ 1719094 h 2531246"/>
              <a:gd name="connsiteX190" fmla="*/ 700518 w 2054180"/>
              <a:gd name="connsiteY190" fmla="*/ 1719094 h 2531246"/>
              <a:gd name="connsiteX191" fmla="*/ 700518 w 2054180"/>
              <a:gd name="connsiteY191" fmla="*/ 1594686 h 2531246"/>
              <a:gd name="connsiteX192" fmla="*/ 420600 w 2054180"/>
              <a:gd name="connsiteY192" fmla="*/ 1594686 h 2531246"/>
              <a:gd name="connsiteX193" fmla="*/ 420600 w 2054180"/>
              <a:gd name="connsiteY193" fmla="*/ 1719094 h 2531246"/>
              <a:gd name="connsiteX194" fmla="*/ 545008 w 2054180"/>
              <a:gd name="connsiteY194" fmla="*/ 1719094 h 2531246"/>
              <a:gd name="connsiteX195" fmla="*/ 545008 w 2054180"/>
              <a:gd name="connsiteY195" fmla="*/ 1594686 h 2531246"/>
              <a:gd name="connsiteX196" fmla="*/ 265090 w 2054180"/>
              <a:gd name="connsiteY196" fmla="*/ 1594686 h 2531246"/>
              <a:gd name="connsiteX197" fmla="*/ 265090 w 2054180"/>
              <a:gd name="connsiteY197" fmla="*/ 1719094 h 2531246"/>
              <a:gd name="connsiteX198" fmla="*/ 389498 w 2054180"/>
              <a:gd name="connsiteY198" fmla="*/ 1719094 h 2531246"/>
              <a:gd name="connsiteX199" fmla="*/ 389498 w 2054180"/>
              <a:gd name="connsiteY199" fmla="*/ 1594686 h 2531246"/>
              <a:gd name="connsiteX200" fmla="*/ 1664682 w 2054180"/>
              <a:gd name="connsiteY200" fmla="*/ 1439176 h 2531246"/>
              <a:gd name="connsiteX201" fmla="*/ 1664682 w 2054180"/>
              <a:gd name="connsiteY201" fmla="*/ 1563584 h 2531246"/>
              <a:gd name="connsiteX202" fmla="*/ 1789090 w 2054180"/>
              <a:gd name="connsiteY202" fmla="*/ 1563584 h 2531246"/>
              <a:gd name="connsiteX203" fmla="*/ 1789090 w 2054180"/>
              <a:gd name="connsiteY203" fmla="*/ 1439176 h 2531246"/>
              <a:gd name="connsiteX204" fmla="*/ 1509172 w 2054180"/>
              <a:gd name="connsiteY204" fmla="*/ 1439176 h 2531246"/>
              <a:gd name="connsiteX205" fmla="*/ 1509172 w 2054180"/>
              <a:gd name="connsiteY205" fmla="*/ 1563584 h 2531246"/>
              <a:gd name="connsiteX206" fmla="*/ 1633580 w 2054180"/>
              <a:gd name="connsiteY206" fmla="*/ 1563584 h 2531246"/>
              <a:gd name="connsiteX207" fmla="*/ 1633580 w 2054180"/>
              <a:gd name="connsiteY207" fmla="*/ 1439176 h 2531246"/>
              <a:gd name="connsiteX208" fmla="*/ 1353661 w 2054180"/>
              <a:gd name="connsiteY208" fmla="*/ 1439176 h 2531246"/>
              <a:gd name="connsiteX209" fmla="*/ 1353661 w 2054180"/>
              <a:gd name="connsiteY209" fmla="*/ 1563584 h 2531246"/>
              <a:gd name="connsiteX210" fmla="*/ 1478069 w 2054180"/>
              <a:gd name="connsiteY210" fmla="*/ 1563584 h 2531246"/>
              <a:gd name="connsiteX211" fmla="*/ 1478069 w 2054180"/>
              <a:gd name="connsiteY211" fmla="*/ 1439176 h 2531246"/>
              <a:gd name="connsiteX212" fmla="*/ 1198151 w 2054180"/>
              <a:gd name="connsiteY212" fmla="*/ 1439176 h 2531246"/>
              <a:gd name="connsiteX213" fmla="*/ 1198151 w 2054180"/>
              <a:gd name="connsiteY213" fmla="*/ 1563584 h 2531246"/>
              <a:gd name="connsiteX214" fmla="*/ 1322559 w 2054180"/>
              <a:gd name="connsiteY214" fmla="*/ 1563584 h 2531246"/>
              <a:gd name="connsiteX215" fmla="*/ 1322559 w 2054180"/>
              <a:gd name="connsiteY215" fmla="*/ 1439176 h 2531246"/>
              <a:gd name="connsiteX216" fmla="*/ 1042641 w 2054180"/>
              <a:gd name="connsiteY216" fmla="*/ 1439176 h 2531246"/>
              <a:gd name="connsiteX217" fmla="*/ 1042641 w 2054180"/>
              <a:gd name="connsiteY217" fmla="*/ 1563584 h 2531246"/>
              <a:gd name="connsiteX218" fmla="*/ 1167049 w 2054180"/>
              <a:gd name="connsiteY218" fmla="*/ 1563584 h 2531246"/>
              <a:gd name="connsiteX219" fmla="*/ 1167049 w 2054180"/>
              <a:gd name="connsiteY219" fmla="*/ 1439176 h 2531246"/>
              <a:gd name="connsiteX220" fmla="*/ 887131 w 2054180"/>
              <a:gd name="connsiteY220" fmla="*/ 1439176 h 2531246"/>
              <a:gd name="connsiteX221" fmla="*/ 887131 w 2054180"/>
              <a:gd name="connsiteY221" fmla="*/ 1563584 h 2531246"/>
              <a:gd name="connsiteX222" fmla="*/ 1011539 w 2054180"/>
              <a:gd name="connsiteY222" fmla="*/ 1563584 h 2531246"/>
              <a:gd name="connsiteX223" fmla="*/ 1011539 w 2054180"/>
              <a:gd name="connsiteY223" fmla="*/ 1439176 h 2531246"/>
              <a:gd name="connsiteX224" fmla="*/ 731621 w 2054180"/>
              <a:gd name="connsiteY224" fmla="*/ 1439176 h 2531246"/>
              <a:gd name="connsiteX225" fmla="*/ 731621 w 2054180"/>
              <a:gd name="connsiteY225" fmla="*/ 1563584 h 2531246"/>
              <a:gd name="connsiteX226" fmla="*/ 856029 w 2054180"/>
              <a:gd name="connsiteY226" fmla="*/ 1563584 h 2531246"/>
              <a:gd name="connsiteX227" fmla="*/ 856029 w 2054180"/>
              <a:gd name="connsiteY227" fmla="*/ 1439176 h 2531246"/>
              <a:gd name="connsiteX228" fmla="*/ 576110 w 2054180"/>
              <a:gd name="connsiteY228" fmla="*/ 1439176 h 2531246"/>
              <a:gd name="connsiteX229" fmla="*/ 576110 w 2054180"/>
              <a:gd name="connsiteY229" fmla="*/ 1563584 h 2531246"/>
              <a:gd name="connsiteX230" fmla="*/ 700518 w 2054180"/>
              <a:gd name="connsiteY230" fmla="*/ 1563584 h 2531246"/>
              <a:gd name="connsiteX231" fmla="*/ 700518 w 2054180"/>
              <a:gd name="connsiteY231" fmla="*/ 1439176 h 2531246"/>
              <a:gd name="connsiteX232" fmla="*/ 420600 w 2054180"/>
              <a:gd name="connsiteY232" fmla="*/ 1439176 h 2531246"/>
              <a:gd name="connsiteX233" fmla="*/ 420600 w 2054180"/>
              <a:gd name="connsiteY233" fmla="*/ 1563584 h 2531246"/>
              <a:gd name="connsiteX234" fmla="*/ 545008 w 2054180"/>
              <a:gd name="connsiteY234" fmla="*/ 1563584 h 2531246"/>
              <a:gd name="connsiteX235" fmla="*/ 545008 w 2054180"/>
              <a:gd name="connsiteY235" fmla="*/ 1439176 h 2531246"/>
              <a:gd name="connsiteX236" fmla="*/ 265090 w 2054180"/>
              <a:gd name="connsiteY236" fmla="*/ 1439176 h 2531246"/>
              <a:gd name="connsiteX237" fmla="*/ 265090 w 2054180"/>
              <a:gd name="connsiteY237" fmla="*/ 1563584 h 2531246"/>
              <a:gd name="connsiteX238" fmla="*/ 389498 w 2054180"/>
              <a:gd name="connsiteY238" fmla="*/ 1563584 h 2531246"/>
              <a:gd name="connsiteX239" fmla="*/ 389498 w 2054180"/>
              <a:gd name="connsiteY239" fmla="*/ 1439176 h 2531246"/>
              <a:gd name="connsiteX240" fmla="*/ 1664682 w 2054180"/>
              <a:gd name="connsiteY240" fmla="*/ 1283666 h 2531246"/>
              <a:gd name="connsiteX241" fmla="*/ 1664682 w 2054180"/>
              <a:gd name="connsiteY241" fmla="*/ 1408074 h 2531246"/>
              <a:gd name="connsiteX242" fmla="*/ 1789090 w 2054180"/>
              <a:gd name="connsiteY242" fmla="*/ 1408074 h 2531246"/>
              <a:gd name="connsiteX243" fmla="*/ 1789090 w 2054180"/>
              <a:gd name="connsiteY243" fmla="*/ 1283666 h 2531246"/>
              <a:gd name="connsiteX244" fmla="*/ 1509172 w 2054180"/>
              <a:gd name="connsiteY244" fmla="*/ 1283666 h 2531246"/>
              <a:gd name="connsiteX245" fmla="*/ 1509172 w 2054180"/>
              <a:gd name="connsiteY245" fmla="*/ 1408074 h 2531246"/>
              <a:gd name="connsiteX246" fmla="*/ 1633580 w 2054180"/>
              <a:gd name="connsiteY246" fmla="*/ 1408074 h 2531246"/>
              <a:gd name="connsiteX247" fmla="*/ 1633580 w 2054180"/>
              <a:gd name="connsiteY247" fmla="*/ 1283666 h 2531246"/>
              <a:gd name="connsiteX248" fmla="*/ 1353661 w 2054180"/>
              <a:gd name="connsiteY248" fmla="*/ 1283666 h 2531246"/>
              <a:gd name="connsiteX249" fmla="*/ 1353661 w 2054180"/>
              <a:gd name="connsiteY249" fmla="*/ 1408074 h 2531246"/>
              <a:gd name="connsiteX250" fmla="*/ 1478069 w 2054180"/>
              <a:gd name="connsiteY250" fmla="*/ 1408074 h 2531246"/>
              <a:gd name="connsiteX251" fmla="*/ 1478069 w 2054180"/>
              <a:gd name="connsiteY251" fmla="*/ 1283666 h 2531246"/>
              <a:gd name="connsiteX252" fmla="*/ 1198151 w 2054180"/>
              <a:gd name="connsiteY252" fmla="*/ 1283666 h 2531246"/>
              <a:gd name="connsiteX253" fmla="*/ 1198151 w 2054180"/>
              <a:gd name="connsiteY253" fmla="*/ 1408074 h 2531246"/>
              <a:gd name="connsiteX254" fmla="*/ 1322559 w 2054180"/>
              <a:gd name="connsiteY254" fmla="*/ 1408074 h 2531246"/>
              <a:gd name="connsiteX255" fmla="*/ 1322559 w 2054180"/>
              <a:gd name="connsiteY255" fmla="*/ 1283666 h 2531246"/>
              <a:gd name="connsiteX256" fmla="*/ 1042641 w 2054180"/>
              <a:gd name="connsiteY256" fmla="*/ 1283666 h 2531246"/>
              <a:gd name="connsiteX257" fmla="*/ 1042641 w 2054180"/>
              <a:gd name="connsiteY257" fmla="*/ 1408074 h 2531246"/>
              <a:gd name="connsiteX258" fmla="*/ 1167049 w 2054180"/>
              <a:gd name="connsiteY258" fmla="*/ 1408074 h 2531246"/>
              <a:gd name="connsiteX259" fmla="*/ 1167049 w 2054180"/>
              <a:gd name="connsiteY259" fmla="*/ 1283666 h 2531246"/>
              <a:gd name="connsiteX260" fmla="*/ 887131 w 2054180"/>
              <a:gd name="connsiteY260" fmla="*/ 1283666 h 2531246"/>
              <a:gd name="connsiteX261" fmla="*/ 887131 w 2054180"/>
              <a:gd name="connsiteY261" fmla="*/ 1408074 h 2531246"/>
              <a:gd name="connsiteX262" fmla="*/ 1011539 w 2054180"/>
              <a:gd name="connsiteY262" fmla="*/ 1408074 h 2531246"/>
              <a:gd name="connsiteX263" fmla="*/ 1011539 w 2054180"/>
              <a:gd name="connsiteY263" fmla="*/ 1283666 h 2531246"/>
              <a:gd name="connsiteX264" fmla="*/ 731621 w 2054180"/>
              <a:gd name="connsiteY264" fmla="*/ 1283666 h 2531246"/>
              <a:gd name="connsiteX265" fmla="*/ 731621 w 2054180"/>
              <a:gd name="connsiteY265" fmla="*/ 1408074 h 2531246"/>
              <a:gd name="connsiteX266" fmla="*/ 856029 w 2054180"/>
              <a:gd name="connsiteY266" fmla="*/ 1408074 h 2531246"/>
              <a:gd name="connsiteX267" fmla="*/ 856029 w 2054180"/>
              <a:gd name="connsiteY267" fmla="*/ 1283666 h 2531246"/>
              <a:gd name="connsiteX268" fmla="*/ 576110 w 2054180"/>
              <a:gd name="connsiteY268" fmla="*/ 1283666 h 2531246"/>
              <a:gd name="connsiteX269" fmla="*/ 576110 w 2054180"/>
              <a:gd name="connsiteY269" fmla="*/ 1408074 h 2531246"/>
              <a:gd name="connsiteX270" fmla="*/ 700518 w 2054180"/>
              <a:gd name="connsiteY270" fmla="*/ 1408074 h 2531246"/>
              <a:gd name="connsiteX271" fmla="*/ 700518 w 2054180"/>
              <a:gd name="connsiteY271" fmla="*/ 1283666 h 2531246"/>
              <a:gd name="connsiteX272" fmla="*/ 420600 w 2054180"/>
              <a:gd name="connsiteY272" fmla="*/ 1283666 h 2531246"/>
              <a:gd name="connsiteX273" fmla="*/ 420600 w 2054180"/>
              <a:gd name="connsiteY273" fmla="*/ 1408074 h 2531246"/>
              <a:gd name="connsiteX274" fmla="*/ 545008 w 2054180"/>
              <a:gd name="connsiteY274" fmla="*/ 1408074 h 2531246"/>
              <a:gd name="connsiteX275" fmla="*/ 545008 w 2054180"/>
              <a:gd name="connsiteY275" fmla="*/ 1283666 h 2531246"/>
              <a:gd name="connsiteX276" fmla="*/ 265090 w 2054180"/>
              <a:gd name="connsiteY276" fmla="*/ 1283666 h 2531246"/>
              <a:gd name="connsiteX277" fmla="*/ 265090 w 2054180"/>
              <a:gd name="connsiteY277" fmla="*/ 1408074 h 2531246"/>
              <a:gd name="connsiteX278" fmla="*/ 389498 w 2054180"/>
              <a:gd name="connsiteY278" fmla="*/ 1408074 h 2531246"/>
              <a:gd name="connsiteX279" fmla="*/ 389498 w 2054180"/>
              <a:gd name="connsiteY279" fmla="*/ 1283666 h 2531246"/>
              <a:gd name="connsiteX280" fmla="*/ 1664682 w 2054180"/>
              <a:gd name="connsiteY280" fmla="*/ 1128155 h 2531246"/>
              <a:gd name="connsiteX281" fmla="*/ 1664682 w 2054180"/>
              <a:gd name="connsiteY281" fmla="*/ 1252563 h 2531246"/>
              <a:gd name="connsiteX282" fmla="*/ 1789090 w 2054180"/>
              <a:gd name="connsiteY282" fmla="*/ 1252563 h 2531246"/>
              <a:gd name="connsiteX283" fmla="*/ 1789090 w 2054180"/>
              <a:gd name="connsiteY283" fmla="*/ 1128155 h 2531246"/>
              <a:gd name="connsiteX284" fmla="*/ 1509172 w 2054180"/>
              <a:gd name="connsiteY284" fmla="*/ 1128155 h 2531246"/>
              <a:gd name="connsiteX285" fmla="*/ 1509172 w 2054180"/>
              <a:gd name="connsiteY285" fmla="*/ 1252563 h 2531246"/>
              <a:gd name="connsiteX286" fmla="*/ 1633580 w 2054180"/>
              <a:gd name="connsiteY286" fmla="*/ 1252563 h 2531246"/>
              <a:gd name="connsiteX287" fmla="*/ 1633580 w 2054180"/>
              <a:gd name="connsiteY287" fmla="*/ 1128155 h 2531246"/>
              <a:gd name="connsiteX288" fmla="*/ 1353661 w 2054180"/>
              <a:gd name="connsiteY288" fmla="*/ 1128155 h 2531246"/>
              <a:gd name="connsiteX289" fmla="*/ 1353661 w 2054180"/>
              <a:gd name="connsiteY289" fmla="*/ 1252563 h 2531246"/>
              <a:gd name="connsiteX290" fmla="*/ 1478069 w 2054180"/>
              <a:gd name="connsiteY290" fmla="*/ 1252563 h 2531246"/>
              <a:gd name="connsiteX291" fmla="*/ 1478069 w 2054180"/>
              <a:gd name="connsiteY291" fmla="*/ 1128155 h 2531246"/>
              <a:gd name="connsiteX292" fmla="*/ 1198151 w 2054180"/>
              <a:gd name="connsiteY292" fmla="*/ 1128155 h 2531246"/>
              <a:gd name="connsiteX293" fmla="*/ 1198151 w 2054180"/>
              <a:gd name="connsiteY293" fmla="*/ 1252563 h 2531246"/>
              <a:gd name="connsiteX294" fmla="*/ 1322559 w 2054180"/>
              <a:gd name="connsiteY294" fmla="*/ 1252563 h 2531246"/>
              <a:gd name="connsiteX295" fmla="*/ 1322559 w 2054180"/>
              <a:gd name="connsiteY295" fmla="*/ 1128155 h 2531246"/>
              <a:gd name="connsiteX296" fmla="*/ 1042641 w 2054180"/>
              <a:gd name="connsiteY296" fmla="*/ 1128155 h 2531246"/>
              <a:gd name="connsiteX297" fmla="*/ 1042641 w 2054180"/>
              <a:gd name="connsiteY297" fmla="*/ 1252563 h 2531246"/>
              <a:gd name="connsiteX298" fmla="*/ 1167049 w 2054180"/>
              <a:gd name="connsiteY298" fmla="*/ 1252563 h 2531246"/>
              <a:gd name="connsiteX299" fmla="*/ 1167049 w 2054180"/>
              <a:gd name="connsiteY299" fmla="*/ 1128155 h 2531246"/>
              <a:gd name="connsiteX300" fmla="*/ 887131 w 2054180"/>
              <a:gd name="connsiteY300" fmla="*/ 1128155 h 2531246"/>
              <a:gd name="connsiteX301" fmla="*/ 887131 w 2054180"/>
              <a:gd name="connsiteY301" fmla="*/ 1252563 h 2531246"/>
              <a:gd name="connsiteX302" fmla="*/ 1011539 w 2054180"/>
              <a:gd name="connsiteY302" fmla="*/ 1252563 h 2531246"/>
              <a:gd name="connsiteX303" fmla="*/ 1011539 w 2054180"/>
              <a:gd name="connsiteY303" fmla="*/ 1128155 h 2531246"/>
              <a:gd name="connsiteX304" fmla="*/ 731621 w 2054180"/>
              <a:gd name="connsiteY304" fmla="*/ 1128155 h 2531246"/>
              <a:gd name="connsiteX305" fmla="*/ 731621 w 2054180"/>
              <a:gd name="connsiteY305" fmla="*/ 1252563 h 2531246"/>
              <a:gd name="connsiteX306" fmla="*/ 856029 w 2054180"/>
              <a:gd name="connsiteY306" fmla="*/ 1252563 h 2531246"/>
              <a:gd name="connsiteX307" fmla="*/ 856029 w 2054180"/>
              <a:gd name="connsiteY307" fmla="*/ 1128155 h 2531246"/>
              <a:gd name="connsiteX308" fmla="*/ 576110 w 2054180"/>
              <a:gd name="connsiteY308" fmla="*/ 1128155 h 2531246"/>
              <a:gd name="connsiteX309" fmla="*/ 576110 w 2054180"/>
              <a:gd name="connsiteY309" fmla="*/ 1252563 h 2531246"/>
              <a:gd name="connsiteX310" fmla="*/ 700518 w 2054180"/>
              <a:gd name="connsiteY310" fmla="*/ 1252563 h 2531246"/>
              <a:gd name="connsiteX311" fmla="*/ 700518 w 2054180"/>
              <a:gd name="connsiteY311" fmla="*/ 1128155 h 2531246"/>
              <a:gd name="connsiteX312" fmla="*/ 420600 w 2054180"/>
              <a:gd name="connsiteY312" fmla="*/ 1128155 h 2531246"/>
              <a:gd name="connsiteX313" fmla="*/ 420600 w 2054180"/>
              <a:gd name="connsiteY313" fmla="*/ 1252563 h 2531246"/>
              <a:gd name="connsiteX314" fmla="*/ 545008 w 2054180"/>
              <a:gd name="connsiteY314" fmla="*/ 1252563 h 2531246"/>
              <a:gd name="connsiteX315" fmla="*/ 545008 w 2054180"/>
              <a:gd name="connsiteY315" fmla="*/ 1128155 h 2531246"/>
              <a:gd name="connsiteX316" fmla="*/ 265090 w 2054180"/>
              <a:gd name="connsiteY316" fmla="*/ 1128155 h 2531246"/>
              <a:gd name="connsiteX317" fmla="*/ 265090 w 2054180"/>
              <a:gd name="connsiteY317" fmla="*/ 1252563 h 2531246"/>
              <a:gd name="connsiteX318" fmla="*/ 389498 w 2054180"/>
              <a:gd name="connsiteY318" fmla="*/ 1252563 h 2531246"/>
              <a:gd name="connsiteX319" fmla="*/ 389498 w 2054180"/>
              <a:gd name="connsiteY319" fmla="*/ 1128155 h 2531246"/>
              <a:gd name="connsiteX320" fmla="*/ 1664682 w 2054180"/>
              <a:gd name="connsiteY320" fmla="*/ 972645 h 2531246"/>
              <a:gd name="connsiteX321" fmla="*/ 1664682 w 2054180"/>
              <a:gd name="connsiteY321" fmla="*/ 1097053 h 2531246"/>
              <a:gd name="connsiteX322" fmla="*/ 1789090 w 2054180"/>
              <a:gd name="connsiteY322" fmla="*/ 1097053 h 2531246"/>
              <a:gd name="connsiteX323" fmla="*/ 1789090 w 2054180"/>
              <a:gd name="connsiteY323" fmla="*/ 972645 h 2531246"/>
              <a:gd name="connsiteX324" fmla="*/ 1509172 w 2054180"/>
              <a:gd name="connsiteY324" fmla="*/ 972645 h 2531246"/>
              <a:gd name="connsiteX325" fmla="*/ 1509172 w 2054180"/>
              <a:gd name="connsiteY325" fmla="*/ 1097053 h 2531246"/>
              <a:gd name="connsiteX326" fmla="*/ 1633580 w 2054180"/>
              <a:gd name="connsiteY326" fmla="*/ 1097053 h 2531246"/>
              <a:gd name="connsiteX327" fmla="*/ 1633580 w 2054180"/>
              <a:gd name="connsiteY327" fmla="*/ 972645 h 2531246"/>
              <a:gd name="connsiteX328" fmla="*/ 1353661 w 2054180"/>
              <a:gd name="connsiteY328" fmla="*/ 972645 h 2531246"/>
              <a:gd name="connsiteX329" fmla="*/ 1353661 w 2054180"/>
              <a:gd name="connsiteY329" fmla="*/ 1097053 h 2531246"/>
              <a:gd name="connsiteX330" fmla="*/ 1478069 w 2054180"/>
              <a:gd name="connsiteY330" fmla="*/ 1097053 h 2531246"/>
              <a:gd name="connsiteX331" fmla="*/ 1478069 w 2054180"/>
              <a:gd name="connsiteY331" fmla="*/ 972645 h 2531246"/>
              <a:gd name="connsiteX332" fmla="*/ 1198151 w 2054180"/>
              <a:gd name="connsiteY332" fmla="*/ 972645 h 2531246"/>
              <a:gd name="connsiteX333" fmla="*/ 1198151 w 2054180"/>
              <a:gd name="connsiteY333" fmla="*/ 1097053 h 2531246"/>
              <a:gd name="connsiteX334" fmla="*/ 1322559 w 2054180"/>
              <a:gd name="connsiteY334" fmla="*/ 1097053 h 2531246"/>
              <a:gd name="connsiteX335" fmla="*/ 1322559 w 2054180"/>
              <a:gd name="connsiteY335" fmla="*/ 972645 h 2531246"/>
              <a:gd name="connsiteX336" fmla="*/ 1042641 w 2054180"/>
              <a:gd name="connsiteY336" fmla="*/ 972645 h 2531246"/>
              <a:gd name="connsiteX337" fmla="*/ 1042641 w 2054180"/>
              <a:gd name="connsiteY337" fmla="*/ 1097053 h 2531246"/>
              <a:gd name="connsiteX338" fmla="*/ 1167049 w 2054180"/>
              <a:gd name="connsiteY338" fmla="*/ 1097053 h 2531246"/>
              <a:gd name="connsiteX339" fmla="*/ 1167049 w 2054180"/>
              <a:gd name="connsiteY339" fmla="*/ 972645 h 2531246"/>
              <a:gd name="connsiteX340" fmla="*/ 887131 w 2054180"/>
              <a:gd name="connsiteY340" fmla="*/ 972645 h 2531246"/>
              <a:gd name="connsiteX341" fmla="*/ 887131 w 2054180"/>
              <a:gd name="connsiteY341" fmla="*/ 1097053 h 2531246"/>
              <a:gd name="connsiteX342" fmla="*/ 1011539 w 2054180"/>
              <a:gd name="connsiteY342" fmla="*/ 1097053 h 2531246"/>
              <a:gd name="connsiteX343" fmla="*/ 1011539 w 2054180"/>
              <a:gd name="connsiteY343" fmla="*/ 972645 h 2531246"/>
              <a:gd name="connsiteX344" fmla="*/ 731621 w 2054180"/>
              <a:gd name="connsiteY344" fmla="*/ 972645 h 2531246"/>
              <a:gd name="connsiteX345" fmla="*/ 731621 w 2054180"/>
              <a:gd name="connsiteY345" fmla="*/ 1097053 h 2531246"/>
              <a:gd name="connsiteX346" fmla="*/ 856029 w 2054180"/>
              <a:gd name="connsiteY346" fmla="*/ 1097053 h 2531246"/>
              <a:gd name="connsiteX347" fmla="*/ 856029 w 2054180"/>
              <a:gd name="connsiteY347" fmla="*/ 972645 h 2531246"/>
              <a:gd name="connsiteX348" fmla="*/ 576110 w 2054180"/>
              <a:gd name="connsiteY348" fmla="*/ 972645 h 2531246"/>
              <a:gd name="connsiteX349" fmla="*/ 576110 w 2054180"/>
              <a:gd name="connsiteY349" fmla="*/ 1097053 h 2531246"/>
              <a:gd name="connsiteX350" fmla="*/ 700518 w 2054180"/>
              <a:gd name="connsiteY350" fmla="*/ 1097053 h 2531246"/>
              <a:gd name="connsiteX351" fmla="*/ 700518 w 2054180"/>
              <a:gd name="connsiteY351" fmla="*/ 972645 h 2531246"/>
              <a:gd name="connsiteX352" fmla="*/ 420600 w 2054180"/>
              <a:gd name="connsiteY352" fmla="*/ 972645 h 2531246"/>
              <a:gd name="connsiteX353" fmla="*/ 420600 w 2054180"/>
              <a:gd name="connsiteY353" fmla="*/ 1097053 h 2531246"/>
              <a:gd name="connsiteX354" fmla="*/ 545008 w 2054180"/>
              <a:gd name="connsiteY354" fmla="*/ 1097053 h 2531246"/>
              <a:gd name="connsiteX355" fmla="*/ 545008 w 2054180"/>
              <a:gd name="connsiteY355" fmla="*/ 972645 h 2531246"/>
              <a:gd name="connsiteX356" fmla="*/ 265090 w 2054180"/>
              <a:gd name="connsiteY356" fmla="*/ 972645 h 2531246"/>
              <a:gd name="connsiteX357" fmla="*/ 265090 w 2054180"/>
              <a:gd name="connsiteY357" fmla="*/ 1097053 h 2531246"/>
              <a:gd name="connsiteX358" fmla="*/ 389498 w 2054180"/>
              <a:gd name="connsiteY358" fmla="*/ 1097053 h 2531246"/>
              <a:gd name="connsiteX359" fmla="*/ 389498 w 2054180"/>
              <a:gd name="connsiteY359" fmla="*/ 972645 h 2531246"/>
              <a:gd name="connsiteX360" fmla="*/ 1664682 w 2054180"/>
              <a:gd name="connsiteY360" fmla="*/ 817135 h 2531246"/>
              <a:gd name="connsiteX361" fmla="*/ 1664682 w 2054180"/>
              <a:gd name="connsiteY361" fmla="*/ 941543 h 2531246"/>
              <a:gd name="connsiteX362" fmla="*/ 1789090 w 2054180"/>
              <a:gd name="connsiteY362" fmla="*/ 941543 h 2531246"/>
              <a:gd name="connsiteX363" fmla="*/ 1789090 w 2054180"/>
              <a:gd name="connsiteY363" fmla="*/ 817135 h 2531246"/>
              <a:gd name="connsiteX364" fmla="*/ 1509172 w 2054180"/>
              <a:gd name="connsiteY364" fmla="*/ 817135 h 2531246"/>
              <a:gd name="connsiteX365" fmla="*/ 1509172 w 2054180"/>
              <a:gd name="connsiteY365" fmla="*/ 941543 h 2531246"/>
              <a:gd name="connsiteX366" fmla="*/ 1633580 w 2054180"/>
              <a:gd name="connsiteY366" fmla="*/ 941543 h 2531246"/>
              <a:gd name="connsiteX367" fmla="*/ 1633580 w 2054180"/>
              <a:gd name="connsiteY367" fmla="*/ 817135 h 2531246"/>
              <a:gd name="connsiteX368" fmla="*/ 1353661 w 2054180"/>
              <a:gd name="connsiteY368" fmla="*/ 817135 h 2531246"/>
              <a:gd name="connsiteX369" fmla="*/ 1353661 w 2054180"/>
              <a:gd name="connsiteY369" fmla="*/ 941543 h 2531246"/>
              <a:gd name="connsiteX370" fmla="*/ 1478069 w 2054180"/>
              <a:gd name="connsiteY370" fmla="*/ 941543 h 2531246"/>
              <a:gd name="connsiteX371" fmla="*/ 1478069 w 2054180"/>
              <a:gd name="connsiteY371" fmla="*/ 817135 h 2531246"/>
              <a:gd name="connsiteX372" fmla="*/ 1198151 w 2054180"/>
              <a:gd name="connsiteY372" fmla="*/ 817135 h 2531246"/>
              <a:gd name="connsiteX373" fmla="*/ 1198151 w 2054180"/>
              <a:gd name="connsiteY373" fmla="*/ 941543 h 2531246"/>
              <a:gd name="connsiteX374" fmla="*/ 1322559 w 2054180"/>
              <a:gd name="connsiteY374" fmla="*/ 941543 h 2531246"/>
              <a:gd name="connsiteX375" fmla="*/ 1322559 w 2054180"/>
              <a:gd name="connsiteY375" fmla="*/ 817135 h 2531246"/>
              <a:gd name="connsiteX376" fmla="*/ 1042641 w 2054180"/>
              <a:gd name="connsiteY376" fmla="*/ 817135 h 2531246"/>
              <a:gd name="connsiteX377" fmla="*/ 1042641 w 2054180"/>
              <a:gd name="connsiteY377" fmla="*/ 941543 h 2531246"/>
              <a:gd name="connsiteX378" fmla="*/ 1167049 w 2054180"/>
              <a:gd name="connsiteY378" fmla="*/ 941543 h 2531246"/>
              <a:gd name="connsiteX379" fmla="*/ 1167049 w 2054180"/>
              <a:gd name="connsiteY379" fmla="*/ 817135 h 2531246"/>
              <a:gd name="connsiteX380" fmla="*/ 887131 w 2054180"/>
              <a:gd name="connsiteY380" fmla="*/ 817135 h 2531246"/>
              <a:gd name="connsiteX381" fmla="*/ 887131 w 2054180"/>
              <a:gd name="connsiteY381" fmla="*/ 941543 h 2531246"/>
              <a:gd name="connsiteX382" fmla="*/ 1011539 w 2054180"/>
              <a:gd name="connsiteY382" fmla="*/ 941543 h 2531246"/>
              <a:gd name="connsiteX383" fmla="*/ 1011539 w 2054180"/>
              <a:gd name="connsiteY383" fmla="*/ 817135 h 2531246"/>
              <a:gd name="connsiteX384" fmla="*/ 731621 w 2054180"/>
              <a:gd name="connsiteY384" fmla="*/ 817135 h 2531246"/>
              <a:gd name="connsiteX385" fmla="*/ 731621 w 2054180"/>
              <a:gd name="connsiteY385" fmla="*/ 941543 h 2531246"/>
              <a:gd name="connsiteX386" fmla="*/ 856029 w 2054180"/>
              <a:gd name="connsiteY386" fmla="*/ 941543 h 2531246"/>
              <a:gd name="connsiteX387" fmla="*/ 856029 w 2054180"/>
              <a:gd name="connsiteY387" fmla="*/ 817135 h 2531246"/>
              <a:gd name="connsiteX388" fmla="*/ 576110 w 2054180"/>
              <a:gd name="connsiteY388" fmla="*/ 817135 h 2531246"/>
              <a:gd name="connsiteX389" fmla="*/ 576110 w 2054180"/>
              <a:gd name="connsiteY389" fmla="*/ 941543 h 2531246"/>
              <a:gd name="connsiteX390" fmla="*/ 700518 w 2054180"/>
              <a:gd name="connsiteY390" fmla="*/ 941543 h 2531246"/>
              <a:gd name="connsiteX391" fmla="*/ 700518 w 2054180"/>
              <a:gd name="connsiteY391" fmla="*/ 817135 h 2531246"/>
              <a:gd name="connsiteX392" fmla="*/ 420600 w 2054180"/>
              <a:gd name="connsiteY392" fmla="*/ 817135 h 2531246"/>
              <a:gd name="connsiteX393" fmla="*/ 420600 w 2054180"/>
              <a:gd name="connsiteY393" fmla="*/ 941543 h 2531246"/>
              <a:gd name="connsiteX394" fmla="*/ 545008 w 2054180"/>
              <a:gd name="connsiteY394" fmla="*/ 941543 h 2531246"/>
              <a:gd name="connsiteX395" fmla="*/ 545008 w 2054180"/>
              <a:gd name="connsiteY395" fmla="*/ 817135 h 2531246"/>
              <a:gd name="connsiteX396" fmla="*/ 265090 w 2054180"/>
              <a:gd name="connsiteY396" fmla="*/ 817135 h 2531246"/>
              <a:gd name="connsiteX397" fmla="*/ 265090 w 2054180"/>
              <a:gd name="connsiteY397" fmla="*/ 941543 h 2531246"/>
              <a:gd name="connsiteX398" fmla="*/ 389498 w 2054180"/>
              <a:gd name="connsiteY398" fmla="*/ 941543 h 2531246"/>
              <a:gd name="connsiteX399" fmla="*/ 389498 w 2054180"/>
              <a:gd name="connsiteY399" fmla="*/ 817135 h 2531246"/>
              <a:gd name="connsiteX400" fmla="*/ 1664682 w 2054180"/>
              <a:gd name="connsiteY400" fmla="*/ 656643 h 2531246"/>
              <a:gd name="connsiteX401" fmla="*/ 1664682 w 2054180"/>
              <a:gd name="connsiteY401" fmla="*/ 781051 h 2531246"/>
              <a:gd name="connsiteX402" fmla="*/ 1789090 w 2054180"/>
              <a:gd name="connsiteY402" fmla="*/ 781051 h 2531246"/>
              <a:gd name="connsiteX403" fmla="*/ 1789090 w 2054180"/>
              <a:gd name="connsiteY403" fmla="*/ 656643 h 2531246"/>
              <a:gd name="connsiteX404" fmla="*/ 1509172 w 2054180"/>
              <a:gd name="connsiteY404" fmla="*/ 656643 h 2531246"/>
              <a:gd name="connsiteX405" fmla="*/ 1509172 w 2054180"/>
              <a:gd name="connsiteY405" fmla="*/ 781051 h 2531246"/>
              <a:gd name="connsiteX406" fmla="*/ 1633580 w 2054180"/>
              <a:gd name="connsiteY406" fmla="*/ 781051 h 2531246"/>
              <a:gd name="connsiteX407" fmla="*/ 1633580 w 2054180"/>
              <a:gd name="connsiteY407" fmla="*/ 656643 h 2531246"/>
              <a:gd name="connsiteX408" fmla="*/ 1353661 w 2054180"/>
              <a:gd name="connsiteY408" fmla="*/ 656643 h 2531246"/>
              <a:gd name="connsiteX409" fmla="*/ 1353661 w 2054180"/>
              <a:gd name="connsiteY409" fmla="*/ 781051 h 2531246"/>
              <a:gd name="connsiteX410" fmla="*/ 1478069 w 2054180"/>
              <a:gd name="connsiteY410" fmla="*/ 781051 h 2531246"/>
              <a:gd name="connsiteX411" fmla="*/ 1478069 w 2054180"/>
              <a:gd name="connsiteY411" fmla="*/ 656643 h 2531246"/>
              <a:gd name="connsiteX412" fmla="*/ 1198151 w 2054180"/>
              <a:gd name="connsiteY412" fmla="*/ 656643 h 2531246"/>
              <a:gd name="connsiteX413" fmla="*/ 1198151 w 2054180"/>
              <a:gd name="connsiteY413" fmla="*/ 781051 h 2531246"/>
              <a:gd name="connsiteX414" fmla="*/ 1322559 w 2054180"/>
              <a:gd name="connsiteY414" fmla="*/ 781051 h 2531246"/>
              <a:gd name="connsiteX415" fmla="*/ 1322559 w 2054180"/>
              <a:gd name="connsiteY415" fmla="*/ 656643 h 2531246"/>
              <a:gd name="connsiteX416" fmla="*/ 1042641 w 2054180"/>
              <a:gd name="connsiteY416" fmla="*/ 656643 h 2531246"/>
              <a:gd name="connsiteX417" fmla="*/ 1042641 w 2054180"/>
              <a:gd name="connsiteY417" fmla="*/ 781051 h 2531246"/>
              <a:gd name="connsiteX418" fmla="*/ 1167049 w 2054180"/>
              <a:gd name="connsiteY418" fmla="*/ 781051 h 2531246"/>
              <a:gd name="connsiteX419" fmla="*/ 1167049 w 2054180"/>
              <a:gd name="connsiteY419" fmla="*/ 656643 h 2531246"/>
              <a:gd name="connsiteX420" fmla="*/ 887131 w 2054180"/>
              <a:gd name="connsiteY420" fmla="*/ 656643 h 2531246"/>
              <a:gd name="connsiteX421" fmla="*/ 887131 w 2054180"/>
              <a:gd name="connsiteY421" fmla="*/ 781051 h 2531246"/>
              <a:gd name="connsiteX422" fmla="*/ 1011539 w 2054180"/>
              <a:gd name="connsiteY422" fmla="*/ 781051 h 2531246"/>
              <a:gd name="connsiteX423" fmla="*/ 1011539 w 2054180"/>
              <a:gd name="connsiteY423" fmla="*/ 656643 h 2531246"/>
              <a:gd name="connsiteX424" fmla="*/ 731621 w 2054180"/>
              <a:gd name="connsiteY424" fmla="*/ 656643 h 2531246"/>
              <a:gd name="connsiteX425" fmla="*/ 731621 w 2054180"/>
              <a:gd name="connsiteY425" fmla="*/ 781051 h 2531246"/>
              <a:gd name="connsiteX426" fmla="*/ 856029 w 2054180"/>
              <a:gd name="connsiteY426" fmla="*/ 781051 h 2531246"/>
              <a:gd name="connsiteX427" fmla="*/ 856029 w 2054180"/>
              <a:gd name="connsiteY427" fmla="*/ 656643 h 2531246"/>
              <a:gd name="connsiteX428" fmla="*/ 576110 w 2054180"/>
              <a:gd name="connsiteY428" fmla="*/ 656643 h 2531246"/>
              <a:gd name="connsiteX429" fmla="*/ 576110 w 2054180"/>
              <a:gd name="connsiteY429" fmla="*/ 781051 h 2531246"/>
              <a:gd name="connsiteX430" fmla="*/ 700518 w 2054180"/>
              <a:gd name="connsiteY430" fmla="*/ 781051 h 2531246"/>
              <a:gd name="connsiteX431" fmla="*/ 700518 w 2054180"/>
              <a:gd name="connsiteY431" fmla="*/ 656643 h 2531246"/>
              <a:gd name="connsiteX432" fmla="*/ 420600 w 2054180"/>
              <a:gd name="connsiteY432" fmla="*/ 656643 h 2531246"/>
              <a:gd name="connsiteX433" fmla="*/ 420600 w 2054180"/>
              <a:gd name="connsiteY433" fmla="*/ 781051 h 2531246"/>
              <a:gd name="connsiteX434" fmla="*/ 545008 w 2054180"/>
              <a:gd name="connsiteY434" fmla="*/ 781051 h 2531246"/>
              <a:gd name="connsiteX435" fmla="*/ 545008 w 2054180"/>
              <a:gd name="connsiteY435" fmla="*/ 656643 h 2531246"/>
              <a:gd name="connsiteX436" fmla="*/ 265090 w 2054180"/>
              <a:gd name="connsiteY436" fmla="*/ 656643 h 2531246"/>
              <a:gd name="connsiteX437" fmla="*/ 265090 w 2054180"/>
              <a:gd name="connsiteY437" fmla="*/ 781051 h 2531246"/>
              <a:gd name="connsiteX438" fmla="*/ 389498 w 2054180"/>
              <a:gd name="connsiteY438" fmla="*/ 781051 h 2531246"/>
              <a:gd name="connsiteX439" fmla="*/ 389498 w 2054180"/>
              <a:gd name="connsiteY439" fmla="*/ 656643 h 2531246"/>
              <a:gd name="connsiteX440" fmla="*/ 1664682 w 2054180"/>
              <a:gd name="connsiteY440" fmla="*/ 501132 h 2531246"/>
              <a:gd name="connsiteX441" fmla="*/ 1664682 w 2054180"/>
              <a:gd name="connsiteY441" fmla="*/ 625540 h 2531246"/>
              <a:gd name="connsiteX442" fmla="*/ 1789090 w 2054180"/>
              <a:gd name="connsiteY442" fmla="*/ 625540 h 2531246"/>
              <a:gd name="connsiteX443" fmla="*/ 1789090 w 2054180"/>
              <a:gd name="connsiteY443" fmla="*/ 501132 h 2531246"/>
              <a:gd name="connsiteX444" fmla="*/ 1509172 w 2054180"/>
              <a:gd name="connsiteY444" fmla="*/ 501132 h 2531246"/>
              <a:gd name="connsiteX445" fmla="*/ 1509172 w 2054180"/>
              <a:gd name="connsiteY445" fmla="*/ 625540 h 2531246"/>
              <a:gd name="connsiteX446" fmla="*/ 1633580 w 2054180"/>
              <a:gd name="connsiteY446" fmla="*/ 625540 h 2531246"/>
              <a:gd name="connsiteX447" fmla="*/ 1633580 w 2054180"/>
              <a:gd name="connsiteY447" fmla="*/ 501132 h 2531246"/>
              <a:gd name="connsiteX448" fmla="*/ 1353661 w 2054180"/>
              <a:gd name="connsiteY448" fmla="*/ 501132 h 2531246"/>
              <a:gd name="connsiteX449" fmla="*/ 1353661 w 2054180"/>
              <a:gd name="connsiteY449" fmla="*/ 625540 h 2531246"/>
              <a:gd name="connsiteX450" fmla="*/ 1478069 w 2054180"/>
              <a:gd name="connsiteY450" fmla="*/ 625540 h 2531246"/>
              <a:gd name="connsiteX451" fmla="*/ 1478069 w 2054180"/>
              <a:gd name="connsiteY451" fmla="*/ 501132 h 2531246"/>
              <a:gd name="connsiteX452" fmla="*/ 1198151 w 2054180"/>
              <a:gd name="connsiteY452" fmla="*/ 501132 h 2531246"/>
              <a:gd name="connsiteX453" fmla="*/ 1198151 w 2054180"/>
              <a:gd name="connsiteY453" fmla="*/ 625540 h 2531246"/>
              <a:gd name="connsiteX454" fmla="*/ 1322559 w 2054180"/>
              <a:gd name="connsiteY454" fmla="*/ 625540 h 2531246"/>
              <a:gd name="connsiteX455" fmla="*/ 1322559 w 2054180"/>
              <a:gd name="connsiteY455" fmla="*/ 501132 h 2531246"/>
              <a:gd name="connsiteX456" fmla="*/ 1042641 w 2054180"/>
              <a:gd name="connsiteY456" fmla="*/ 501132 h 2531246"/>
              <a:gd name="connsiteX457" fmla="*/ 1042641 w 2054180"/>
              <a:gd name="connsiteY457" fmla="*/ 625540 h 2531246"/>
              <a:gd name="connsiteX458" fmla="*/ 1167049 w 2054180"/>
              <a:gd name="connsiteY458" fmla="*/ 625540 h 2531246"/>
              <a:gd name="connsiteX459" fmla="*/ 1167049 w 2054180"/>
              <a:gd name="connsiteY459" fmla="*/ 501132 h 2531246"/>
              <a:gd name="connsiteX460" fmla="*/ 887131 w 2054180"/>
              <a:gd name="connsiteY460" fmla="*/ 501132 h 2531246"/>
              <a:gd name="connsiteX461" fmla="*/ 887131 w 2054180"/>
              <a:gd name="connsiteY461" fmla="*/ 625540 h 2531246"/>
              <a:gd name="connsiteX462" fmla="*/ 1011539 w 2054180"/>
              <a:gd name="connsiteY462" fmla="*/ 625540 h 2531246"/>
              <a:gd name="connsiteX463" fmla="*/ 1011539 w 2054180"/>
              <a:gd name="connsiteY463" fmla="*/ 501132 h 2531246"/>
              <a:gd name="connsiteX464" fmla="*/ 731621 w 2054180"/>
              <a:gd name="connsiteY464" fmla="*/ 501132 h 2531246"/>
              <a:gd name="connsiteX465" fmla="*/ 731621 w 2054180"/>
              <a:gd name="connsiteY465" fmla="*/ 625540 h 2531246"/>
              <a:gd name="connsiteX466" fmla="*/ 856029 w 2054180"/>
              <a:gd name="connsiteY466" fmla="*/ 625540 h 2531246"/>
              <a:gd name="connsiteX467" fmla="*/ 856029 w 2054180"/>
              <a:gd name="connsiteY467" fmla="*/ 501132 h 2531246"/>
              <a:gd name="connsiteX468" fmla="*/ 576110 w 2054180"/>
              <a:gd name="connsiteY468" fmla="*/ 501132 h 2531246"/>
              <a:gd name="connsiteX469" fmla="*/ 576110 w 2054180"/>
              <a:gd name="connsiteY469" fmla="*/ 625540 h 2531246"/>
              <a:gd name="connsiteX470" fmla="*/ 700518 w 2054180"/>
              <a:gd name="connsiteY470" fmla="*/ 625540 h 2531246"/>
              <a:gd name="connsiteX471" fmla="*/ 700518 w 2054180"/>
              <a:gd name="connsiteY471" fmla="*/ 501132 h 2531246"/>
              <a:gd name="connsiteX472" fmla="*/ 420600 w 2054180"/>
              <a:gd name="connsiteY472" fmla="*/ 501132 h 2531246"/>
              <a:gd name="connsiteX473" fmla="*/ 420600 w 2054180"/>
              <a:gd name="connsiteY473" fmla="*/ 625540 h 2531246"/>
              <a:gd name="connsiteX474" fmla="*/ 545008 w 2054180"/>
              <a:gd name="connsiteY474" fmla="*/ 625540 h 2531246"/>
              <a:gd name="connsiteX475" fmla="*/ 545008 w 2054180"/>
              <a:gd name="connsiteY475" fmla="*/ 501132 h 2531246"/>
              <a:gd name="connsiteX476" fmla="*/ 265090 w 2054180"/>
              <a:gd name="connsiteY476" fmla="*/ 501132 h 2531246"/>
              <a:gd name="connsiteX477" fmla="*/ 265090 w 2054180"/>
              <a:gd name="connsiteY477" fmla="*/ 625540 h 2531246"/>
              <a:gd name="connsiteX478" fmla="*/ 389498 w 2054180"/>
              <a:gd name="connsiteY478" fmla="*/ 625540 h 2531246"/>
              <a:gd name="connsiteX479" fmla="*/ 389498 w 2054180"/>
              <a:gd name="connsiteY479" fmla="*/ 501132 h 2531246"/>
              <a:gd name="connsiteX480" fmla="*/ 1664682 w 2054180"/>
              <a:gd name="connsiteY480" fmla="*/ 345622 h 2531246"/>
              <a:gd name="connsiteX481" fmla="*/ 1664682 w 2054180"/>
              <a:gd name="connsiteY481" fmla="*/ 470030 h 2531246"/>
              <a:gd name="connsiteX482" fmla="*/ 1789090 w 2054180"/>
              <a:gd name="connsiteY482" fmla="*/ 470030 h 2531246"/>
              <a:gd name="connsiteX483" fmla="*/ 1789090 w 2054180"/>
              <a:gd name="connsiteY483" fmla="*/ 345622 h 2531246"/>
              <a:gd name="connsiteX484" fmla="*/ 1509172 w 2054180"/>
              <a:gd name="connsiteY484" fmla="*/ 345622 h 2531246"/>
              <a:gd name="connsiteX485" fmla="*/ 1509172 w 2054180"/>
              <a:gd name="connsiteY485" fmla="*/ 470030 h 2531246"/>
              <a:gd name="connsiteX486" fmla="*/ 1633580 w 2054180"/>
              <a:gd name="connsiteY486" fmla="*/ 470030 h 2531246"/>
              <a:gd name="connsiteX487" fmla="*/ 1633580 w 2054180"/>
              <a:gd name="connsiteY487" fmla="*/ 345622 h 2531246"/>
              <a:gd name="connsiteX488" fmla="*/ 1353661 w 2054180"/>
              <a:gd name="connsiteY488" fmla="*/ 345622 h 2531246"/>
              <a:gd name="connsiteX489" fmla="*/ 1353661 w 2054180"/>
              <a:gd name="connsiteY489" fmla="*/ 470030 h 2531246"/>
              <a:gd name="connsiteX490" fmla="*/ 1478069 w 2054180"/>
              <a:gd name="connsiteY490" fmla="*/ 470030 h 2531246"/>
              <a:gd name="connsiteX491" fmla="*/ 1478069 w 2054180"/>
              <a:gd name="connsiteY491" fmla="*/ 345622 h 2531246"/>
              <a:gd name="connsiteX492" fmla="*/ 1198151 w 2054180"/>
              <a:gd name="connsiteY492" fmla="*/ 345622 h 2531246"/>
              <a:gd name="connsiteX493" fmla="*/ 1198151 w 2054180"/>
              <a:gd name="connsiteY493" fmla="*/ 470030 h 2531246"/>
              <a:gd name="connsiteX494" fmla="*/ 1322559 w 2054180"/>
              <a:gd name="connsiteY494" fmla="*/ 470030 h 2531246"/>
              <a:gd name="connsiteX495" fmla="*/ 1322559 w 2054180"/>
              <a:gd name="connsiteY495" fmla="*/ 345622 h 2531246"/>
              <a:gd name="connsiteX496" fmla="*/ 1042641 w 2054180"/>
              <a:gd name="connsiteY496" fmla="*/ 345622 h 2531246"/>
              <a:gd name="connsiteX497" fmla="*/ 1042641 w 2054180"/>
              <a:gd name="connsiteY497" fmla="*/ 470030 h 2531246"/>
              <a:gd name="connsiteX498" fmla="*/ 1167049 w 2054180"/>
              <a:gd name="connsiteY498" fmla="*/ 470030 h 2531246"/>
              <a:gd name="connsiteX499" fmla="*/ 1167049 w 2054180"/>
              <a:gd name="connsiteY499" fmla="*/ 345622 h 2531246"/>
              <a:gd name="connsiteX500" fmla="*/ 887131 w 2054180"/>
              <a:gd name="connsiteY500" fmla="*/ 345622 h 2531246"/>
              <a:gd name="connsiteX501" fmla="*/ 887131 w 2054180"/>
              <a:gd name="connsiteY501" fmla="*/ 470030 h 2531246"/>
              <a:gd name="connsiteX502" fmla="*/ 1011539 w 2054180"/>
              <a:gd name="connsiteY502" fmla="*/ 470030 h 2531246"/>
              <a:gd name="connsiteX503" fmla="*/ 1011539 w 2054180"/>
              <a:gd name="connsiteY503" fmla="*/ 345622 h 2531246"/>
              <a:gd name="connsiteX504" fmla="*/ 731621 w 2054180"/>
              <a:gd name="connsiteY504" fmla="*/ 345622 h 2531246"/>
              <a:gd name="connsiteX505" fmla="*/ 731621 w 2054180"/>
              <a:gd name="connsiteY505" fmla="*/ 470030 h 2531246"/>
              <a:gd name="connsiteX506" fmla="*/ 856029 w 2054180"/>
              <a:gd name="connsiteY506" fmla="*/ 470030 h 2531246"/>
              <a:gd name="connsiteX507" fmla="*/ 856029 w 2054180"/>
              <a:gd name="connsiteY507" fmla="*/ 345622 h 2531246"/>
              <a:gd name="connsiteX508" fmla="*/ 576110 w 2054180"/>
              <a:gd name="connsiteY508" fmla="*/ 345622 h 2531246"/>
              <a:gd name="connsiteX509" fmla="*/ 576110 w 2054180"/>
              <a:gd name="connsiteY509" fmla="*/ 470030 h 2531246"/>
              <a:gd name="connsiteX510" fmla="*/ 700518 w 2054180"/>
              <a:gd name="connsiteY510" fmla="*/ 470030 h 2531246"/>
              <a:gd name="connsiteX511" fmla="*/ 700518 w 2054180"/>
              <a:gd name="connsiteY511" fmla="*/ 345622 h 2531246"/>
              <a:gd name="connsiteX512" fmla="*/ 420600 w 2054180"/>
              <a:gd name="connsiteY512" fmla="*/ 345622 h 2531246"/>
              <a:gd name="connsiteX513" fmla="*/ 420600 w 2054180"/>
              <a:gd name="connsiteY513" fmla="*/ 470030 h 2531246"/>
              <a:gd name="connsiteX514" fmla="*/ 545008 w 2054180"/>
              <a:gd name="connsiteY514" fmla="*/ 470030 h 2531246"/>
              <a:gd name="connsiteX515" fmla="*/ 545008 w 2054180"/>
              <a:gd name="connsiteY515" fmla="*/ 345622 h 2531246"/>
              <a:gd name="connsiteX516" fmla="*/ 265090 w 2054180"/>
              <a:gd name="connsiteY516" fmla="*/ 345622 h 2531246"/>
              <a:gd name="connsiteX517" fmla="*/ 265090 w 2054180"/>
              <a:gd name="connsiteY517" fmla="*/ 470030 h 2531246"/>
              <a:gd name="connsiteX518" fmla="*/ 389498 w 2054180"/>
              <a:gd name="connsiteY518" fmla="*/ 470030 h 2531246"/>
              <a:gd name="connsiteX519" fmla="*/ 389498 w 2054180"/>
              <a:gd name="connsiteY519" fmla="*/ 345622 h 2531246"/>
              <a:gd name="connsiteX520" fmla="*/ 1664682 w 2054180"/>
              <a:gd name="connsiteY520" fmla="*/ 190112 h 2531246"/>
              <a:gd name="connsiteX521" fmla="*/ 1664682 w 2054180"/>
              <a:gd name="connsiteY521" fmla="*/ 314520 h 2531246"/>
              <a:gd name="connsiteX522" fmla="*/ 1789090 w 2054180"/>
              <a:gd name="connsiteY522" fmla="*/ 314520 h 2531246"/>
              <a:gd name="connsiteX523" fmla="*/ 1789090 w 2054180"/>
              <a:gd name="connsiteY523" fmla="*/ 190112 h 2531246"/>
              <a:gd name="connsiteX524" fmla="*/ 1509172 w 2054180"/>
              <a:gd name="connsiteY524" fmla="*/ 190112 h 2531246"/>
              <a:gd name="connsiteX525" fmla="*/ 1509172 w 2054180"/>
              <a:gd name="connsiteY525" fmla="*/ 314520 h 2531246"/>
              <a:gd name="connsiteX526" fmla="*/ 1633580 w 2054180"/>
              <a:gd name="connsiteY526" fmla="*/ 314520 h 2531246"/>
              <a:gd name="connsiteX527" fmla="*/ 1633580 w 2054180"/>
              <a:gd name="connsiteY527" fmla="*/ 190112 h 2531246"/>
              <a:gd name="connsiteX528" fmla="*/ 1353661 w 2054180"/>
              <a:gd name="connsiteY528" fmla="*/ 190112 h 2531246"/>
              <a:gd name="connsiteX529" fmla="*/ 1353661 w 2054180"/>
              <a:gd name="connsiteY529" fmla="*/ 314520 h 2531246"/>
              <a:gd name="connsiteX530" fmla="*/ 1478069 w 2054180"/>
              <a:gd name="connsiteY530" fmla="*/ 314520 h 2531246"/>
              <a:gd name="connsiteX531" fmla="*/ 1478069 w 2054180"/>
              <a:gd name="connsiteY531" fmla="*/ 190112 h 2531246"/>
              <a:gd name="connsiteX532" fmla="*/ 1198151 w 2054180"/>
              <a:gd name="connsiteY532" fmla="*/ 190112 h 2531246"/>
              <a:gd name="connsiteX533" fmla="*/ 1198151 w 2054180"/>
              <a:gd name="connsiteY533" fmla="*/ 314520 h 2531246"/>
              <a:gd name="connsiteX534" fmla="*/ 1322559 w 2054180"/>
              <a:gd name="connsiteY534" fmla="*/ 314520 h 2531246"/>
              <a:gd name="connsiteX535" fmla="*/ 1322559 w 2054180"/>
              <a:gd name="connsiteY535" fmla="*/ 190112 h 2531246"/>
              <a:gd name="connsiteX536" fmla="*/ 1042641 w 2054180"/>
              <a:gd name="connsiteY536" fmla="*/ 190112 h 2531246"/>
              <a:gd name="connsiteX537" fmla="*/ 1042641 w 2054180"/>
              <a:gd name="connsiteY537" fmla="*/ 314520 h 2531246"/>
              <a:gd name="connsiteX538" fmla="*/ 1167049 w 2054180"/>
              <a:gd name="connsiteY538" fmla="*/ 314520 h 2531246"/>
              <a:gd name="connsiteX539" fmla="*/ 1167049 w 2054180"/>
              <a:gd name="connsiteY539" fmla="*/ 190112 h 2531246"/>
              <a:gd name="connsiteX540" fmla="*/ 887131 w 2054180"/>
              <a:gd name="connsiteY540" fmla="*/ 190112 h 2531246"/>
              <a:gd name="connsiteX541" fmla="*/ 887131 w 2054180"/>
              <a:gd name="connsiteY541" fmla="*/ 314520 h 2531246"/>
              <a:gd name="connsiteX542" fmla="*/ 1011539 w 2054180"/>
              <a:gd name="connsiteY542" fmla="*/ 314520 h 2531246"/>
              <a:gd name="connsiteX543" fmla="*/ 1011539 w 2054180"/>
              <a:gd name="connsiteY543" fmla="*/ 190112 h 2531246"/>
              <a:gd name="connsiteX544" fmla="*/ 731621 w 2054180"/>
              <a:gd name="connsiteY544" fmla="*/ 190112 h 2531246"/>
              <a:gd name="connsiteX545" fmla="*/ 731621 w 2054180"/>
              <a:gd name="connsiteY545" fmla="*/ 314520 h 2531246"/>
              <a:gd name="connsiteX546" fmla="*/ 856029 w 2054180"/>
              <a:gd name="connsiteY546" fmla="*/ 314520 h 2531246"/>
              <a:gd name="connsiteX547" fmla="*/ 856029 w 2054180"/>
              <a:gd name="connsiteY547" fmla="*/ 190112 h 2531246"/>
              <a:gd name="connsiteX548" fmla="*/ 576110 w 2054180"/>
              <a:gd name="connsiteY548" fmla="*/ 190112 h 2531246"/>
              <a:gd name="connsiteX549" fmla="*/ 576110 w 2054180"/>
              <a:gd name="connsiteY549" fmla="*/ 314520 h 2531246"/>
              <a:gd name="connsiteX550" fmla="*/ 700518 w 2054180"/>
              <a:gd name="connsiteY550" fmla="*/ 314520 h 2531246"/>
              <a:gd name="connsiteX551" fmla="*/ 700518 w 2054180"/>
              <a:gd name="connsiteY551" fmla="*/ 190112 h 2531246"/>
              <a:gd name="connsiteX552" fmla="*/ 420600 w 2054180"/>
              <a:gd name="connsiteY552" fmla="*/ 190112 h 2531246"/>
              <a:gd name="connsiteX553" fmla="*/ 420600 w 2054180"/>
              <a:gd name="connsiteY553" fmla="*/ 314520 h 2531246"/>
              <a:gd name="connsiteX554" fmla="*/ 545008 w 2054180"/>
              <a:gd name="connsiteY554" fmla="*/ 314520 h 2531246"/>
              <a:gd name="connsiteX555" fmla="*/ 545008 w 2054180"/>
              <a:gd name="connsiteY555" fmla="*/ 190112 h 2531246"/>
              <a:gd name="connsiteX556" fmla="*/ 265090 w 2054180"/>
              <a:gd name="connsiteY556" fmla="*/ 190112 h 2531246"/>
              <a:gd name="connsiteX557" fmla="*/ 265090 w 2054180"/>
              <a:gd name="connsiteY557" fmla="*/ 314520 h 2531246"/>
              <a:gd name="connsiteX558" fmla="*/ 389498 w 2054180"/>
              <a:gd name="connsiteY558" fmla="*/ 314520 h 2531246"/>
              <a:gd name="connsiteX559" fmla="*/ 389498 w 2054180"/>
              <a:gd name="connsiteY559" fmla="*/ 190112 h 2531246"/>
              <a:gd name="connsiteX560" fmla="*/ 0 w 2054180"/>
              <a:gd name="connsiteY560" fmla="*/ 0 h 2531246"/>
              <a:gd name="connsiteX561" fmla="*/ 2054180 w 2054180"/>
              <a:gd name="connsiteY561" fmla="*/ 0 h 2531246"/>
              <a:gd name="connsiteX562" fmla="*/ 2054180 w 2054180"/>
              <a:gd name="connsiteY562" fmla="*/ 2531246 h 2531246"/>
              <a:gd name="connsiteX563" fmla="*/ 0 w 2054180"/>
              <a:gd name="connsiteY563" fmla="*/ 2531246 h 25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2054180" h="2531246">
                <a:moveTo>
                  <a:pt x="1664682" y="2216727"/>
                </a:moveTo>
                <a:lnTo>
                  <a:pt x="1664682" y="2341135"/>
                </a:lnTo>
                <a:lnTo>
                  <a:pt x="1789090" y="2341135"/>
                </a:lnTo>
                <a:lnTo>
                  <a:pt x="1789090" y="2216727"/>
                </a:lnTo>
                <a:close/>
                <a:moveTo>
                  <a:pt x="1509172" y="2216727"/>
                </a:moveTo>
                <a:lnTo>
                  <a:pt x="1509172" y="2341135"/>
                </a:lnTo>
                <a:lnTo>
                  <a:pt x="1633580" y="2341135"/>
                </a:lnTo>
                <a:lnTo>
                  <a:pt x="1633580" y="2216727"/>
                </a:lnTo>
                <a:close/>
                <a:moveTo>
                  <a:pt x="1353661" y="2216727"/>
                </a:moveTo>
                <a:lnTo>
                  <a:pt x="1353661" y="2341135"/>
                </a:lnTo>
                <a:lnTo>
                  <a:pt x="1478069" y="2341135"/>
                </a:lnTo>
                <a:lnTo>
                  <a:pt x="1478069" y="2216727"/>
                </a:lnTo>
                <a:close/>
                <a:moveTo>
                  <a:pt x="1198151" y="2216727"/>
                </a:moveTo>
                <a:lnTo>
                  <a:pt x="1198151" y="2341135"/>
                </a:lnTo>
                <a:lnTo>
                  <a:pt x="1322559" y="2341135"/>
                </a:lnTo>
                <a:lnTo>
                  <a:pt x="1322559" y="2216727"/>
                </a:lnTo>
                <a:close/>
                <a:moveTo>
                  <a:pt x="1042641" y="2216727"/>
                </a:moveTo>
                <a:lnTo>
                  <a:pt x="1042641" y="2341135"/>
                </a:lnTo>
                <a:lnTo>
                  <a:pt x="1167049" y="2341135"/>
                </a:lnTo>
                <a:lnTo>
                  <a:pt x="1167049" y="2216727"/>
                </a:lnTo>
                <a:close/>
                <a:moveTo>
                  <a:pt x="887131" y="2216727"/>
                </a:moveTo>
                <a:lnTo>
                  <a:pt x="887131" y="2341135"/>
                </a:lnTo>
                <a:lnTo>
                  <a:pt x="1011539" y="2341135"/>
                </a:lnTo>
                <a:lnTo>
                  <a:pt x="1011539" y="2216727"/>
                </a:lnTo>
                <a:close/>
                <a:moveTo>
                  <a:pt x="731621" y="2216727"/>
                </a:moveTo>
                <a:lnTo>
                  <a:pt x="731621" y="2341135"/>
                </a:lnTo>
                <a:lnTo>
                  <a:pt x="856029" y="2341135"/>
                </a:lnTo>
                <a:lnTo>
                  <a:pt x="856029" y="2216727"/>
                </a:lnTo>
                <a:close/>
                <a:moveTo>
                  <a:pt x="576110" y="2216727"/>
                </a:moveTo>
                <a:lnTo>
                  <a:pt x="576110" y="2341135"/>
                </a:lnTo>
                <a:lnTo>
                  <a:pt x="700518" y="2341135"/>
                </a:lnTo>
                <a:lnTo>
                  <a:pt x="700518" y="2216727"/>
                </a:lnTo>
                <a:close/>
                <a:moveTo>
                  <a:pt x="420600" y="2216727"/>
                </a:moveTo>
                <a:lnTo>
                  <a:pt x="420600" y="2341135"/>
                </a:lnTo>
                <a:lnTo>
                  <a:pt x="545008" y="2341135"/>
                </a:lnTo>
                <a:lnTo>
                  <a:pt x="545008" y="2216727"/>
                </a:lnTo>
                <a:close/>
                <a:moveTo>
                  <a:pt x="265090" y="2216727"/>
                </a:moveTo>
                <a:lnTo>
                  <a:pt x="265090" y="2341135"/>
                </a:lnTo>
                <a:lnTo>
                  <a:pt x="389498" y="2341135"/>
                </a:lnTo>
                <a:lnTo>
                  <a:pt x="389498" y="2216727"/>
                </a:lnTo>
                <a:close/>
                <a:moveTo>
                  <a:pt x="1664682" y="2061216"/>
                </a:moveTo>
                <a:lnTo>
                  <a:pt x="1664682" y="2185624"/>
                </a:lnTo>
                <a:lnTo>
                  <a:pt x="1789090" y="2185624"/>
                </a:lnTo>
                <a:lnTo>
                  <a:pt x="1789090" y="2061216"/>
                </a:lnTo>
                <a:close/>
                <a:moveTo>
                  <a:pt x="1509172" y="2061216"/>
                </a:moveTo>
                <a:lnTo>
                  <a:pt x="1509172" y="2185624"/>
                </a:lnTo>
                <a:lnTo>
                  <a:pt x="1633580" y="2185624"/>
                </a:lnTo>
                <a:lnTo>
                  <a:pt x="1633580" y="2061216"/>
                </a:lnTo>
                <a:close/>
                <a:moveTo>
                  <a:pt x="1353661" y="2061216"/>
                </a:moveTo>
                <a:lnTo>
                  <a:pt x="1353661" y="2185624"/>
                </a:lnTo>
                <a:lnTo>
                  <a:pt x="1478069" y="2185624"/>
                </a:lnTo>
                <a:lnTo>
                  <a:pt x="1478069" y="2061216"/>
                </a:lnTo>
                <a:close/>
                <a:moveTo>
                  <a:pt x="1198151" y="2061216"/>
                </a:moveTo>
                <a:lnTo>
                  <a:pt x="1198151" y="2185624"/>
                </a:lnTo>
                <a:lnTo>
                  <a:pt x="1322559" y="2185624"/>
                </a:lnTo>
                <a:lnTo>
                  <a:pt x="1322559" y="2061216"/>
                </a:lnTo>
                <a:close/>
                <a:moveTo>
                  <a:pt x="1042641" y="2061216"/>
                </a:moveTo>
                <a:lnTo>
                  <a:pt x="1042641" y="2185624"/>
                </a:lnTo>
                <a:lnTo>
                  <a:pt x="1167049" y="2185624"/>
                </a:lnTo>
                <a:lnTo>
                  <a:pt x="1167049" y="2061216"/>
                </a:lnTo>
                <a:close/>
                <a:moveTo>
                  <a:pt x="887131" y="2061216"/>
                </a:moveTo>
                <a:lnTo>
                  <a:pt x="887131" y="2185624"/>
                </a:lnTo>
                <a:lnTo>
                  <a:pt x="1011539" y="2185624"/>
                </a:lnTo>
                <a:lnTo>
                  <a:pt x="1011539" y="2061216"/>
                </a:lnTo>
                <a:close/>
                <a:moveTo>
                  <a:pt x="731621" y="2061216"/>
                </a:moveTo>
                <a:lnTo>
                  <a:pt x="731621" y="2185624"/>
                </a:lnTo>
                <a:lnTo>
                  <a:pt x="856029" y="2185624"/>
                </a:lnTo>
                <a:lnTo>
                  <a:pt x="856029" y="2061216"/>
                </a:lnTo>
                <a:close/>
                <a:moveTo>
                  <a:pt x="576110" y="2061216"/>
                </a:moveTo>
                <a:lnTo>
                  <a:pt x="576110" y="2185624"/>
                </a:lnTo>
                <a:lnTo>
                  <a:pt x="700518" y="2185624"/>
                </a:lnTo>
                <a:lnTo>
                  <a:pt x="700518" y="2061216"/>
                </a:lnTo>
                <a:close/>
                <a:moveTo>
                  <a:pt x="420600" y="2061216"/>
                </a:moveTo>
                <a:lnTo>
                  <a:pt x="420600" y="2185624"/>
                </a:lnTo>
                <a:lnTo>
                  <a:pt x="545008" y="2185624"/>
                </a:lnTo>
                <a:lnTo>
                  <a:pt x="545008" y="2061216"/>
                </a:lnTo>
                <a:close/>
                <a:moveTo>
                  <a:pt x="265090" y="2061216"/>
                </a:moveTo>
                <a:lnTo>
                  <a:pt x="265090" y="2185624"/>
                </a:lnTo>
                <a:lnTo>
                  <a:pt x="389498" y="2185624"/>
                </a:lnTo>
                <a:lnTo>
                  <a:pt x="389498" y="2061216"/>
                </a:lnTo>
                <a:close/>
                <a:moveTo>
                  <a:pt x="1664682" y="1905706"/>
                </a:moveTo>
                <a:lnTo>
                  <a:pt x="1664682" y="2030114"/>
                </a:lnTo>
                <a:lnTo>
                  <a:pt x="1789090" y="2030114"/>
                </a:lnTo>
                <a:lnTo>
                  <a:pt x="1789090" y="1905706"/>
                </a:lnTo>
                <a:close/>
                <a:moveTo>
                  <a:pt x="1509172" y="1905706"/>
                </a:moveTo>
                <a:lnTo>
                  <a:pt x="1509172" y="2030114"/>
                </a:lnTo>
                <a:lnTo>
                  <a:pt x="1633580" y="2030114"/>
                </a:lnTo>
                <a:lnTo>
                  <a:pt x="1633580" y="1905706"/>
                </a:lnTo>
                <a:close/>
                <a:moveTo>
                  <a:pt x="1353661" y="1905706"/>
                </a:moveTo>
                <a:lnTo>
                  <a:pt x="1353661" y="2030114"/>
                </a:lnTo>
                <a:lnTo>
                  <a:pt x="1478069" y="2030114"/>
                </a:lnTo>
                <a:lnTo>
                  <a:pt x="1478069" y="1905706"/>
                </a:lnTo>
                <a:close/>
                <a:moveTo>
                  <a:pt x="1198151" y="1905706"/>
                </a:moveTo>
                <a:lnTo>
                  <a:pt x="1198151" y="2030114"/>
                </a:lnTo>
                <a:lnTo>
                  <a:pt x="1322559" y="2030114"/>
                </a:lnTo>
                <a:lnTo>
                  <a:pt x="1322559" y="1905706"/>
                </a:lnTo>
                <a:close/>
                <a:moveTo>
                  <a:pt x="1042641" y="1905706"/>
                </a:moveTo>
                <a:lnTo>
                  <a:pt x="1042641" y="2030114"/>
                </a:lnTo>
                <a:lnTo>
                  <a:pt x="1167049" y="2030114"/>
                </a:lnTo>
                <a:lnTo>
                  <a:pt x="1167049" y="1905706"/>
                </a:lnTo>
                <a:close/>
                <a:moveTo>
                  <a:pt x="887131" y="1905706"/>
                </a:moveTo>
                <a:lnTo>
                  <a:pt x="887131" y="2030114"/>
                </a:lnTo>
                <a:lnTo>
                  <a:pt x="1011539" y="2030114"/>
                </a:lnTo>
                <a:lnTo>
                  <a:pt x="1011539" y="1905706"/>
                </a:lnTo>
                <a:close/>
                <a:moveTo>
                  <a:pt x="731621" y="1905706"/>
                </a:moveTo>
                <a:lnTo>
                  <a:pt x="731621" y="2030114"/>
                </a:lnTo>
                <a:lnTo>
                  <a:pt x="856029" y="2030114"/>
                </a:lnTo>
                <a:lnTo>
                  <a:pt x="856029" y="1905706"/>
                </a:lnTo>
                <a:close/>
                <a:moveTo>
                  <a:pt x="576110" y="1905706"/>
                </a:moveTo>
                <a:lnTo>
                  <a:pt x="576110" y="2030114"/>
                </a:lnTo>
                <a:lnTo>
                  <a:pt x="700518" y="2030114"/>
                </a:lnTo>
                <a:lnTo>
                  <a:pt x="700518" y="1905706"/>
                </a:lnTo>
                <a:close/>
                <a:moveTo>
                  <a:pt x="420600" y="1905706"/>
                </a:moveTo>
                <a:lnTo>
                  <a:pt x="420600" y="2030114"/>
                </a:lnTo>
                <a:lnTo>
                  <a:pt x="545008" y="2030114"/>
                </a:lnTo>
                <a:lnTo>
                  <a:pt x="545008" y="1905706"/>
                </a:lnTo>
                <a:close/>
                <a:moveTo>
                  <a:pt x="265090" y="1905706"/>
                </a:moveTo>
                <a:lnTo>
                  <a:pt x="265090" y="2030114"/>
                </a:lnTo>
                <a:lnTo>
                  <a:pt x="389498" y="2030114"/>
                </a:lnTo>
                <a:lnTo>
                  <a:pt x="389498" y="1905706"/>
                </a:lnTo>
                <a:close/>
                <a:moveTo>
                  <a:pt x="1664682" y="1750196"/>
                </a:moveTo>
                <a:lnTo>
                  <a:pt x="1664682" y="1874604"/>
                </a:lnTo>
                <a:lnTo>
                  <a:pt x="1789090" y="1874604"/>
                </a:lnTo>
                <a:lnTo>
                  <a:pt x="1789090" y="1750196"/>
                </a:lnTo>
                <a:close/>
                <a:moveTo>
                  <a:pt x="1509172" y="1750196"/>
                </a:moveTo>
                <a:lnTo>
                  <a:pt x="1509172" y="1874604"/>
                </a:lnTo>
                <a:lnTo>
                  <a:pt x="1633580" y="1874604"/>
                </a:lnTo>
                <a:lnTo>
                  <a:pt x="1633580" y="1750196"/>
                </a:lnTo>
                <a:close/>
                <a:moveTo>
                  <a:pt x="1353661" y="1750196"/>
                </a:moveTo>
                <a:lnTo>
                  <a:pt x="1353661" y="1874604"/>
                </a:lnTo>
                <a:lnTo>
                  <a:pt x="1478069" y="1874604"/>
                </a:lnTo>
                <a:lnTo>
                  <a:pt x="1478069" y="1750196"/>
                </a:lnTo>
                <a:close/>
                <a:moveTo>
                  <a:pt x="1198151" y="1750196"/>
                </a:moveTo>
                <a:lnTo>
                  <a:pt x="1198151" y="1874604"/>
                </a:lnTo>
                <a:lnTo>
                  <a:pt x="1322559" y="1874604"/>
                </a:lnTo>
                <a:lnTo>
                  <a:pt x="1322559" y="1750196"/>
                </a:lnTo>
                <a:close/>
                <a:moveTo>
                  <a:pt x="1042641" y="1750196"/>
                </a:moveTo>
                <a:lnTo>
                  <a:pt x="1042641" y="1874604"/>
                </a:lnTo>
                <a:lnTo>
                  <a:pt x="1167049" y="1874604"/>
                </a:lnTo>
                <a:lnTo>
                  <a:pt x="1167049" y="1750196"/>
                </a:lnTo>
                <a:close/>
                <a:moveTo>
                  <a:pt x="887131" y="1750196"/>
                </a:moveTo>
                <a:lnTo>
                  <a:pt x="887131" y="1874604"/>
                </a:lnTo>
                <a:lnTo>
                  <a:pt x="1011539" y="1874604"/>
                </a:lnTo>
                <a:lnTo>
                  <a:pt x="1011539" y="1750196"/>
                </a:lnTo>
                <a:close/>
                <a:moveTo>
                  <a:pt x="731621" y="1750196"/>
                </a:moveTo>
                <a:lnTo>
                  <a:pt x="731621" y="1874604"/>
                </a:lnTo>
                <a:lnTo>
                  <a:pt x="856029" y="1874604"/>
                </a:lnTo>
                <a:lnTo>
                  <a:pt x="856029" y="1750196"/>
                </a:lnTo>
                <a:close/>
                <a:moveTo>
                  <a:pt x="576110" y="1750196"/>
                </a:moveTo>
                <a:lnTo>
                  <a:pt x="576110" y="1874604"/>
                </a:lnTo>
                <a:lnTo>
                  <a:pt x="700518" y="1874604"/>
                </a:lnTo>
                <a:lnTo>
                  <a:pt x="700518" y="1750196"/>
                </a:lnTo>
                <a:close/>
                <a:moveTo>
                  <a:pt x="420600" y="1750196"/>
                </a:moveTo>
                <a:lnTo>
                  <a:pt x="420600" y="1874604"/>
                </a:lnTo>
                <a:lnTo>
                  <a:pt x="545008" y="1874604"/>
                </a:lnTo>
                <a:lnTo>
                  <a:pt x="545008" y="1750196"/>
                </a:lnTo>
                <a:close/>
                <a:moveTo>
                  <a:pt x="265090" y="1750196"/>
                </a:moveTo>
                <a:lnTo>
                  <a:pt x="265090" y="1874604"/>
                </a:lnTo>
                <a:lnTo>
                  <a:pt x="389498" y="1874604"/>
                </a:lnTo>
                <a:lnTo>
                  <a:pt x="389498" y="1750196"/>
                </a:lnTo>
                <a:close/>
                <a:moveTo>
                  <a:pt x="1664682" y="1594686"/>
                </a:moveTo>
                <a:lnTo>
                  <a:pt x="1664682" y="1719094"/>
                </a:lnTo>
                <a:lnTo>
                  <a:pt x="1789090" y="1719094"/>
                </a:lnTo>
                <a:lnTo>
                  <a:pt x="1789090" y="1594686"/>
                </a:lnTo>
                <a:close/>
                <a:moveTo>
                  <a:pt x="1509172" y="1594686"/>
                </a:moveTo>
                <a:lnTo>
                  <a:pt x="1509172" y="1719094"/>
                </a:lnTo>
                <a:lnTo>
                  <a:pt x="1633580" y="1719094"/>
                </a:lnTo>
                <a:lnTo>
                  <a:pt x="1633580" y="1594686"/>
                </a:lnTo>
                <a:close/>
                <a:moveTo>
                  <a:pt x="1353661" y="1594686"/>
                </a:moveTo>
                <a:lnTo>
                  <a:pt x="1353661" y="1719094"/>
                </a:lnTo>
                <a:lnTo>
                  <a:pt x="1478069" y="1719094"/>
                </a:lnTo>
                <a:lnTo>
                  <a:pt x="1478069" y="1594686"/>
                </a:lnTo>
                <a:close/>
                <a:moveTo>
                  <a:pt x="1198151" y="1594686"/>
                </a:moveTo>
                <a:lnTo>
                  <a:pt x="1198151" y="1719094"/>
                </a:lnTo>
                <a:lnTo>
                  <a:pt x="1322559" y="1719094"/>
                </a:lnTo>
                <a:lnTo>
                  <a:pt x="1322559" y="1594686"/>
                </a:lnTo>
                <a:close/>
                <a:moveTo>
                  <a:pt x="1042641" y="1594686"/>
                </a:moveTo>
                <a:lnTo>
                  <a:pt x="1042641" y="1719094"/>
                </a:lnTo>
                <a:lnTo>
                  <a:pt x="1167049" y="1719094"/>
                </a:lnTo>
                <a:lnTo>
                  <a:pt x="1167049" y="1594686"/>
                </a:lnTo>
                <a:close/>
                <a:moveTo>
                  <a:pt x="887131" y="1594686"/>
                </a:moveTo>
                <a:lnTo>
                  <a:pt x="887131" y="1719094"/>
                </a:lnTo>
                <a:lnTo>
                  <a:pt x="1011539" y="1719094"/>
                </a:lnTo>
                <a:lnTo>
                  <a:pt x="1011539" y="1594686"/>
                </a:lnTo>
                <a:close/>
                <a:moveTo>
                  <a:pt x="731621" y="1594686"/>
                </a:moveTo>
                <a:lnTo>
                  <a:pt x="731621" y="1719094"/>
                </a:lnTo>
                <a:lnTo>
                  <a:pt x="856029" y="1719094"/>
                </a:lnTo>
                <a:lnTo>
                  <a:pt x="856029" y="1594686"/>
                </a:lnTo>
                <a:close/>
                <a:moveTo>
                  <a:pt x="576110" y="1594686"/>
                </a:moveTo>
                <a:lnTo>
                  <a:pt x="576110" y="1719094"/>
                </a:lnTo>
                <a:lnTo>
                  <a:pt x="700518" y="1719094"/>
                </a:lnTo>
                <a:lnTo>
                  <a:pt x="700518" y="1594686"/>
                </a:lnTo>
                <a:close/>
                <a:moveTo>
                  <a:pt x="420600" y="1594686"/>
                </a:moveTo>
                <a:lnTo>
                  <a:pt x="420600" y="1719094"/>
                </a:lnTo>
                <a:lnTo>
                  <a:pt x="545008" y="1719094"/>
                </a:lnTo>
                <a:lnTo>
                  <a:pt x="545008" y="1594686"/>
                </a:lnTo>
                <a:close/>
                <a:moveTo>
                  <a:pt x="265090" y="1594686"/>
                </a:moveTo>
                <a:lnTo>
                  <a:pt x="265090" y="1719094"/>
                </a:lnTo>
                <a:lnTo>
                  <a:pt x="389498" y="1719094"/>
                </a:lnTo>
                <a:lnTo>
                  <a:pt x="389498" y="1594686"/>
                </a:lnTo>
                <a:close/>
                <a:moveTo>
                  <a:pt x="1664682" y="1439176"/>
                </a:moveTo>
                <a:lnTo>
                  <a:pt x="1664682" y="1563584"/>
                </a:lnTo>
                <a:lnTo>
                  <a:pt x="1789090" y="1563584"/>
                </a:lnTo>
                <a:lnTo>
                  <a:pt x="1789090" y="1439176"/>
                </a:lnTo>
                <a:close/>
                <a:moveTo>
                  <a:pt x="1509172" y="1439176"/>
                </a:moveTo>
                <a:lnTo>
                  <a:pt x="1509172" y="1563584"/>
                </a:lnTo>
                <a:lnTo>
                  <a:pt x="1633580" y="1563584"/>
                </a:lnTo>
                <a:lnTo>
                  <a:pt x="1633580" y="1439176"/>
                </a:lnTo>
                <a:close/>
                <a:moveTo>
                  <a:pt x="1353661" y="1439176"/>
                </a:moveTo>
                <a:lnTo>
                  <a:pt x="1353661" y="1563584"/>
                </a:lnTo>
                <a:lnTo>
                  <a:pt x="1478069" y="1563584"/>
                </a:lnTo>
                <a:lnTo>
                  <a:pt x="1478069" y="1439176"/>
                </a:lnTo>
                <a:close/>
                <a:moveTo>
                  <a:pt x="1198151" y="1439176"/>
                </a:moveTo>
                <a:lnTo>
                  <a:pt x="1198151" y="1563584"/>
                </a:lnTo>
                <a:lnTo>
                  <a:pt x="1322559" y="1563584"/>
                </a:lnTo>
                <a:lnTo>
                  <a:pt x="1322559" y="1439176"/>
                </a:lnTo>
                <a:close/>
                <a:moveTo>
                  <a:pt x="1042641" y="1439176"/>
                </a:moveTo>
                <a:lnTo>
                  <a:pt x="1042641" y="1563584"/>
                </a:lnTo>
                <a:lnTo>
                  <a:pt x="1167049" y="1563584"/>
                </a:lnTo>
                <a:lnTo>
                  <a:pt x="1167049" y="1439176"/>
                </a:lnTo>
                <a:close/>
                <a:moveTo>
                  <a:pt x="887131" y="1439176"/>
                </a:moveTo>
                <a:lnTo>
                  <a:pt x="887131" y="1563584"/>
                </a:lnTo>
                <a:lnTo>
                  <a:pt x="1011539" y="1563584"/>
                </a:lnTo>
                <a:lnTo>
                  <a:pt x="1011539" y="1439176"/>
                </a:lnTo>
                <a:close/>
                <a:moveTo>
                  <a:pt x="731621" y="1439176"/>
                </a:moveTo>
                <a:lnTo>
                  <a:pt x="731621" y="1563584"/>
                </a:lnTo>
                <a:lnTo>
                  <a:pt x="856029" y="1563584"/>
                </a:lnTo>
                <a:lnTo>
                  <a:pt x="856029" y="1439176"/>
                </a:lnTo>
                <a:close/>
                <a:moveTo>
                  <a:pt x="576110" y="1439176"/>
                </a:moveTo>
                <a:lnTo>
                  <a:pt x="576110" y="1563584"/>
                </a:lnTo>
                <a:lnTo>
                  <a:pt x="700518" y="1563584"/>
                </a:lnTo>
                <a:lnTo>
                  <a:pt x="700518" y="1439176"/>
                </a:lnTo>
                <a:close/>
                <a:moveTo>
                  <a:pt x="420600" y="1439176"/>
                </a:moveTo>
                <a:lnTo>
                  <a:pt x="420600" y="1563584"/>
                </a:lnTo>
                <a:lnTo>
                  <a:pt x="545008" y="1563584"/>
                </a:lnTo>
                <a:lnTo>
                  <a:pt x="545008" y="1439176"/>
                </a:lnTo>
                <a:close/>
                <a:moveTo>
                  <a:pt x="265090" y="1439176"/>
                </a:moveTo>
                <a:lnTo>
                  <a:pt x="265090" y="1563584"/>
                </a:lnTo>
                <a:lnTo>
                  <a:pt x="389498" y="1563584"/>
                </a:lnTo>
                <a:lnTo>
                  <a:pt x="389498" y="1439176"/>
                </a:lnTo>
                <a:close/>
                <a:moveTo>
                  <a:pt x="1664682" y="1283666"/>
                </a:moveTo>
                <a:lnTo>
                  <a:pt x="1664682" y="1408074"/>
                </a:lnTo>
                <a:lnTo>
                  <a:pt x="1789090" y="1408074"/>
                </a:lnTo>
                <a:lnTo>
                  <a:pt x="1789090" y="1283666"/>
                </a:lnTo>
                <a:close/>
                <a:moveTo>
                  <a:pt x="1509172" y="1283666"/>
                </a:moveTo>
                <a:lnTo>
                  <a:pt x="1509172" y="1408074"/>
                </a:lnTo>
                <a:lnTo>
                  <a:pt x="1633580" y="1408074"/>
                </a:lnTo>
                <a:lnTo>
                  <a:pt x="1633580" y="1283666"/>
                </a:lnTo>
                <a:close/>
                <a:moveTo>
                  <a:pt x="1353661" y="1283666"/>
                </a:moveTo>
                <a:lnTo>
                  <a:pt x="1353661" y="1408074"/>
                </a:lnTo>
                <a:lnTo>
                  <a:pt x="1478069" y="1408074"/>
                </a:lnTo>
                <a:lnTo>
                  <a:pt x="1478069" y="1283666"/>
                </a:lnTo>
                <a:close/>
                <a:moveTo>
                  <a:pt x="1198151" y="1283666"/>
                </a:moveTo>
                <a:lnTo>
                  <a:pt x="1198151" y="1408074"/>
                </a:lnTo>
                <a:lnTo>
                  <a:pt x="1322559" y="1408074"/>
                </a:lnTo>
                <a:lnTo>
                  <a:pt x="1322559" y="1283666"/>
                </a:lnTo>
                <a:close/>
                <a:moveTo>
                  <a:pt x="1042641" y="1283666"/>
                </a:moveTo>
                <a:lnTo>
                  <a:pt x="1042641" y="1408074"/>
                </a:lnTo>
                <a:lnTo>
                  <a:pt x="1167049" y="1408074"/>
                </a:lnTo>
                <a:lnTo>
                  <a:pt x="1167049" y="1283666"/>
                </a:lnTo>
                <a:close/>
                <a:moveTo>
                  <a:pt x="887131" y="1283666"/>
                </a:moveTo>
                <a:lnTo>
                  <a:pt x="887131" y="1408074"/>
                </a:lnTo>
                <a:lnTo>
                  <a:pt x="1011539" y="1408074"/>
                </a:lnTo>
                <a:lnTo>
                  <a:pt x="1011539" y="1283666"/>
                </a:lnTo>
                <a:close/>
                <a:moveTo>
                  <a:pt x="731621" y="1283666"/>
                </a:moveTo>
                <a:lnTo>
                  <a:pt x="731621" y="1408074"/>
                </a:lnTo>
                <a:lnTo>
                  <a:pt x="856029" y="1408074"/>
                </a:lnTo>
                <a:lnTo>
                  <a:pt x="856029" y="1283666"/>
                </a:lnTo>
                <a:close/>
                <a:moveTo>
                  <a:pt x="576110" y="1283666"/>
                </a:moveTo>
                <a:lnTo>
                  <a:pt x="576110" y="1408074"/>
                </a:lnTo>
                <a:lnTo>
                  <a:pt x="700518" y="1408074"/>
                </a:lnTo>
                <a:lnTo>
                  <a:pt x="700518" y="1283666"/>
                </a:lnTo>
                <a:close/>
                <a:moveTo>
                  <a:pt x="420600" y="1283666"/>
                </a:moveTo>
                <a:lnTo>
                  <a:pt x="420600" y="1408074"/>
                </a:lnTo>
                <a:lnTo>
                  <a:pt x="545008" y="1408074"/>
                </a:lnTo>
                <a:lnTo>
                  <a:pt x="545008" y="1283666"/>
                </a:lnTo>
                <a:close/>
                <a:moveTo>
                  <a:pt x="265090" y="1283666"/>
                </a:moveTo>
                <a:lnTo>
                  <a:pt x="265090" y="1408074"/>
                </a:lnTo>
                <a:lnTo>
                  <a:pt x="389498" y="1408074"/>
                </a:lnTo>
                <a:lnTo>
                  <a:pt x="389498" y="1283666"/>
                </a:lnTo>
                <a:close/>
                <a:moveTo>
                  <a:pt x="1664682" y="1128155"/>
                </a:moveTo>
                <a:lnTo>
                  <a:pt x="1664682" y="1252563"/>
                </a:lnTo>
                <a:lnTo>
                  <a:pt x="1789090" y="1252563"/>
                </a:lnTo>
                <a:lnTo>
                  <a:pt x="1789090" y="1128155"/>
                </a:lnTo>
                <a:close/>
                <a:moveTo>
                  <a:pt x="1509172" y="1128155"/>
                </a:moveTo>
                <a:lnTo>
                  <a:pt x="1509172" y="1252563"/>
                </a:lnTo>
                <a:lnTo>
                  <a:pt x="1633580" y="1252563"/>
                </a:lnTo>
                <a:lnTo>
                  <a:pt x="1633580" y="1128155"/>
                </a:lnTo>
                <a:close/>
                <a:moveTo>
                  <a:pt x="1353661" y="1128155"/>
                </a:moveTo>
                <a:lnTo>
                  <a:pt x="1353661" y="1252563"/>
                </a:lnTo>
                <a:lnTo>
                  <a:pt x="1478069" y="1252563"/>
                </a:lnTo>
                <a:lnTo>
                  <a:pt x="1478069" y="1128155"/>
                </a:lnTo>
                <a:close/>
                <a:moveTo>
                  <a:pt x="1198151" y="1128155"/>
                </a:moveTo>
                <a:lnTo>
                  <a:pt x="1198151" y="1252563"/>
                </a:lnTo>
                <a:lnTo>
                  <a:pt x="1322559" y="1252563"/>
                </a:lnTo>
                <a:lnTo>
                  <a:pt x="1322559" y="1128155"/>
                </a:lnTo>
                <a:close/>
                <a:moveTo>
                  <a:pt x="1042641" y="1128155"/>
                </a:moveTo>
                <a:lnTo>
                  <a:pt x="1042641" y="1252563"/>
                </a:lnTo>
                <a:lnTo>
                  <a:pt x="1167049" y="1252563"/>
                </a:lnTo>
                <a:lnTo>
                  <a:pt x="1167049" y="1128155"/>
                </a:lnTo>
                <a:close/>
                <a:moveTo>
                  <a:pt x="887131" y="1128155"/>
                </a:moveTo>
                <a:lnTo>
                  <a:pt x="887131" y="1252563"/>
                </a:lnTo>
                <a:lnTo>
                  <a:pt x="1011539" y="1252563"/>
                </a:lnTo>
                <a:lnTo>
                  <a:pt x="1011539" y="1128155"/>
                </a:lnTo>
                <a:close/>
                <a:moveTo>
                  <a:pt x="731621" y="1128155"/>
                </a:moveTo>
                <a:lnTo>
                  <a:pt x="731621" y="1252563"/>
                </a:lnTo>
                <a:lnTo>
                  <a:pt x="856029" y="1252563"/>
                </a:lnTo>
                <a:lnTo>
                  <a:pt x="856029" y="1128155"/>
                </a:lnTo>
                <a:close/>
                <a:moveTo>
                  <a:pt x="576110" y="1128155"/>
                </a:moveTo>
                <a:lnTo>
                  <a:pt x="576110" y="1252563"/>
                </a:lnTo>
                <a:lnTo>
                  <a:pt x="700518" y="1252563"/>
                </a:lnTo>
                <a:lnTo>
                  <a:pt x="700518" y="1128155"/>
                </a:lnTo>
                <a:close/>
                <a:moveTo>
                  <a:pt x="420600" y="1128155"/>
                </a:moveTo>
                <a:lnTo>
                  <a:pt x="420600" y="1252563"/>
                </a:lnTo>
                <a:lnTo>
                  <a:pt x="545008" y="1252563"/>
                </a:lnTo>
                <a:lnTo>
                  <a:pt x="545008" y="1128155"/>
                </a:lnTo>
                <a:close/>
                <a:moveTo>
                  <a:pt x="265090" y="1128155"/>
                </a:moveTo>
                <a:lnTo>
                  <a:pt x="265090" y="1252563"/>
                </a:lnTo>
                <a:lnTo>
                  <a:pt x="389498" y="1252563"/>
                </a:lnTo>
                <a:lnTo>
                  <a:pt x="389498" y="1128155"/>
                </a:lnTo>
                <a:close/>
                <a:moveTo>
                  <a:pt x="1664682" y="972645"/>
                </a:moveTo>
                <a:lnTo>
                  <a:pt x="1664682" y="1097053"/>
                </a:lnTo>
                <a:lnTo>
                  <a:pt x="1789090" y="1097053"/>
                </a:lnTo>
                <a:lnTo>
                  <a:pt x="1789090" y="972645"/>
                </a:lnTo>
                <a:close/>
                <a:moveTo>
                  <a:pt x="1509172" y="972645"/>
                </a:moveTo>
                <a:lnTo>
                  <a:pt x="1509172" y="1097053"/>
                </a:lnTo>
                <a:lnTo>
                  <a:pt x="1633580" y="1097053"/>
                </a:lnTo>
                <a:lnTo>
                  <a:pt x="1633580" y="972645"/>
                </a:lnTo>
                <a:close/>
                <a:moveTo>
                  <a:pt x="1353661" y="972645"/>
                </a:moveTo>
                <a:lnTo>
                  <a:pt x="1353661" y="1097053"/>
                </a:lnTo>
                <a:lnTo>
                  <a:pt x="1478069" y="1097053"/>
                </a:lnTo>
                <a:lnTo>
                  <a:pt x="1478069" y="972645"/>
                </a:lnTo>
                <a:close/>
                <a:moveTo>
                  <a:pt x="1198151" y="972645"/>
                </a:moveTo>
                <a:lnTo>
                  <a:pt x="1198151" y="1097053"/>
                </a:lnTo>
                <a:lnTo>
                  <a:pt x="1322559" y="1097053"/>
                </a:lnTo>
                <a:lnTo>
                  <a:pt x="1322559" y="972645"/>
                </a:lnTo>
                <a:close/>
                <a:moveTo>
                  <a:pt x="1042641" y="972645"/>
                </a:moveTo>
                <a:lnTo>
                  <a:pt x="1042641" y="1097053"/>
                </a:lnTo>
                <a:lnTo>
                  <a:pt x="1167049" y="1097053"/>
                </a:lnTo>
                <a:lnTo>
                  <a:pt x="1167049" y="972645"/>
                </a:lnTo>
                <a:close/>
                <a:moveTo>
                  <a:pt x="887131" y="972645"/>
                </a:moveTo>
                <a:lnTo>
                  <a:pt x="887131" y="1097053"/>
                </a:lnTo>
                <a:lnTo>
                  <a:pt x="1011539" y="1097053"/>
                </a:lnTo>
                <a:lnTo>
                  <a:pt x="1011539" y="972645"/>
                </a:lnTo>
                <a:close/>
                <a:moveTo>
                  <a:pt x="731621" y="972645"/>
                </a:moveTo>
                <a:lnTo>
                  <a:pt x="731621" y="1097053"/>
                </a:lnTo>
                <a:lnTo>
                  <a:pt x="856029" y="1097053"/>
                </a:lnTo>
                <a:lnTo>
                  <a:pt x="856029" y="972645"/>
                </a:lnTo>
                <a:close/>
                <a:moveTo>
                  <a:pt x="576110" y="972645"/>
                </a:moveTo>
                <a:lnTo>
                  <a:pt x="576110" y="1097053"/>
                </a:lnTo>
                <a:lnTo>
                  <a:pt x="700518" y="1097053"/>
                </a:lnTo>
                <a:lnTo>
                  <a:pt x="700518" y="972645"/>
                </a:lnTo>
                <a:close/>
                <a:moveTo>
                  <a:pt x="420600" y="972645"/>
                </a:moveTo>
                <a:lnTo>
                  <a:pt x="420600" y="1097053"/>
                </a:lnTo>
                <a:lnTo>
                  <a:pt x="545008" y="1097053"/>
                </a:lnTo>
                <a:lnTo>
                  <a:pt x="545008" y="972645"/>
                </a:lnTo>
                <a:close/>
                <a:moveTo>
                  <a:pt x="265090" y="972645"/>
                </a:moveTo>
                <a:lnTo>
                  <a:pt x="265090" y="1097053"/>
                </a:lnTo>
                <a:lnTo>
                  <a:pt x="389498" y="1097053"/>
                </a:lnTo>
                <a:lnTo>
                  <a:pt x="389498" y="972645"/>
                </a:lnTo>
                <a:close/>
                <a:moveTo>
                  <a:pt x="1664682" y="817135"/>
                </a:moveTo>
                <a:lnTo>
                  <a:pt x="1664682" y="941543"/>
                </a:lnTo>
                <a:lnTo>
                  <a:pt x="1789090" y="941543"/>
                </a:lnTo>
                <a:lnTo>
                  <a:pt x="1789090" y="817135"/>
                </a:lnTo>
                <a:close/>
                <a:moveTo>
                  <a:pt x="1509172" y="817135"/>
                </a:moveTo>
                <a:lnTo>
                  <a:pt x="1509172" y="941543"/>
                </a:lnTo>
                <a:lnTo>
                  <a:pt x="1633580" y="941543"/>
                </a:lnTo>
                <a:lnTo>
                  <a:pt x="1633580" y="817135"/>
                </a:lnTo>
                <a:close/>
                <a:moveTo>
                  <a:pt x="1353661" y="817135"/>
                </a:moveTo>
                <a:lnTo>
                  <a:pt x="1353661" y="941543"/>
                </a:lnTo>
                <a:lnTo>
                  <a:pt x="1478069" y="941543"/>
                </a:lnTo>
                <a:lnTo>
                  <a:pt x="1478069" y="817135"/>
                </a:lnTo>
                <a:close/>
                <a:moveTo>
                  <a:pt x="1198151" y="817135"/>
                </a:moveTo>
                <a:lnTo>
                  <a:pt x="1198151" y="941543"/>
                </a:lnTo>
                <a:lnTo>
                  <a:pt x="1322559" y="941543"/>
                </a:lnTo>
                <a:lnTo>
                  <a:pt x="1322559" y="817135"/>
                </a:lnTo>
                <a:close/>
                <a:moveTo>
                  <a:pt x="1042641" y="817135"/>
                </a:moveTo>
                <a:lnTo>
                  <a:pt x="1042641" y="941543"/>
                </a:lnTo>
                <a:lnTo>
                  <a:pt x="1167049" y="941543"/>
                </a:lnTo>
                <a:lnTo>
                  <a:pt x="1167049" y="817135"/>
                </a:lnTo>
                <a:close/>
                <a:moveTo>
                  <a:pt x="887131" y="817135"/>
                </a:moveTo>
                <a:lnTo>
                  <a:pt x="887131" y="941543"/>
                </a:lnTo>
                <a:lnTo>
                  <a:pt x="1011539" y="941543"/>
                </a:lnTo>
                <a:lnTo>
                  <a:pt x="1011539" y="817135"/>
                </a:lnTo>
                <a:close/>
                <a:moveTo>
                  <a:pt x="731621" y="817135"/>
                </a:moveTo>
                <a:lnTo>
                  <a:pt x="731621" y="941543"/>
                </a:lnTo>
                <a:lnTo>
                  <a:pt x="856029" y="941543"/>
                </a:lnTo>
                <a:lnTo>
                  <a:pt x="856029" y="817135"/>
                </a:lnTo>
                <a:close/>
                <a:moveTo>
                  <a:pt x="576110" y="817135"/>
                </a:moveTo>
                <a:lnTo>
                  <a:pt x="576110" y="941543"/>
                </a:lnTo>
                <a:lnTo>
                  <a:pt x="700518" y="941543"/>
                </a:lnTo>
                <a:lnTo>
                  <a:pt x="700518" y="817135"/>
                </a:lnTo>
                <a:close/>
                <a:moveTo>
                  <a:pt x="420600" y="817135"/>
                </a:moveTo>
                <a:lnTo>
                  <a:pt x="420600" y="941543"/>
                </a:lnTo>
                <a:lnTo>
                  <a:pt x="545008" y="941543"/>
                </a:lnTo>
                <a:lnTo>
                  <a:pt x="545008" y="817135"/>
                </a:lnTo>
                <a:close/>
                <a:moveTo>
                  <a:pt x="265090" y="817135"/>
                </a:moveTo>
                <a:lnTo>
                  <a:pt x="265090" y="941543"/>
                </a:lnTo>
                <a:lnTo>
                  <a:pt x="389498" y="941543"/>
                </a:lnTo>
                <a:lnTo>
                  <a:pt x="389498" y="817135"/>
                </a:lnTo>
                <a:close/>
                <a:moveTo>
                  <a:pt x="1664682" y="656643"/>
                </a:moveTo>
                <a:lnTo>
                  <a:pt x="1664682" y="781051"/>
                </a:lnTo>
                <a:lnTo>
                  <a:pt x="1789090" y="781051"/>
                </a:lnTo>
                <a:lnTo>
                  <a:pt x="1789090" y="656643"/>
                </a:lnTo>
                <a:close/>
                <a:moveTo>
                  <a:pt x="1509172" y="656643"/>
                </a:moveTo>
                <a:lnTo>
                  <a:pt x="1509172" y="781051"/>
                </a:lnTo>
                <a:lnTo>
                  <a:pt x="1633580" y="781051"/>
                </a:lnTo>
                <a:lnTo>
                  <a:pt x="1633580" y="656643"/>
                </a:lnTo>
                <a:close/>
                <a:moveTo>
                  <a:pt x="1353661" y="656643"/>
                </a:moveTo>
                <a:lnTo>
                  <a:pt x="1353661" y="781051"/>
                </a:lnTo>
                <a:lnTo>
                  <a:pt x="1478069" y="781051"/>
                </a:lnTo>
                <a:lnTo>
                  <a:pt x="1478069" y="656643"/>
                </a:lnTo>
                <a:close/>
                <a:moveTo>
                  <a:pt x="1198151" y="656643"/>
                </a:moveTo>
                <a:lnTo>
                  <a:pt x="1198151" y="781051"/>
                </a:lnTo>
                <a:lnTo>
                  <a:pt x="1322559" y="781051"/>
                </a:lnTo>
                <a:lnTo>
                  <a:pt x="1322559" y="656643"/>
                </a:lnTo>
                <a:close/>
                <a:moveTo>
                  <a:pt x="1042641" y="656643"/>
                </a:moveTo>
                <a:lnTo>
                  <a:pt x="1042641" y="781051"/>
                </a:lnTo>
                <a:lnTo>
                  <a:pt x="1167049" y="781051"/>
                </a:lnTo>
                <a:lnTo>
                  <a:pt x="1167049" y="656643"/>
                </a:lnTo>
                <a:close/>
                <a:moveTo>
                  <a:pt x="887131" y="656643"/>
                </a:moveTo>
                <a:lnTo>
                  <a:pt x="887131" y="781051"/>
                </a:lnTo>
                <a:lnTo>
                  <a:pt x="1011539" y="781051"/>
                </a:lnTo>
                <a:lnTo>
                  <a:pt x="1011539" y="656643"/>
                </a:lnTo>
                <a:close/>
                <a:moveTo>
                  <a:pt x="731621" y="656643"/>
                </a:moveTo>
                <a:lnTo>
                  <a:pt x="731621" y="781051"/>
                </a:lnTo>
                <a:lnTo>
                  <a:pt x="856029" y="781051"/>
                </a:lnTo>
                <a:lnTo>
                  <a:pt x="856029" y="656643"/>
                </a:lnTo>
                <a:close/>
                <a:moveTo>
                  <a:pt x="576110" y="656643"/>
                </a:moveTo>
                <a:lnTo>
                  <a:pt x="576110" y="781051"/>
                </a:lnTo>
                <a:lnTo>
                  <a:pt x="700518" y="781051"/>
                </a:lnTo>
                <a:lnTo>
                  <a:pt x="700518" y="656643"/>
                </a:lnTo>
                <a:close/>
                <a:moveTo>
                  <a:pt x="420600" y="656643"/>
                </a:moveTo>
                <a:lnTo>
                  <a:pt x="420600" y="781051"/>
                </a:lnTo>
                <a:lnTo>
                  <a:pt x="545008" y="781051"/>
                </a:lnTo>
                <a:lnTo>
                  <a:pt x="545008" y="656643"/>
                </a:lnTo>
                <a:close/>
                <a:moveTo>
                  <a:pt x="265090" y="656643"/>
                </a:moveTo>
                <a:lnTo>
                  <a:pt x="265090" y="781051"/>
                </a:lnTo>
                <a:lnTo>
                  <a:pt x="389498" y="781051"/>
                </a:lnTo>
                <a:lnTo>
                  <a:pt x="389498" y="656643"/>
                </a:lnTo>
                <a:close/>
                <a:moveTo>
                  <a:pt x="1664682" y="501132"/>
                </a:moveTo>
                <a:lnTo>
                  <a:pt x="1664682" y="625540"/>
                </a:lnTo>
                <a:lnTo>
                  <a:pt x="1789090" y="625540"/>
                </a:lnTo>
                <a:lnTo>
                  <a:pt x="1789090" y="501132"/>
                </a:lnTo>
                <a:close/>
                <a:moveTo>
                  <a:pt x="1509172" y="501132"/>
                </a:moveTo>
                <a:lnTo>
                  <a:pt x="1509172" y="625540"/>
                </a:lnTo>
                <a:lnTo>
                  <a:pt x="1633580" y="625540"/>
                </a:lnTo>
                <a:lnTo>
                  <a:pt x="1633580" y="501132"/>
                </a:lnTo>
                <a:close/>
                <a:moveTo>
                  <a:pt x="1353661" y="501132"/>
                </a:moveTo>
                <a:lnTo>
                  <a:pt x="1353661" y="625540"/>
                </a:lnTo>
                <a:lnTo>
                  <a:pt x="1478069" y="625540"/>
                </a:lnTo>
                <a:lnTo>
                  <a:pt x="1478069" y="501132"/>
                </a:lnTo>
                <a:close/>
                <a:moveTo>
                  <a:pt x="1198151" y="501132"/>
                </a:moveTo>
                <a:lnTo>
                  <a:pt x="1198151" y="625540"/>
                </a:lnTo>
                <a:lnTo>
                  <a:pt x="1322559" y="625540"/>
                </a:lnTo>
                <a:lnTo>
                  <a:pt x="1322559" y="501132"/>
                </a:lnTo>
                <a:close/>
                <a:moveTo>
                  <a:pt x="1042641" y="501132"/>
                </a:moveTo>
                <a:lnTo>
                  <a:pt x="1042641" y="625540"/>
                </a:lnTo>
                <a:lnTo>
                  <a:pt x="1167049" y="625540"/>
                </a:lnTo>
                <a:lnTo>
                  <a:pt x="1167049" y="501132"/>
                </a:lnTo>
                <a:close/>
                <a:moveTo>
                  <a:pt x="887131" y="501132"/>
                </a:moveTo>
                <a:lnTo>
                  <a:pt x="887131" y="625540"/>
                </a:lnTo>
                <a:lnTo>
                  <a:pt x="1011539" y="625540"/>
                </a:lnTo>
                <a:lnTo>
                  <a:pt x="1011539" y="501132"/>
                </a:lnTo>
                <a:close/>
                <a:moveTo>
                  <a:pt x="731621" y="501132"/>
                </a:moveTo>
                <a:lnTo>
                  <a:pt x="731621" y="625540"/>
                </a:lnTo>
                <a:lnTo>
                  <a:pt x="856029" y="625540"/>
                </a:lnTo>
                <a:lnTo>
                  <a:pt x="856029" y="501132"/>
                </a:lnTo>
                <a:close/>
                <a:moveTo>
                  <a:pt x="576110" y="501132"/>
                </a:moveTo>
                <a:lnTo>
                  <a:pt x="576110" y="625540"/>
                </a:lnTo>
                <a:lnTo>
                  <a:pt x="700518" y="625540"/>
                </a:lnTo>
                <a:lnTo>
                  <a:pt x="700518" y="501132"/>
                </a:lnTo>
                <a:close/>
                <a:moveTo>
                  <a:pt x="420600" y="501132"/>
                </a:moveTo>
                <a:lnTo>
                  <a:pt x="420600" y="625540"/>
                </a:lnTo>
                <a:lnTo>
                  <a:pt x="545008" y="625540"/>
                </a:lnTo>
                <a:lnTo>
                  <a:pt x="545008" y="501132"/>
                </a:lnTo>
                <a:close/>
                <a:moveTo>
                  <a:pt x="265090" y="501132"/>
                </a:moveTo>
                <a:lnTo>
                  <a:pt x="265090" y="625540"/>
                </a:lnTo>
                <a:lnTo>
                  <a:pt x="389498" y="625540"/>
                </a:lnTo>
                <a:lnTo>
                  <a:pt x="389498" y="501132"/>
                </a:lnTo>
                <a:close/>
                <a:moveTo>
                  <a:pt x="1664682" y="345622"/>
                </a:moveTo>
                <a:lnTo>
                  <a:pt x="1664682" y="470030"/>
                </a:lnTo>
                <a:lnTo>
                  <a:pt x="1789090" y="470030"/>
                </a:lnTo>
                <a:lnTo>
                  <a:pt x="1789090" y="345622"/>
                </a:lnTo>
                <a:close/>
                <a:moveTo>
                  <a:pt x="1509172" y="345622"/>
                </a:moveTo>
                <a:lnTo>
                  <a:pt x="1509172" y="470030"/>
                </a:lnTo>
                <a:lnTo>
                  <a:pt x="1633580" y="470030"/>
                </a:lnTo>
                <a:lnTo>
                  <a:pt x="1633580" y="345622"/>
                </a:lnTo>
                <a:close/>
                <a:moveTo>
                  <a:pt x="1353661" y="345622"/>
                </a:moveTo>
                <a:lnTo>
                  <a:pt x="1353661" y="470030"/>
                </a:lnTo>
                <a:lnTo>
                  <a:pt x="1478069" y="470030"/>
                </a:lnTo>
                <a:lnTo>
                  <a:pt x="1478069" y="345622"/>
                </a:lnTo>
                <a:close/>
                <a:moveTo>
                  <a:pt x="1198151" y="345622"/>
                </a:moveTo>
                <a:lnTo>
                  <a:pt x="1198151" y="470030"/>
                </a:lnTo>
                <a:lnTo>
                  <a:pt x="1322559" y="470030"/>
                </a:lnTo>
                <a:lnTo>
                  <a:pt x="1322559" y="345622"/>
                </a:lnTo>
                <a:close/>
                <a:moveTo>
                  <a:pt x="1042641" y="345622"/>
                </a:moveTo>
                <a:lnTo>
                  <a:pt x="1042641" y="470030"/>
                </a:lnTo>
                <a:lnTo>
                  <a:pt x="1167049" y="470030"/>
                </a:lnTo>
                <a:lnTo>
                  <a:pt x="1167049" y="345622"/>
                </a:lnTo>
                <a:close/>
                <a:moveTo>
                  <a:pt x="887131" y="345622"/>
                </a:moveTo>
                <a:lnTo>
                  <a:pt x="887131" y="470030"/>
                </a:lnTo>
                <a:lnTo>
                  <a:pt x="1011539" y="470030"/>
                </a:lnTo>
                <a:lnTo>
                  <a:pt x="1011539" y="345622"/>
                </a:lnTo>
                <a:close/>
                <a:moveTo>
                  <a:pt x="731621" y="345622"/>
                </a:moveTo>
                <a:lnTo>
                  <a:pt x="731621" y="470030"/>
                </a:lnTo>
                <a:lnTo>
                  <a:pt x="856029" y="470030"/>
                </a:lnTo>
                <a:lnTo>
                  <a:pt x="856029" y="345622"/>
                </a:lnTo>
                <a:close/>
                <a:moveTo>
                  <a:pt x="576110" y="345622"/>
                </a:moveTo>
                <a:lnTo>
                  <a:pt x="576110" y="470030"/>
                </a:lnTo>
                <a:lnTo>
                  <a:pt x="700518" y="470030"/>
                </a:lnTo>
                <a:lnTo>
                  <a:pt x="700518" y="345622"/>
                </a:lnTo>
                <a:close/>
                <a:moveTo>
                  <a:pt x="420600" y="345622"/>
                </a:moveTo>
                <a:lnTo>
                  <a:pt x="420600" y="470030"/>
                </a:lnTo>
                <a:lnTo>
                  <a:pt x="545008" y="470030"/>
                </a:lnTo>
                <a:lnTo>
                  <a:pt x="545008" y="345622"/>
                </a:lnTo>
                <a:close/>
                <a:moveTo>
                  <a:pt x="265090" y="345622"/>
                </a:moveTo>
                <a:lnTo>
                  <a:pt x="265090" y="470030"/>
                </a:lnTo>
                <a:lnTo>
                  <a:pt x="389498" y="470030"/>
                </a:lnTo>
                <a:lnTo>
                  <a:pt x="389498" y="345622"/>
                </a:lnTo>
                <a:close/>
                <a:moveTo>
                  <a:pt x="1664682" y="190112"/>
                </a:moveTo>
                <a:lnTo>
                  <a:pt x="1664682" y="314520"/>
                </a:lnTo>
                <a:lnTo>
                  <a:pt x="1789090" y="314520"/>
                </a:lnTo>
                <a:lnTo>
                  <a:pt x="1789090" y="190112"/>
                </a:lnTo>
                <a:close/>
                <a:moveTo>
                  <a:pt x="1509172" y="190112"/>
                </a:moveTo>
                <a:lnTo>
                  <a:pt x="1509172" y="314520"/>
                </a:lnTo>
                <a:lnTo>
                  <a:pt x="1633580" y="314520"/>
                </a:lnTo>
                <a:lnTo>
                  <a:pt x="1633580" y="190112"/>
                </a:lnTo>
                <a:close/>
                <a:moveTo>
                  <a:pt x="1353661" y="190112"/>
                </a:moveTo>
                <a:lnTo>
                  <a:pt x="1353661" y="314520"/>
                </a:lnTo>
                <a:lnTo>
                  <a:pt x="1478069" y="314520"/>
                </a:lnTo>
                <a:lnTo>
                  <a:pt x="1478069" y="190112"/>
                </a:lnTo>
                <a:close/>
                <a:moveTo>
                  <a:pt x="1198151" y="190112"/>
                </a:moveTo>
                <a:lnTo>
                  <a:pt x="1198151" y="314520"/>
                </a:lnTo>
                <a:lnTo>
                  <a:pt x="1322559" y="314520"/>
                </a:lnTo>
                <a:lnTo>
                  <a:pt x="1322559" y="190112"/>
                </a:lnTo>
                <a:close/>
                <a:moveTo>
                  <a:pt x="1042641" y="190112"/>
                </a:moveTo>
                <a:lnTo>
                  <a:pt x="1042641" y="314520"/>
                </a:lnTo>
                <a:lnTo>
                  <a:pt x="1167049" y="314520"/>
                </a:lnTo>
                <a:lnTo>
                  <a:pt x="1167049" y="190112"/>
                </a:lnTo>
                <a:close/>
                <a:moveTo>
                  <a:pt x="887131" y="190112"/>
                </a:moveTo>
                <a:lnTo>
                  <a:pt x="887131" y="314520"/>
                </a:lnTo>
                <a:lnTo>
                  <a:pt x="1011539" y="314520"/>
                </a:lnTo>
                <a:lnTo>
                  <a:pt x="1011539" y="190112"/>
                </a:lnTo>
                <a:close/>
                <a:moveTo>
                  <a:pt x="731621" y="190112"/>
                </a:moveTo>
                <a:lnTo>
                  <a:pt x="731621" y="314520"/>
                </a:lnTo>
                <a:lnTo>
                  <a:pt x="856029" y="314520"/>
                </a:lnTo>
                <a:lnTo>
                  <a:pt x="856029" y="190112"/>
                </a:lnTo>
                <a:close/>
                <a:moveTo>
                  <a:pt x="576110" y="190112"/>
                </a:moveTo>
                <a:lnTo>
                  <a:pt x="576110" y="314520"/>
                </a:lnTo>
                <a:lnTo>
                  <a:pt x="700518" y="314520"/>
                </a:lnTo>
                <a:lnTo>
                  <a:pt x="700518" y="190112"/>
                </a:lnTo>
                <a:close/>
                <a:moveTo>
                  <a:pt x="420600" y="190112"/>
                </a:moveTo>
                <a:lnTo>
                  <a:pt x="420600" y="314520"/>
                </a:lnTo>
                <a:lnTo>
                  <a:pt x="545008" y="314520"/>
                </a:lnTo>
                <a:lnTo>
                  <a:pt x="545008" y="190112"/>
                </a:lnTo>
                <a:close/>
                <a:moveTo>
                  <a:pt x="265090" y="190112"/>
                </a:moveTo>
                <a:lnTo>
                  <a:pt x="265090" y="314520"/>
                </a:lnTo>
                <a:lnTo>
                  <a:pt x="389498" y="314520"/>
                </a:lnTo>
                <a:lnTo>
                  <a:pt x="389498" y="190112"/>
                </a:lnTo>
                <a:close/>
                <a:moveTo>
                  <a:pt x="0" y="0"/>
                </a:moveTo>
                <a:lnTo>
                  <a:pt x="2054180" y="0"/>
                </a:lnTo>
                <a:lnTo>
                  <a:pt x="2054180" y="2531246"/>
                </a:lnTo>
                <a:lnTo>
                  <a:pt x="0" y="253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28" name="Chart 1327">
            <a:extLst>
              <a:ext uri="{FF2B5EF4-FFF2-40B4-BE49-F238E27FC236}">
                <a16:creationId xmlns:a16="http://schemas.microsoft.com/office/drawing/2014/main" xmlns="" id="{DA4E8226-A790-49F5-96FD-CF6B5E22772C}"/>
              </a:ext>
            </a:extLst>
          </p:cNvPr>
          <p:cNvGraphicFramePr/>
          <p:nvPr>
            <p:extLst/>
          </p:nvPr>
        </p:nvGraphicFramePr>
        <p:xfrm>
          <a:off x="2256569" y="2819897"/>
          <a:ext cx="1427805" cy="18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29" name="Freeform: Shape 1328">
            <a:extLst>
              <a:ext uri="{FF2B5EF4-FFF2-40B4-BE49-F238E27FC236}">
                <a16:creationId xmlns:a16="http://schemas.microsoft.com/office/drawing/2014/main" xmlns="" id="{C68EEB86-57F8-4271-B7FD-BBB62A2525E2}"/>
              </a:ext>
            </a:extLst>
          </p:cNvPr>
          <p:cNvSpPr/>
          <p:nvPr/>
        </p:nvSpPr>
        <p:spPr>
          <a:xfrm>
            <a:off x="2200154" y="2792231"/>
            <a:ext cx="1540635" cy="1898435"/>
          </a:xfrm>
          <a:custGeom>
            <a:avLst/>
            <a:gdLst>
              <a:gd name="connsiteX0" fmla="*/ 1664682 w 2054180"/>
              <a:gd name="connsiteY0" fmla="*/ 2216727 h 2531246"/>
              <a:gd name="connsiteX1" fmla="*/ 1664682 w 2054180"/>
              <a:gd name="connsiteY1" fmla="*/ 2341135 h 2531246"/>
              <a:gd name="connsiteX2" fmla="*/ 1789090 w 2054180"/>
              <a:gd name="connsiteY2" fmla="*/ 2341135 h 2531246"/>
              <a:gd name="connsiteX3" fmla="*/ 1789090 w 2054180"/>
              <a:gd name="connsiteY3" fmla="*/ 2216727 h 2531246"/>
              <a:gd name="connsiteX4" fmla="*/ 1509172 w 2054180"/>
              <a:gd name="connsiteY4" fmla="*/ 2216727 h 2531246"/>
              <a:gd name="connsiteX5" fmla="*/ 1509172 w 2054180"/>
              <a:gd name="connsiteY5" fmla="*/ 2341135 h 2531246"/>
              <a:gd name="connsiteX6" fmla="*/ 1633580 w 2054180"/>
              <a:gd name="connsiteY6" fmla="*/ 2341135 h 2531246"/>
              <a:gd name="connsiteX7" fmla="*/ 1633580 w 2054180"/>
              <a:gd name="connsiteY7" fmla="*/ 2216727 h 2531246"/>
              <a:gd name="connsiteX8" fmla="*/ 1353661 w 2054180"/>
              <a:gd name="connsiteY8" fmla="*/ 2216727 h 2531246"/>
              <a:gd name="connsiteX9" fmla="*/ 1353661 w 2054180"/>
              <a:gd name="connsiteY9" fmla="*/ 2341135 h 2531246"/>
              <a:gd name="connsiteX10" fmla="*/ 1478069 w 2054180"/>
              <a:gd name="connsiteY10" fmla="*/ 2341135 h 2531246"/>
              <a:gd name="connsiteX11" fmla="*/ 1478069 w 2054180"/>
              <a:gd name="connsiteY11" fmla="*/ 2216727 h 2531246"/>
              <a:gd name="connsiteX12" fmla="*/ 1198151 w 2054180"/>
              <a:gd name="connsiteY12" fmla="*/ 2216727 h 2531246"/>
              <a:gd name="connsiteX13" fmla="*/ 1198151 w 2054180"/>
              <a:gd name="connsiteY13" fmla="*/ 2341135 h 2531246"/>
              <a:gd name="connsiteX14" fmla="*/ 1322559 w 2054180"/>
              <a:gd name="connsiteY14" fmla="*/ 2341135 h 2531246"/>
              <a:gd name="connsiteX15" fmla="*/ 1322559 w 2054180"/>
              <a:gd name="connsiteY15" fmla="*/ 2216727 h 2531246"/>
              <a:gd name="connsiteX16" fmla="*/ 1042641 w 2054180"/>
              <a:gd name="connsiteY16" fmla="*/ 2216727 h 2531246"/>
              <a:gd name="connsiteX17" fmla="*/ 1042641 w 2054180"/>
              <a:gd name="connsiteY17" fmla="*/ 2341135 h 2531246"/>
              <a:gd name="connsiteX18" fmla="*/ 1167049 w 2054180"/>
              <a:gd name="connsiteY18" fmla="*/ 2341135 h 2531246"/>
              <a:gd name="connsiteX19" fmla="*/ 1167049 w 2054180"/>
              <a:gd name="connsiteY19" fmla="*/ 2216727 h 2531246"/>
              <a:gd name="connsiteX20" fmla="*/ 887131 w 2054180"/>
              <a:gd name="connsiteY20" fmla="*/ 2216727 h 2531246"/>
              <a:gd name="connsiteX21" fmla="*/ 887131 w 2054180"/>
              <a:gd name="connsiteY21" fmla="*/ 2341135 h 2531246"/>
              <a:gd name="connsiteX22" fmla="*/ 1011539 w 2054180"/>
              <a:gd name="connsiteY22" fmla="*/ 2341135 h 2531246"/>
              <a:gd name="connsiteX23" fmla="*/ 1011539 w 2054180"/>
              <a:gd name="connsiteY23" fmla="*/ 2216727 h 2531246"/>
              <a:gd name="connsiteX24" fmla="*/ 731621 w 2054180"/>
              <a:gd name="connsiteY24" fmla="*/ 2216727 h 2531246"/>
              <a:gd name="connsiteX25" fmla="*/ 731621 w 2054180"/>
              <a:gd name="connsiteY25" fmla="*/ 2341135 h 2531246"/>
              <a:gd name="connsiteX26" fmla="*/ 856029 w 2054180"/>
              <a:gd name="connsiteY26" fmla="*/ 2341135 h 2531246"/>
              <a:gd name="connsiteX27" fmla="*/ 856029 w 2054180"/>
              <a:gd name="connsiteY27" fmla="*/ 2216727 h 2531246"/>
              <a:gd name="connsiteX28" fmla="*/ 576110 w 2054180"/>
              <a:gd name="connsiteY28" fmla="*/ 2216727 h 2531246"/>
              <a:gd name="connsiteX29" fmla="*/ 576110 w 2054180"/>
              <a:gd name="connsiteY29" fmla="*/ 2341135 h 2531246"/>
              <a:gd name="connsiteX30" fmla="*/ 700518 w 2054180"/>
              <a:gd name="connsiteY30" fmla="*/ 2341135 h 2531246"/>
              <a:gd name="connsiteX31" fmla="*/ 700518 w 2054180"/>
              <a:gd name="connsiteY31" fmla="*/ 2216727 h 2531246"/>
              <a:gd name="connsiteX32" fmla="*/ 420600 w 2054180"/>
              <a:gd name="connsiteY32" fmla="*/ 2216727 h 2531246"/>
              <a:gd name="connsiteX33" fmla="*/ 420600 w 2054180"/>
              <a:gd name="connsiteY33" fmla="*/ 2341135 h 2531246"/>
              <a:gd name="connsiteX34" fmla="*/ 545008 w 2054180"/>
              <a:gd name="connsiteY34" fmla="*/ 2341135 h 2531246"/>
              <a:gd name="connsiteX35" fmla="*/ 545008 w 2054180"/>
              <a:gd name="connsiteY35" fmla="*/ 2216727 h 2531246"/>
              <a:gd name="connsiteX36" fmla="*/ 265090 w 2054180"/>
              <a:gd name="connsiteY36" fmla="*/ 2216727 h 2531246"/>
              <a:gd name="connsiteX37" fmla="*/ 265090 w 2054180"/>
              <a:gd name="connsiteY37" fmla="*/ 2341135 h 2531246"/>
              <a:gd name="connsiteX38" fmla="*/ 389498 w 2054180"/>
              <a:gd name="connsiteY38" fmla="*/ 2341135 h 2531246"/>
              <a:gd name="connsiteX39" fmla="*/ 389498 w 2054180"/>
              <a:gd name="connsiteY39" fmla="*/ 2216727 h 2531246"/>
              <a:gd name="connsiteX40" fmla="*/ 1664682 w 2054180"/>
              <a:gd name="connsiteY40" fmla="*/ 2061216 h 2531246"/>
              <a:gd name="connsiteX41" fmla="*/ 1664682 w 2054180"/>
              <a:gd name="connsiteY41" fmla="*/ 2185624 h 2531246"/>
              <a:gd name="connsiteX42" fmla="*/ 1789090 w 2054180"/>
              <a:gd name="connsiteY42" fmla="*/ 2185624 h 2531246"/>
              <a:gd name="connsiteX43" fmla="*/ 1789090 w 2054180"/>
              <a:gd name="connsiteY43" fmla="*/ 2061216 h 2531246"/>
              <a:gd name="connsiteX44" fmla="*/ 1509172 w 2054180"/>
              <a:gd name="connsiteY44" fmla="*/ 2061216 h 2531246"/>
              <a:gd name="connsiteX45" fmla="*/ 1509172 w 2054180"/>
              <a:gd name="connsiteY45" fmla="*/ 2185624 h 2531246"/>
              <a:gd name="connsiteX46" fmla="*/ 1633580 w 2054180"/>
              <a:gd name="connsiteY46" fmla="*/ 2185624 h 2531246"/>
              <a:gd name="connsiteX47" fmla="*/ 1633580 w 2054180"/>
              <a:gd name="connsiteY47" fmla="*/ 2061216 h 2531246"/>
              <a:gd name="connsiteX48" fmla="*/ 1353661 w 2054180"/>
              <a:gd name="connsiteY48" fmla="*/ 2061216 h 2531246"/>
              <a:gd name="connsiteX49" fmla="*/ 1353661 w 2054180"/>
              <a:gd name="connsiteY49" fmla="*/ 2185624 h 2531246"/>
              <a:gd name="connsiteX50" fmla="*/ 1478069 w 2054180"/>
              <a:gd name="connsiteY50" fmla="*/ 2185624 h 2531246"/>
              <a:gd name="connsiteX51" fmla="*/ 1478069 w 2054180"/>
              <a:gd name="connsiteY51" fmla="*/ 2061216 h 2531246"/>
              <a:gd name="connsiteX52" fmla="*/ 1198151 w 2054180"/>
              <a:gd name="connsiteY52" fmla="*/ 2061216 h 2531246"/>
              <a:gd name="connsiteX53" fmla="*/ 1198151 w 2054180"/>
              <a:gd name="connsiteY53" fmla="*/ 2185624 h 2531246"/>
              <a:gd name="connsiteX54" fmla="*/ 1322559 w 2054180"/>
              <a:gd name="connsiteY54" fmla="*/ 2185624 h 2531246"/>
              <a:gd name="connsiteX55" fmla="*/ 1322559 w 2054180"/>
              <a:gd name="connsiteY55" fmla="*/ 2061216 h 2531246"/>
              <a:gd name="connsiteX56" fmla="*/ 1042641 w 2054180"/>
              <a:gd name="connsiteY56" fmla="*/ 2061216 h 2531246"/>
              <a:gd name="connsiteX57" fmla="*/ 1042641 w 2054180"/>
              <a:gd name="connsiteY57" fmla="*/ 2185624 h 2531246"/>
              <a:gd name="connsiteX58" fmla="*/ 1167049 w 2054180"/>
              <a:gd name="connsiteY58" fmla="*/ 2185624 h 2531246"/>
              <a:gd name="connsiteX59" fmla="*/ 1167049 w 2054180"/>
              <a:gd name="connsiteY59" fmla="*/ 2061216 h 2531246"/>
              <a:gd name="connsiteX60" fmla="*/ 887131 w 2054180"/>
              <a:gd name="connsiteY60" fmla="*/ 2061216 h 2531246"/>
              <a:gd name="connsiteX61" fmla="*/ 887131 w 2054180"/>
              <a:gd name="connsiteY61" fmla="*/ 2185624 h 2531246"/>
              <a:gd name="connsiteX62" fmla="*/ 1011539 w 2054180"/>
              <a:gd name="connsiteY62" fmla="*/ 2185624 h 2531246"/>
              <a:gd name="connsiteX63" fmla="*/ 1011539 w 2054180"/>
              <a:gd name="connsiteY63" fmla="*/ 2061216 h 2531246"/>
              <a:gd name="connsiteX64" fmla="*/ 731621 w 2054180"/>
              <a:gd name="connsiteY64" fmla="*/ 2061216 h 2531246"/>
              <a:gd name="connsiteX65" fmla="*/ 731621 w 2054180"/>
              <a:gd name="connsiteY65" fmla="*/ 2185624 h 2531246"/>
              <a:gd name="connsiteX66" fmla="*/ 856029 w 2054180"/>
              <a:gd name="connsiteY66" fmla="*/ 2185624 h 2531246"/>
              <a:gd name="connsiteX67" fmla="*/ 856029 w 2054180"/>
              <a:gd name="connsiteY67" fmla="*/ 2061216 h 2531246"/>
              <a:gd name="connsiteX68" fmla="*/ 576110 w 2054180"/>
              <a:gd name="connsiteY68" fmla="*/ 2061216 h 2531246"/>
              <a:gd name="connsiteX69" fmla="*/ 576110 w 2054180"/>
              <a:gd name="connsiteY69" fmla="*/ 2185624 h 2531246"/>
              <a:gd name="connsiteX70" fmla="*/ 700518 w 2054180"/>
              <a:gd name="connsiteY70" fmla="*/ 2185624 h 2531246"/>
              <a:gd name="connsiteX71" fmla="*/ 700518 w 2054180"/>
              <a:gd name="connsiteY71" fmla="*/ 2061216 h 2531246"/>
              <a:gd name="connsiteX72" fmla="*/ 420600 w 2054180"/>
              <a:gd name="connsiteY72" fmla="*/ 2061216 h 2531246"/>
              <a:gd name="connsiteX73" fmla="*/ 420600 w 2054180"/>
              <a:gd name="connsiteY73" fmla="*/ 2185624 h 2531246"/>
              <a:gd name="connsiteX74" fmla="*/ 545008 w 2054180"/>
              <a:gd name="connsiteY74" fmla="*/ 2185624 h 2531246"/>
              <a:gd name="connsiteX75" fmla="*/ 545008 w 2054180"/>
              <a:gd name="connsiteY75" fmla="*/ 2061216 h 2531246"/>
              <a:gd name="connsiteX76" fmla="*/ 265090 w 2054180"/>
              <a:gd name="connsiteY76" fmla="*/ 2061216 h 2531246"/>
              <a:gd name="connsiteX77" fmla="*/ 265090 w 2054180"/>
              <a:gd name="connsiteY77" fmla="*/ 2185624 h 2531246"/>
              <a:gd name="connsiteX78" fmla="*/ 389498 w 2054180"/>
              <a:gd name="connsiteY78" fmla="*/ 2185624 h 2531246"/>
              <a:gd name="connsiteX79" fmla="*/ 389498 w 2054180"/>
              <a:gd name="connsiteY79" fmla="*/ 2061216 h 2531246"/>
              <a:gd name="connsiteX80" fmla="*/ 1664682 w 2054180"/>
              <a:gd name="connsiteY80" fmla="*/ 1905706 h 2531246"/>
              <a:gd name="connsiteX81" fmla="*/ 1664682 w 2054180"/>
              <a:gd name="connsiteY81" fmla="*/ 2030114 h 2531246"/>
              <a:gd name="connsiteX82" fmla="*/ 1789090 w 2054180"/>
              <a:gd name="connsiteY82" fmla="*/ 2030114 h 2531246"/>
              <a:gd name="connsiteX83" fmla="*/ 1789090 w 2054180"/>
              <a:gd name="connsiteY83" fmla="*/ 1905706 h 2531246"/>
              <a:gd name="connsiteX84" fmla="*/ 1509172 w 2054180"/>
              <a:gd name="connsiteY84" fmla="*/ 1905706 h 2531246"/>
              <a:gd name="connsiteX85" fmla="*/ 1509172 w 2054180"/>
              <a:gd name="connsiteY85" fmla="*/ 2030114 h 2531246"/>
              <a:gd name="connsiteX86" fmla="*/ 1633580 w 2054180"/>
              <a:gd name="connsiteY86" fmla="*/ 2030114 h 2531246"/>
              <a:gd name="connsiteX87" fmla="*/ 1633580 w 2054180"/>
              <a:gd name="connsiteY87" fmla="*/ 1905706 h 2531246"/>
              <a:gd name="connsiteX88" fmla="*/ 1353661 w 2054180"/>
              <a:gd name="connsiteY88" fmla="*/ 1905706 h 2531246"/>
              <a:gd name="connsiteX89" fmla="*/ 1353661 w 2054180"/>
              <a:gd name="connsiteY89" fmla="*/ 2030114 h 2531246"/>
              <a:gd name="connsiteX90" fmla="*/ 1478069 w 2054180"/>
              <a:gd name="connsiteY90" fmla="*/ 2030114 h 2531246"/>
              <a:gd name="connsiteX91" fmla="*/ 1478069 w 2054180"/>
              <a:gd name="connsiteY91" fmla="*/ 1905706 h 2531246"/>
              <a:gd name="connsiteX92" fmla="*/ 1198151 w 2054180"/>
              <a:gd name="connsiteY92" fmla="*/ 1905706 h 2531246"/>
              <a:gd name="connsiteX93" fmla="*/ 1198151 w 2054180"/>
              <a:gd name="connsiteY93" fmla="*/ 2030114 h 2531246"/>
              <a:gd name="connsiteX94" fmla="*/ 1322559 w 2054180"/>
              <a:gd name="connsiteY94" fmla="*/ 2030114 h 2531246"/>
              <a:gd name="connsiteX95" fmla="*/ 1322559 w 2054180"/>
              <a:gd name="connsiteY95" fmla="*/ 1905706 h 2531246"/>
              <a:gd name="connsiteX96" fmla="*/ 1042641 w 2054180"/>
              <a:gd name="connsiteY96" fmla="*/ 1905706 h 2531246"/>
              <a:gd name="connsiteX97" fmla="*/ 1042641 w 2054180"/>
              <a:gd name="connsiteY97" fmla="*/ 2030114 h 2531246"/>
              <a:gd name="connsiteX98" fmla="*/ 1167049 w 2054180"/>
              <a:gd name="connsiteY98" fmla="*/ 2030114 h 2531246"/>
              <a:gd name="connsiteX99" fmla="*/ 1167049 w 2054180"/>
              <a:gd name="connsiteY99" fmla="*/ 1905706 h 2531246"/>
              <a:gd name="connsiteX100" fmla="*/ 887131 w 2054180"/>
              <a:gd name="connsiteY100" fmla="*/ 1905706 h 2531246"/>
              <a:gd name="connsiteX101" fmla="*/ 887131 w 2054180"/>
              <a:gd name="connsiteY101" fmla="*/ 2030114 h 2531246"/>
              <a:gd name="connsiteX102" fmla="*/ 1011539 w 2054180"/>
              <a:gd name="connsiteY102" fmla="*/ 2030114 h 2531246"/>
              <a:gd name="connsiteX103" fmla="*/ 1011539 w 2054180"/>
              <a:gd name="connsiteY103" fmla="*/ 1905706 h 2531246"/>
              <a:gd name="connsiteX104" fmla="*/ 731621 w 2054180"/>
              <a:gd name="connsiteY104" fmla="*/ 1905706 h 2531246"/>
              <a:gd name="connsiteX105" fmla="*/ 731621 w 2054180"/>
              <a:gd name="connsiteY105" fmla="*/ 2030114 h 2531246"/>
              <a:gd name="connsiteX106" fmla="*/ 856029 w 2054180"/>
              <a:gd name="connsiteY106" fmla="*/ 2030114 h 2531246"/>
              <a:gd name="connsiteX107" fmla="*/ 856029 w 2054180"/>
              <a:gd name="connsiteY107" fmla="*/ 1905706 h 2531246"/>
              <a:gd name="connsiteX108" fmla="*/ 576110 w 2054180"/>
              <a:gd name="connsiteY108" fmla="*/ 1905706 h 2531246"/>
              <a:gd name="connsiteX109" fmla="*/ 576110 w 2054180"/>
              <a:gd name="connsiteY109" fmla="*/ 2030114 h 2531246"/>
              <a:gd name="connsiteX110" fmla="*/ 700518 w 2054180"/>
              <a:gd name="connsiteY110" fmla="*/ 2030114 h 2531246"/>
              <a:gd name="connsiteX111" fmla="*/ 700518 w 2054180"/>
              <a:gd name="connsiteY111" fmla="*/ 1905706 h 2531246"/>
              <a:gd name="connsiteX112" fmla="*/ 420600 w 2054180"/>
              <a:gd name="connsiteY112" fmla="*/ 1905706 h 2531246"/>
              <a:gd name="connsiteX113" fmla="*/ 420600 w 2054180"/>
              <a:gd name="connsiteY113" fmla="*/ 2030114 h 2531246"/>
              <a:gd name="connsiteX114" fmla="*/ 545008 w 2054180"/>
              <a:gd name="connsiteY114" fmla="*/ 2030114 h 2531246"/>
              <a:gd name="connsiteX115" fmla="*/ 545008 w 2054180"/>
              <a:gd name="connsiteY115" fmla="*/ 1905706 h 2531246"/>
              <a:gd name="connsiteX116" fmla="*/ 265090 w 2054180"/>
              <a:gd name="connsiteY116" fmla="*/ 1905706 h 2531246"/>
              <a:gd name="connsiteX117" fmla="*/ 265090 w 2054180"/>
              <a:gd name="connsiteY117" fmla="*/ 2030114 h 2531246"/>
              <a:gd name="connsiteX118" fmla="*/ 389498 w 2054180"/>
              <a:gd name="connsiteY118" fmla="*/ 2030114 h 2531246"/>
              <a:gd name="connsiteX119" fmla="*/ 389498 w 2054180"/>
              <a:gd name="connsiteY119" fmla="*/ 1905706 h 2531246"/>
              <a:gd name="connsiteX120" fmla="*/ 1664682 w 2054180"/>
              <a:gd name="connsiteY120" fmla="*/ 1750196 h 2531246"/>
              <a:gd name="connsiteX121" fmla="*/ 1664682 w 2054180"/>
              <a:gd name="connsiteY121" fmla="*/ 1874604 h 2531246"/>
              <a:gd name="connsiteX122" fmla="*/ 1789090 w 2054180"/>
              <a:gd name="connsiteY122" fmla="*/ 1874604 h 2531246"/>
              <a:gd name="connsiteX123" fmla="*/ 1789090 w 2054180"/>
              <a:gd name="connsiteY123" fmla="*/ 1750196 h 2531246"/>
              <a:gd name="connsiteX124" fmla="*/ 1509172 w 2054180"/>
              <a:gd name="connsiteY124" fmla="*/ 1750196 h 2531246"/>
              <a:gd name="connsiteX125" fmla="*/ 1509172 w 2054180"/>
              <a:gd name="connsiteY125" fmla="*/ 1874604 h 2531246"/>
              <a:gd name="connsiteX126" fmla="*/ 1633580 w 2054180"/>
              <a:gd name="connsiteY126" fmla="*/ 1874604 h 2531246"/>
              <a:gd name="connsiteX127" fmla="*/ 1633580 w 2054180"/>
              <a:gd name="connsiteY127" fmla="*/ 1750196 h 2531246"/>
              <a:gd name="connsiteX128" fmla="*/ 1353661 w 2054180"/>
              <a:gd name="connsiteY128" fmla="*/ 1750196 h 2531246"/>
              <a:gd name="connsiteX129" fmla="*/ 1353661 w 2054180"/>
              <a:gd name="connsiteY129" fmla="*/ 1874604 h 2531246"/>
              <a:gd name="connsiteX130" fmla="*/ 1478069 w 2054180"/>
              <a:gd name="connsiteY130" fmla="*/ 1874604 h 2531246"/>
              <a:gd name="connsiteX131" fmla="*/ 1478069 w 2054180"/>
              <a:gd name="connsiteY131" fmla="*/ 1750196 h 2531246"/>
              <a:gd name="connsiteX132" fmla="*/ 1198151 w 2054180"/>
              <a:gd name="connsiteY132" fmla="*/ 1750196 h 2531246"/>
              <a:gd name="connsiteX133" fmla="*/ 1198151 w 2054180"/>
              <a:gd name="connsiteY133" fmla="*/ 1874604 h 2531246"/>
              <a:gd name="connsiteX134" fmla="*/ 1322559 w 2054180"/>
              <a:gd name="connsiteY134" fmla="*/ 1874604 h 2531246"/>
              <a:gd name="connsiteX135" fmla="*/ 1322559 w 2054180"/>
              <a:gd name="connsiteY135" fmla="*/ 1750196 h 2531246"/>
              <a:gd name="connsiteX136" fmla="*/ 1042641 w 2054180"/>
              <a:gd name="connsiteY136" fmla="*/ 1750196 h 2531246"/>
              <a:gd name="connsiteX137" fmla="*/ 1042641 w 2054180"/>
              <a:gd name="connsiteY137" fmla="*/ 1874604 h 2531246"/>
              <a:gd name="connsiteX138" fmla="*/ 1167049 w 2054180"/>
              <a:gd name="connsiteY138" fmla="*/ 1874604 h 2531246"/>
              <a:gd name="connsiteX139" fmla="*/ 1167049 w 2054180"/>
              <a:gd name="connsiteY139" fmla="*/ 1750196 h 2531246"/>
              <a:gd name="connsiteX140" fmla="*/ 887131 w 2054180"/>
              <a:gd name="connsiteY140" fmla="*/ 1750196 h 2531246"/>
              <a:gd name="connsiteX141" fmla="*/ 887131 w 2054180"/>
              <a:gd name="connsiteY141" fmla="*/ 1874604 h 2531246"/>
              <a:gd name="connsiteX142" fmla="*/ 1011539 w 2054180"/>
              <a:gd name="connsiteY142" fmla="*/ 1874604 h 2531246"/>
              <a:gd name="connsiteX143" fmla="*/ 1011539 w 2054180"/>
              <a:gd name="connsiteY143" fmla="*/ 1750196 h 2531246"/>
              <a:gd name="connsiteX144" fmla="*/ 731621 w 2054180"/>
              <a:gd name="connsiteY144" fmla="*/ 1750196 h 2531246"/>
              <a:gd name="connsiteX145" fmla="*/ 731621 w 2054180"/>
              <a:gd name="connsiteY145" fmla="*/ 1874604 h 2531246"/>
              <a:gd name="connsiteX146" fmla="*/ 856029 w 2054180"/>
              <a:gd name="connsiteY146" fmla="*/ 1874604 h 2531246"/>
              <a:gd name="connsiteX147" fmla="*/ 856029 w 2054180"/>
              <a:gd name="connsiteY147" fmla="*/ 1750196 h 2531246"/>
              <a:gd name="connsiteX148" fmla="*/ 576110 w 2054180"/>
              <a:gd name="connsiteY148" fmla="*/ 1750196 h 2531246"/>
              <a:gd name="connsiteX149" fmla="*/ 576110 w 2054180"/>
              <a:gd name="connsiteY149" fmla="*/ 1874604 h 2531246"/>
              <a:gd name="connsiteX150" fmla="*/ 700518 w 2054180"/>
              <a:gd name="connsiteY150" fmla="*/ 1874604 h 2531246"/>
              <a:gd name="connsiteX151" fmla="*/ 700518 w 2054180"/>
              <a:gd name="connsiteY151" fmla="*/ 1750196 h 2531246"/>
              <a:gd name="connsiteX152" fmla="*/ 420600 w 2054180"/>
              <a:gd name="connsiteY152" fmla="*/ 1750196 h 2531246"/>
              <a:gd name="connsiteX153" fmla="*/ 420600 w 2054180"/>
              <a:gd name="connsiteY153" fmla="*/ 1874604 h 2531246"/>
              <a:gd name="connsiteX154" fmla="*/ 545008 w 2054180"/>
              <a:gd name="connsiteY154" fmla="*/ 1874604 h 2531246"/>
              <a:gd name="connsiteX155" fmla="*/ 545008 w 2054180"/>
              <a:gd name="connsiteY155" fmla="*/ 1750196 h 2531246"/>
              <a:gd name="connsiteX156" fmla="*/ 265090 w 2054180"/>
              <a:gd name="connsiteY156" fmla="*/ 1750196 h 2531246"/>
              <a:gd name="connsiteX157" fmla="*/ 265090 w 2054180"/>
              <a:gd name="connsiteY157" fmla="*/ 1874604 h 2531246"/>
              <a:gd name="connsiteX158" fmla="*/ 389498 w 2054180"/>
              <a:gd name="connsiteY158" fmla="*/ 1874604 h 2531246"/>
              <a:gd name="connsiteX159" fmla="*/ 389498 w 2054180"/>
              <a:gd name="connsiteY159" fmla="*/ 1750196 h 2531246"/>
              <a:gd name="connsiteX160" fmla="*/ 1664682 w 2054180"/>
              <a:gd name="connsiteY160" fmla="*/ 1594686 h 2531246"/>
              <a:gd name="connsiteX161" fmla="*/ 1664682 w 2054180"/>
              <a:gd name="connsiteY161" fmla="*/ 1719094 h 2531246"/>
              <a:gd name="connsiteX162" fmla="*/ 1789090 w 2054180"/>
              <a:gd name="connsiteY162" fmla="*/ 1719094 h 2531246"/>
              <a:gd name="connsiteX163" fmla="*/ 1789090 w 2054180"/>
              <a:gd name="connsiteY163" fmla="*/ 1594686 h 2531246"/>
              <a:gd name="connsiteX164" fmla="*/ 1509172 w 2054180"/>
              <a:gd name="connsiteY164" fmla="*/ 1594686 h 2531246"/>
              <a:gd name="connsiteX165" fmla="*/ 1509172 w 2054180"/>
              <a:gd name="connsiteY165" fmla="*/ 1719094 h 2531246"/>
              <a:gd name="connsiteX166" fmla="*/ 1633580 w 2054180"/>
              <a:gd name="connsiteY166" fmla="*/ 1719094 h 2531246"/>
              <a:gd name="connsiteX167" fmla="*/ 1633580 w 2054180"/>
              <a:gd name="connsiteY167" fmla="*/ 1594686 h 2531246"/>
              <a:gd name="connsiteX168" fmla="*/ 1353661 w 2054180"/>
              <a:gd name="connsiteY168" fmla="*/ 1594686 h 2531246"/>
              <a:gd name="connsiteX169" fmla="*/ 1353661 w 2054180"/>
              <a:gd name="connsiteY169" fmla="*/ 1719094 h 2531246"/>
              <a:gd name="connsiteX170" fmla="*/ 1478069 w 2054180"/>
              <a:gd name="connsiteY170" fmla="*/ 1719094 h 2531246"/>
              <a:gd name="connsiteX171" fmla="*/ 1478069 w 2054180"/>
              <a:gd name="connsiteY171" fmla="*/ 1594686 h 2531246"/>
              <a:gd name="connsiteX172" fmla="*/ 1198151 w 2054180"/>
              <a:gd name="connsiteY172" fmla="*/ 1594686 h 2531246"/>
              <a:gd name="connsiteX173" fmla="*/ 1198151 w 2054180"/>
              <a:gd name="connsiteY173" fmla="*/ 1719094 h 2531246"/>
              <a:gd name="connsiteX174" fmla="*/ 1322559 w 2054180"/>
              <a:gd name="connsiteY174" fmla="*/ 1719094 h 2531246"/>
              <a:gd name="connsiteX175" fmla="*/ 1322559 w 2054180"/>
              <a:gd name="connsiteY175" fmla="*/ 1594686 h 2531246"/>
              <a:gd name="connsiteX176" fmla="*/ 1042641 w 2054180"/>
              <a:gd name="connsiteY176" fmla="*/ 1594686 h 2531246"/>
              <a:gd name="connsiteX177" fmla="*/ 1042641 w 2054180"/>
              <a:gd name="connsiteY177" fmla="*/ 1719094 h 2531246"/>
              <a:gd name="connsiteX178" fmla="*/ 1167049 w 2054180"/>
              <a:gd name="connsiteY178" fmla="*/ 1719094 h 2531246"/>
              <a:gd name="connsiteX179" fmla="*/ 1167049 w 2054180"/>
              <a:gd name="connsiteY179" fmla="*/ 1594686 h 2531246"/>
              <a:gd name="connsiteX180" fmla="*/ 887131 w 2054180"/>
              <a:gd name="connsiteY180" fmla="*/ 1594686 h 2531246"/>
              <a:gd name="connsiteX181" fmla="*/ 887131 w 2054180"/>
              <a:gd name="connsiteY181" fmla="*/ 1719094 h 2531246"/>
              <a:gd name="connsiteX182" fmla="*/ 1011539 w 2054180"/>
              <a:gd name="connsiteY182" fmla="*/ 1719094 h 2531246"/>
              <a:gd name="connsiteX183" fmla="*/ 1011539 w 2054180"/>
              <a:gd name="connsiteY183" fmla="*/ 1594686 h 2531246"/>
              <a:gd name="connsiteX184" fmla="*/ 731621 w 2054180"/>
              <a:gd name="connsiteY184" fmla="*/ 1594686 h 2531246"/>
              <a:gd name="connsiteX185" fmla="*/ 731621 w 2054180"/>
              <a:gd name="connsiteY185" fmla="*/ 1719094 h 2531246"/>
              <a:gd name="connsiteX186" fmla="*/ 856029 w 2054180"/>
              <a:gd name="connsiteY186" fmla="*/ 1719094 h 2531246"/>
              <a:gd name="connsiteX187" fmla="*/ 856029 w 2054180"/>
              <a:gd name="connsiteY187" fmla="*/ 1594686 h 2531246"/>
              <a:gd name="connsiteX188" fmla="*/ 576110 w 2054180"/>
              <a:gd name="connsiteY188" fmla="*/ 1594686 h 2531246"/>
              <a:gd name="connsiteX189" fmla="*/ 576110 w 2054180"/>
              <a:gd name="connsiteY189" fmla="*/ 1719094 h 2531246"/>
              <a:gd name="connsiteX190" fmla="*/ 700518 w 2054180"/>
              <a:gd name="connsiteY190" fmla="*/ 1719094 h 2531246"/>
              <a:gd name="connsiteX191" fmla="*/ 700518 w 2054180"/>
              <a:gd name="connsiteY191" fmla="*/ 1594686 h 2531246"/>
              <a:gd name="connsiteX192" fmla="*/ 420600 w 2054180"/>
              <a:gd name="connsiteY192" fmla="*/ 1594686 h 2531246"/>
              <a:gd name="connsiteX193" fmla="*/ 420600 w 2054180"/>
              <a:gd name="connsiteY193" fmla="*/ 1719094 h 2531246"/>
              <a:gd name="connsiteX194" fmla="*/ 545008 w 2054180"/>
              <a:gd name="connsiteY194" fmla="*/ 1719094 h 2531246"/>
              <a:gd name="connsiteX195" fmla="*/ 545008 w 2054180"/>
              <a:gd name="connsiteY195" fmla="*/ 1594686 h 2531246"/>
              <a:gd name="connsiteX196" fmla="*/ 265090 w 2054180"/>
              <a:gd name="connsiteY196" fmla="*/ 1594686 h 2531246"/>
              <a:gd name="connsiteX197" fmla="*/ 265090 w 2054180"/>
              <a:gd name="connsiteY197" fmla="*/ 1719094 h 2531246"/>
              <a:gd name="connsiteX198" fmla="*/ 389498 w 2054180"/>
              <a:gd name="connsiteY198" fmla="*/ 1719094 h 2531246"/>
              <a:gd name="connsiteX199" fmla="*/ 389498 w 2054180"/>
              <a:gd name="connsiteY199" fmla="*/ 1594686 h 2531246"/>
              <a:gd name="connsiteX200" fmla="*/ 1664682 w 2054180"/>
              <a:gd name="connsiteY200" fmla="*/ 1439176 h 2531246"/>
              <a:gd name="connsiteX201" fmla="*/ 1664682 w 2054180"/>
              <a:gd name="connsiteY201" fmla="*/ 1563584 h 2531246"/>
              <a:gd name="connsiteX202" fmla="*/ 1789090 w 2054180"/>
              <a:gd name="connsiteY202" fmla="*/ 1563584 h 2531246"/>
              <a:gd name="connsiteX203" fmla="*/ 1789090 w 2054180"/>
              <a:gd name="connsiteY203" fmla="*/ 1439176 h 2531246"/>
              <a:gd name="connsiteX204" fmla="*/ 1509172 w 2054180"/>
              <a:gd name="connsiteY204" fmla="*/ 1439176 h 2531246"/>
              <a:gd name="connsiteX205" fmla="*/ 1509172 w 2054180"/>
              <a:gd name="connsiteY205" fmla="*/ 1563584 h 2531246"/>
              <a:gd name="connsiteX206" fmla="*/ 1633580 w 2054180"/>
              <a:gd name="connsiteY206" fmla="*/ 1563584 h 2531246"/>
              <a:gd name="connsiteX207" fmla="*/ 1633580 w 2054180"/>
              <a:gd name="connsiteY207" fmla="*/ 1439176 h 2531246"/>
              <a:gd name="connsiteX208" fmla="*/ 1353661 w 2054180"/>
              <a:gd name="connsiteY208" fmla="*/ 1439176 h 2531246"/>
              <a:gd name="connsiteX209" fmla="*/ 1353661 w 2054180"/>
              <a:gd name="connsiteY209" fmla="*/ 1563584 h 2531246"/>
              <a:gd name="connsiteX210" fmla="*/ 1478069 w 2054180"/>
              <a:gd name="connsiteY210" fmla="*/ 1563584 h 2531246"/>
              <a:gd name="connsiteX211" fmla="*/ 1478069 w 2054180"/>
              <a:gd name="connsiteY211" fmla="*/ 1439176 h 2531246"/>
              <a:gd name="connsiteX212" fmla="*/ 1198151 w 2054180"/>
              <a:gd name="connsiteY212" fmla="*/ 1439176 h 2531246"/>
              <a:gd name="connsiteX213" fmla="*/ 1198151 w 2054180"/>
              <a:gd name="connsiteY213" fmla="*/ 1563584 h 2531246"/>
              <a:gd name="connsiteX214" fmla="*/ 1322559 w 2054180"/>
              <a:gd name="connsiteY214" fmla="*/ 1563584 h 2531246"/>
              <a:gd name="connsiteX215" fmla="*/ 1322559 w 2054180"/>
              <a:gd name="connsiteY215" fmla="*/ 1439176 h 2531246"/>
              <a:gd name="connsiteX216" fmla="*/ 1042641 w 2054180"/>
              <a:gd name="connsiteY216" fmla="*/ 1439176 h 2531246"/>
              <a:gd name="connsiteX217" fmla="*/ 1042641 w 2054180"/>
              <a:gd name="connsiteY217" fmla="*/ 1563584 h 2531246"/>
              <a:gd name="connsiteX218" fmla="*/ 1167049 w 2054180"/>
              <a:gd name="connsiteY218" fmla="*/ 1563584 h 2531246"/>
              <a:gd name="connsiteX219" fmla="*/ 1167049 w 2054180"/>
              <a:gd name="connsiteY219" fmla="*/ 1439176 h 2531246"/>
              <a:gd name="connsiteX220" fmla="*/ 887131 w 2054180"/>
              <a:gd name="connsiteY220" fmla="*/ 1439176 h 2531246"/>
              <a:gd name="connsiteX221" fmla="*/ 887131 w 2054180"/>
              <a:gd name="connsiteY221" fmla="*/ 1563584 h 2531246"/>
              <a:gd name="connsiteX222" fmla="*/ 1011539 w 2054180"/>
              <a:gd name="connsiteY222" fmla="*/ 1563584 h 2531246"/>
              <a:gd name="connsiteX223" fmla="*/ 1011539 w 2054180"/>
              <a:gd name="connsiteY223" fmla="*/ 1439176 h 2531246"/>
              <a:gd name="connsiteX224" fmla="*/ 731621 w 2054180"/>
              <a:gd name="connsiteY224" fmla="*/ 1439176 h 2531246"/>
              <a:gd name="connsiteX225" fmla="*/ 731621 w 2054180"/>
              <a:gd name="connsiteY225" fmla="*/ 1563584 h 2531246"/>
              <a:gd name="connsiteX226" fmla="*/ 856029 w 2054180"/>
              <a:gd name="connsiteY226" fmla="*/ 1563584 h 2531246"/>
              <a:gd name="connsiteX227" fmla="*/ 856029 w 2054180"/>
              <a:gd name="connsiteY227" fmla="*/ 1439176 h 2531246"/>
              <a:gd name="connsiteX228" fmla="*/ 576110 w 2054180"/>
              <a:gd name="connsiteY228" fmla="*/ 1439176 h 2531246"/>
              <a:gd name="connsiteX229" fmla="*/ 576110 w 2054180"/>
              <a:gd name="connsiteY229" fmla="*/ 1563584 h 2531246"/>
              <a:gd name="connsiteX230" fmla="*/ 700518 w 2054180"/>
              <a:gd name="connsiteY230" fmla="*/ 1563584 h 2531246"/>
              <a:gd name="connsiteX231" fmla="*/ 700518 w 2054180"/>
              <a:gd name="connsiteY231" fmla="*/ 1439176 h 2531246"/>
              <a:gd name="connsiteX232" fmla="*/ 420600 w 2054180"/>
              <a:gd name="connsiteY232" fmla="*/ 1439176 h 2531246"/>
              <a:gd name="connsiteX233" fmla="*/ 420600 w 2054180"/>
              <a:gd name="connsiteY233" fmla="*/ 1563584 h 2531246"/>
              <a:gd name="connsiteX234" fmla="*/ 545008 w 2054180"/>
              <a:gd name="connsiteY234" fmla="*/ 1563584 h 2531246"/>
              <a:gd name="connsiteX235" fmla="*/ 545008 w 2054180"/>
              <a:gd name="connsiteY235" fmla="*/ 1439176 h 2531246"/>
              <a:gd name="connsiteX236" fmla="*/ 265090 w 2054180"/>
              <a:gd name="connsiteY236" fmla="*/ 1439176 h 2531246"/>
              <a:gd name="connsiteX237" fmla="*/ 265090 w 2054180"/>
              <a:gd name="connsiteY237" fmla="*/ 1563584 h 2531246"/>
              <a:gd name="connsiteX238" fmla="*/ 389498 w 2054180"/>
              <a:gd name="connsiteY238" fmla="*/ 1563584 h 2531246"/>
              <a:gd name="connsiteX239" fmla="*/ 389498 w 2054180"/>
              <a:gd name="connsiteY239" fmla="*/ 1439176 h 2531246"/>
              <a:gd name="connsiteX240" fmla="*/ 1664682 w 2054180"/>
              <a:gd name="connsiteY240" fmla="*/ 1283666 h 2531246"/>
              <a:gd name="connsiteX241" fmla="*/ 1664682 w 2054180"/>
              <a:gd name="connsiteY241" fmla="*/ 1408074 h 2531246"/>
              <a:gd name="connsiteX242" fmla="*/ 1789090 w 2054180"/>
              <a:gd name="connsiteY242" fmla="*/ 1408074 h 2531246"/>
              <a:gd name="connsiteX243" fmla="*/ 1789090 w 2054180"/>
              <a:gd name="connsiteY243" fmla="*/ 1283666 h 2531246"/>
              <a:gd name="connsiteX244" fmla="*/ 1509172 w 2054180"/>
              <a:gd name="connsiteY244" fmla="*/ 1283666 h 2531246"/>
              <a:gd name="connsiteX245" fmla="*/ 1509172 w 2054180"/>
              <a:gd name="connsiteY245" fmla="*/ 1408074 h 2531246"/>
              <a:gd name="connsiteX246" fmla="*/ 1633580 w 2054180"/>
              <a:gd name="connsiteY246" fmla="*/ 1408074 h 2531246"/>
              <a:gd name="connsiteX247" fmla="*/ 1633580 w 2054180"/>
              <a:gd name="connsiteY247" fmla="*/ 1283666 h 2531246"/>
              <a:gd name="connsiteX248" fmla="*/ 1353661 w 2054180"/>
              <a:gd name="connsiteY248" fmla="*/ 1283666 h 2531246"/>
              <a:gd name="connsiteX249" fmla="*/ 1353661 w 2054180"/>
              <a:gd name="connsiteY249" fmla="*/ 1408074 h 2531246"/>
              <a:gd name="connsiteX250" fmla="*/ 1478069 w 2054180"/>
              <a:gd name="connsiteY250" fmla="*/ 1408074 h 2531246"/>
              <a:gd name="connsiteX251" fmla="*/ 1478069 w 2054180"/>
              <a:gd name="connsiteY251" fmla="*/ 1283666 h 2531246"/>
              <a:gd name="connsiteX252" fmla="*/ 1198151 w 2054180"/>
              <a:gd name="connsiteY252" fmla="*/ 1283666 h 2531246"/>
              <a:gd name="connsiteX253" fmla="*/ 1198151 w 2054180"/>
              <a:gd name="connsiteY253" fmla="*/ 1408074 h 2531246"/>
              <a:gd name="connsiteX254" fmla="*/ 1322559 w 2054180"/>
              <a:gd name="connsiteY254" fmla="*/ 1408074 h 2531246"/>
              <a:gd name="connsiteX255" fmla="*/ 1322559 w 2054180"/>
              <a:gd name="connsiteY255" fmla="*/ 1283666 h 2531246"/>
              <a:gd name="connsiteX256" fmla="*/ 1042641 w 2054180"/>
              <a:gd name="connsiteY256" fmla="*/ 1283666 h 2531246"/>
              <a:gd name="connsiteX257" fmla="*/ 1042641 w 2054180"/>
              <a:gd name="connsiteY257" fmla="*/ 1408074 h 2531246"/>
              <a:gd name="connsiteX258" fmla="*/ 1167049 w 2054180"/>
              <a:gd name="connsiteY258" fmla="*/ 1408074 h 2531246"/>
              <a:gd name="connsiteX259" fmla="*/ 1167049 w 2054180"/>
              <a:gd name="connsiteY259" fmla="*/ 1283666 h 2531246"/>
              <a:gd name="connsiteX260" fmla="*/ 887131 w 2054180"/>
              <a:gd name="connsiteY260" fmla="*/ 1283666 h 2531246"/>
              <a:gd name="connsiteX261" fmla="*/ 887131 w 2054180"/>
              <a:gd name="connsiteY261" fmla="*/ 1408074 h 2531246"/>
              <a:gd name="connsiteX262" fmla="*/ 1011539 w 2054180"/>
              <a:gd name="connsiteY262" fmla="*/ 1408074 h 2531246"/>
              <a:gd name="connsiteX263" fmla="*/ 1011539 w 2054180"/>
              <a:gd name="connsiteY263" fmla="*/ 1283666 h 2531246"/>
              <a:gd name="connsiteX264" fmla="*/ 731621 w 2054180"/>
              <a:gd name="connsiteY264" fmla="*/ 1283666 h 2531246"/>
              <a:gd name="connsiteX265" fmla="*/ 731621 w 2054180"/>
              <a:gd name="connsiteY265" fmla="*/ 1408074 h 2531246"/>
              <a:gd name="connsiteX266" fmla="*/ 856029 w 2054180"/>
              <a:gd name="connsiteY266" fmla="*/ 1408074 h 2531246"/>
              <a:gd name="connsiteX267" fmla="*/ 856029 w 2054180"/>
              <a:gd name="connsiteY267" fmla="*/ 1283666 h 2531246"/>
              <a:gd name="connsiteX268" fmla="*/ 576110 w 2054180"/>
              <a:gd name="connsiteY268" fmla="*/ 1283666 h 2531246"/>
              <a:gd name="connsiteX269" fmla="*/ 576110 w 2054180"/>
              <a:gd name="connsiteY269" fmla="*/ 1408074 h 2531246"/>
              <a:gd name="connsiteX270" fmla="*/ 700518 w 2054180"/>
              <a:gd name="connsiteY270" fmla="*/ 1408074 h 2531246"/>
              <a:gd name="connsiteX271" fmla="*/ 700518 w 2054180"/>
              <a:gd name="connsiteY271" fmla="*/ 1283666 h 2531246"/>
              <a:gd name="connsiteX272" fmla="*/ 420600 w 2054180"/>
              <a:gd name="connsiteY272" fmla="*/ 1283666 h 2531246"/>
              <a:gd name="connsiteX273" fmla="*/ 420600 w 2054180"/>
              <a:gd name="connsiteY273" fmla="*/ 1408074 h 2531246"/>
              <a:gd name="connsiteX274" fmla="*/ 545008 w 2054180"/>
              <a:gd name="connsiteY274" fmla="*/ 1408074 h 2531246"/>
              <a:gd name="connsiteX275" fmla="*/ 545008 w 2054180"/>
              <a:gd name="connsiteY275" fmla="*/ 1283666 h 2531246"/>
              <a:gd name="connsiteX276" fmla="*/ 265090 w 2054180"/>
              <a:gd name="connsiteY276" fmla="*/ 1283666 h 2531246"/>
              <a:gd name="connsiteX277" fmla="*/ 265090 w 2054180"/>
              <a:gd name="connsiteY277" fmla="*/ 1408074 h 2531246"/>
              <a:gd name="connsiteX278" fmla="*/ 389498 w 2054180"/>
              <a:gd name="connsiteY278" fmla="*/ 1408074 h 2531246"/>
              <a:gd name="connsiteX279" fmla="*/ 389498 w 2054180"/>
              <a:gd name="connsiteY279" fmla="*/ 1283666 h 2531246"/>
              <a:gd name="connsiteX280" fmla="*/ 1664682 w 2054180"/>
              <a:gd name="connsiteY280" fmla="*/ 1128155 h 2531246"/>
              <a:gd name="connsiteX281" fmla="*/ 1664682 w 2054180"/>
              <a:gd name="connsiteY281" fmla="*/ 1252563 h 2531246"/>
              <a:gd name="connsiteX282" fmla="*/ 1789090 w 2054180"/>
              <a:gd name="connsiteY282" fmla="*/ 1252563 h 2531246"/>
              <a:gd name="connsiteX283" fmla="*/ 1789090 w 2054180"/>
              <a:gd name="connsiteY283" fmla="*/ 1128155 h 2531246"/>
              <a:gd name="connsiteX284" fmla="*/ 1509172 w 2054180"/>
              <a:gd name="connsiteY284" fmla="*/ 1128155 h 2531246"/>
              <a:gd name="connsiteX285" fmla="*/ 1509172 w 2054180"/>
              <a:gd name="connsiteY285" fmla="*/ 1252563 h 2531246"/>
              <a:gd name="connsiteX286" fmla="*/ 1633580 w 2054180"/>
              <a:gd name="connsiteY286" fmla="*/ 1252563 h 2531246"/>
              <a:gd name="connsiteX287" fmla="*/ 1633580 w 2054180"/>
              <a:gd name="connsiteY287" fmla="*/ 1128155 h 2531246"/>
              <a:gd name="connsiteX288" fmla="*/ 1353661 w 2054180"/>
              <a:gd name="connsiteY288" fmla="*/ 1128155 h 2531246"/>
              <a:gd name="connsiteX289" fmla="*/ 1353661 w 2054180"/>
              <a:gd name="connsiteY289" fmla="*/ 1252563 h 2531246"/>
              <a:gd name="connsiteX290" fmla="*/ 1478069 w 2054180"/>
              <a:gd name="connsiteY290" fmla="*/ 1252563 h 2531246"/>
              <a:gd name="connsiteX291" fmla="*/ 1478069 w 2054180"/>
              <a:gd name="connsiteY291" fmla="*/ 1128155 h 2531246"/>
              <a:gd name="connsiteX292" fmla="*/ 1198151 w 2054180"/>
              <a:gd name="connsiteY292" fmla="*/ 1128155 h 2531246"/>
              <a:gd name="connsiteX293" fmla="*/ 1198151 w 2054180"/>
              <a:gd name="connsiteY293" fmla="*/ 1252563 h 2531246"/>
              <a:gd name="connsiteX294" fmla="*/ 1322559 w 2054180"/>
              <a:gd name="connsiteY294" fmla="*/ 1252563 h 2531246"/>
              <a:gd name="connsiteX295" fmla="*/ 1322559 w 2054180"/>
              <a:gd name="connsiteY295" fmla="*/ 1128155 h 2531246"/>
              <a:gd name="connsiteX296" fmla="*/ 1042641 w 2054180"/>
              <a:gd name="connsiteY296" fmla="*/ 1128155 h 2531246"/>
              <a:gd name="connsiteX297" fmla="*/ 1042641 w 2054180"/>
              <a:gd name="connsiteY297" fmla="*/ 1252563 h 2531246"/>
              <a:gd name="connsiteX298" fmla="*/ 1167049 w 2054180"/>
              <a:gd name="connsiteY298" fmla="*/ 1252563 h 2531246"/>
              <a:gd name="connsiteX299" fmla="*/ 1167049 w 2054180"/>
              <a:gd name="connsiteY299" fmla="*/ 1128155 h 2531246"/>
              <a:gd name="connsiteX300" fmla="*/ 887131 w 2054180"/>
              <a:gd name="connsiteY300" fmla="*/ 1128155 h 2531246"/>
              <a:gd name="connsiteX301" fmla="*/ 887131 w 2054180"/>
              <a:gd name="connsiteY301" fmla="*/ 1252563 h 2531246"/>
              <a:gd name="connsiteX302" fmla="*/ 1011539 w 2054180"/>
              <a:gd name="connsiteY302" fmla="*/ 1252563 h 2531246"/>
              <a:gd name="connsiteX303" fmla="*/ 1011539 w 2054180"/>
              <a:gd name="connsiteY303" fmla="*/ 1128155 h 2531246"/>
              <a:gd name="connsiteX304" fmla="*/ 731621 w 2054180"/>
              <a:gd name="connsiteY304" fmla="*/ 1128155 h 2531246"/>
              <a:gd name="connsiteX305" fmla="*/ 731621 w 2054180"/>
              <a:gd name="connsiteY305" fmla="*/ 1252563 h 2531246"/>
              <a:gd name="connsiteX306" fmla="*/ 856029 w 2054180"/>
              <a:gd name="connsiteY306" fmla="*/ 1252563 h 2531246"/>
              <a:gd name="connsiteX307" fmla="*/ 856029 w 2054180"/>
              <a:gd name="connsiteY307" fmla="*/ 1128155 h 2531246"/>
              <a:gd name="connsiteX308" fmla="*/ 576110 w 2054180"/>
              <a:gd name="connsiteY308" fmla="*/ 1128155 h 2531246"/>
              <a:gd name="connsiteX309" fmla="*/ 576110 w 2054180"/>
              <a:gd name="connsiteY309" fmla="*/ 1252563 h 2531246"/>
              <a:gd name="connsiteX310" fmla="*/ 700518 w 2054180"/>
              <a:gd name="connsiteY310" fmla="*/ 1252563 h 2531246"/>
              <a:gd name="connsiteX311" fmla="*/ 700518 w 2054180"/>
              <a:gd name="connsiteY311" fmla="*/ 1128155 h 2531246"/>
              <a:gd name="connsiteX312" fmla="*/ 420600 w 2054180"/>
              <a:gd name="connsiteY312" fmla="*/ 1128155 h 2531246"/>
              <a:gd name="connsiteX313" fmla="*/ 420600 w 2054180"/>
              <a:gd name="connsiteY313" fmla="*/ 1252563 h 2531246"/>
              <a:gd name="connsiteX314" fmla="*/ 545008 w 2054180"/>
              <a:gd name="connsiteY314" fmla="*/ 1252563 h 2531246"/>
              <a:gd name="connsiteX315" fmla="*/ 545008 w 2054180"/>
              <a:gd name="connsiteY315" fmla="*/ 1128155 h 2531246"/>
              <a:gd name="connsiteX316" fmla="*/ 265090 w 2054180"/>
              <a:gd name="connsiteY316" fmla="*/ 1128155 h 2531246"/>
              <a:gd name="connsiteX317" fmla="*/ 265090 w 2054180"/>
              <a:gd name="connsiteY317" fmla="*/ 1252563 h 2531246"/>
              <a:gd name="connsiteX318" fmla="*/ 389498 w 2054180"/>
              <a:gd name="connsiteY318" fmla="*/ 1252563 h 2531246"/>
              <a:gd name="connsiteX319" fmla="*/ 389498 w 2054180"/>
              <a:gd name="connsiteY319" fmla="*/ 1128155 h 2531246"/>
              <a:gd name="connsiteX320" fmla="*/ 1664682 w 2054180"/>
              <a:gd name="connsiteY320" fmla="*/ 972645 h 2531246"/>
              <a:gd name="connsiteX321" fmla="*/ 1664682 w 2054180"/>
              <a:gd name="connsiteY321" fmla="*/ 1097053 h 2531246"/>
              <a:gd name="connsiteX322" fmla="*/ 1789090 w 2054180"/>
              <a:gd name="connsiteY322" fmla="*/ 1097053 h 2531246"/>
              <a:gd name="connsiteX323" fmla="*/ 1789090 w 2054180"/>
              <a:gd name="connsiteY323" fmla="*/ 972645 h 2531246"/>
              <a:gd name="connsiteX324" fmla="*/ 1509172 w 2054180"/>
              <a:gd name="connsiteY324" fmla="*/ 972645 h 2531246"/>
              <a:gd name="connsiteX325" fmla="*/ 1509172 w 2054180"/>
              <a:gd name="connsiteY325" fmla="*/ 1097053 h 2531246"/>
              <a:gd name="connsiteX326" fmla="*/ 1633580 w 2054180"/>
              <a:gd name="connsiteY326" fmla="*/ 1097053 h 2531246"/>
              <a:gd name="connsiteX327" fmla="*/ 1633580 w 2054180"/>
              <a:gd name="connsiteY327" fmla="*/ 972645 h 2531246"/>
              <a:gd name="connsiteX328" fmla="*/ 1353661 w 2054180"/>
              <a:gd name="connsiteY328" fmla="*/ 972645 h 2531246"/>
              <a:gd name="connsiteX329" fmla="*/ 1353661 w 2054180"/>
              <a:gd name="connsiteY329" fmla="*/ 1097053 h 2531246"/>
              <a:gd name="connsiteX330" fmla="*/ 1478069 w 2054180"/>
              <a:gd name="connsiteY330" fmla="*/ 1097053 h 2531246"/>
              <a:gd name="connsiteX331" fmla="*/ 1478069 w 2054180"/>
              <a:gd name="connsiteY331" fmla="*/ 972645 h 2531246"/>
              <a:gd name="connsiteX332" fmla="*/ 1198151 w 2054180"/>
              <a:gd name="connsiteY332" fmla="*/ 972645 h 2531246"/>
              <a:gd name="connsiteX333" fmla="*/ 1198151 w 2054180"/>
              <a:gd name="connsiteY333" fmla="*/ 1097053 h 2531246"/>
              <a:gd name="connsiteX334" fmla="*/ 1322559 w 2054180"/>
              <a:gd name="connsiteY334" fmla="*/ 1097053 h 2531246"/>
              <a:gd name="connsiteX335" fmla="*/ 1322559 w 2054180"/>
              <a:gd name="connsiteY335" fmla="*/ 972645 h 2531246"/>
              <a:gd name="connsiteX336" fmla="*/ 1042641 w 2054180"/>
              <a:gd name="connsiteY336" fmla="*/ 972645 h 2531246"/>
              <a:gd name="connsiteX337" fmla="*/ 1042641 w 2054180"/>
              <a:gd name="connsiteY337" fmla="*/ 1097053 h 2531246"/>
              <a:gd name="connsiteX338" fmla="*/ 1167049 w 2054180"/>
              <a:gd name="connsiteY338" fmla="*/ 1097053 h 2531246"/>
              <a:gd name="connsiteX339" fmla="*/ 1167049 w 2054180"/>
              <a:gd name="connsiteY339" fmla="*/ 972645 h 2531246"/>
              <a:gd name="connsiteX340" fmla="*/ 887131 w 2054180"/>
              <a:gd name="connsiteY340" fmla="*/ 972645 h 2531246"/>
              <a:gd name="connsiteX341" fmla="*/ 887131 w 2054180"/>
              <a:gd name="connsiteY341" fmla="*/ 1097053 h 2531246"/>
              <a:gd name="connsiteX342" fmla="*/ 1011539 w 2054180"/>
              <a:gd name="connsiteY342" fmla="*/ 1097053 h 2531246"/>
              <a:gd name="connsiteX343" fmla="*/ 1011539 w 2054180"/>
              <a:gd name="connsiteY343" fmla="*/ 972645 h 2531246"/>
              <a:gd name="connsiteX344" fmla="*/ 731621 w 2054180"/>
              <a:gd name="connsiteY344" fmla="*/ 972645 h 2531246"/>
              <a:gd name="connsiteX345" fmla="*/ 731621 w 2054180"/>
              <a:gd name="connsiteY345" fmla="*/ 1097053 h 2531246"/>
              <a:gd name="connsiteX346" fmla="*/ 856029 w 2054180"/>
              <a:gd name="connsiteY346" fmla="*/ 1097053 h 2531246"/>
              <a:gd name="connsiteX347" fmla="*/ 856029 w 2054180"/>
              <a:gd name="connsiteY347" fmla="*/ 972645 h 2531246"/>
              <a:gd name="connsiteX348" fmla="*/ 576110 w 2054180"/>
              <a:gd name="connsiteY348" fmla="*/ 972645 h 2531246"/>
              <a:gd name="connsiteX349" fmla="*/ 576110 w 2054180"/>
              <a:gd name="connsiteY349" fmla="*/ 1097053 h 2531246"/>
              <a:gd name="connsiteX350" fmla="*/ 700518 w 2054180"/>
              <a:gd name="connsiteY350" fmla="*/ 1097053 h 2531246"/>
              <a:gd name="connsiteX351" fmla="*/ 700518 w 2054180"/>
              <a:gd name="connsiteY351" fmla="*/ 972645 h 2531246"/>
              <a:gd name="connsiteX352" fmla="*/ 420600 w 2054180"/>
              <a:gd name="connsiteY352" fmla="*/ 972645 h 2531246"/>
              <a:gd name="connsiteX353" fmla="*/ 420600 w 2054180"/>
              <a:gd name="connsiteY353" fmla="*/ 1097053 h 2531246"/>
              <a:gd name="connsiteX354" fmla="*/ 545008 w 2054180"/>
              <a:gd name="connsiteY354" fmla="*/ 1097053 h 2531246"/>
              <a:gd name="connsiteX355" fmla="*/ 545008 w 2054180"/>
              <a:gd name="connsiteY355" fmla="*/ 972645 h 2531246"/>
              <a:gd name="connsiteX356" fmla="*/ 265090 w 2054180"/>
              <a:gd name="connsiteY356" fmla="*/ 972645 h 2531246"/>
              <a:gd name="connsiteX357" fmla="*/ 265090 w 2054180"/>
              <a:gd name="connsiteY357" fmla="*/ 1097053 h 2531246"/>
              <a:gd name="connsiteX358" fmla="*/ 389498 w 2054180"/>
              <a:gd name="connsiteY358" fmla="*/ 1097053 h 2531246"/>
              <a:gd name="connsiteX359" fmla="*/ 389498 w 2054180"/>
              <a:gd name="connsiteY359" fmla="*/ 972645 h 2531246"/>
              <a:gd name="connsiteX360" fmla="*/ 1664682 w 2054180"/>
              <a:gd name="connsiteY360" fmla="*/ 817135 h 2531246"/>
              <a:gd name="connsiteX361" fmla="*/ 1664682 w 2054180"/>
              <a:gd name="connsiteY361" fmla="*/ 941543 h 2531246"/>
              <a:gd name="connsiteX362" fmla="*/ 1789090 w 2054180"/>
              <a:gd name="connsiteY362" fmla="*/ 941543 h 2531246"/>
              <a:gd name="connsiteX363" fmla="*/ 1789090 w 2054180"/>
              <a:gd name="connsiteY363" fmla="*/ 817135 h 2531246"/>
              <a:gd name="connsiteX364" fmla="*/ 1509172 w 2054180"/>
              <a:gd name="connsiteY364" fmla="*/ 817135 h 2531246"/>
              <a:gd name="connsiteX365" fmla="*/ 1509172 w 2054180"/>
              <a:gd name="connsiteY365" fmla="*/ 941543 h 2531246"/>
              <a:gd name="connsiteX366" fmla="*/ 1633580 w 2054180"/>
              <a:gd name="connsiteY366" fmla="*/ 941543 h 2531246"/>
              <a:gd name="connsiteX367" fmla="*/ 1633580 w 2054180"/>
              <a:gd name="connsiteY367" fmla="*/ 817135 h 2531246"/>
              <a:gd name="connsiteX368" fmla="*/ 1353661 w 2054180"/>
              <a:gd name="connsiteY368" fmla="*/ 817135 h 2531246"/>
              <a:gd name="connsiteX369" fmla="*/ 1353661 w 2054180"/>
              <a:gd name="connsiteY369" fmla="*/ 941543 h 2531246"/>
              <a:gd name="connsiteX370" fmla="*/ 1478069 w 2054180"/>
              <a:gd name="connsiteY370" fmla="*/ 941543 h 2531246"/>
              <a:gd name="connsiteX371" fmla="*/ 1478069 w 2054180"/>
              <a:gd name="connsiteY371" fmla="*/ 817135 h 2531246"/>
              <a:gd name="connsiteX372" fmla="*/ 1198151 w 2054180"/>
              <a:gd name="connsiteY372" fmla="*/ 817135 h 2531246"/>
              <a:gd name="connsiteX373" fmla="*/ 1198151 w 2054180"/>
              <a:gd name="connsiteY373" fmla="*/ 941543 h 2531246"/>
              <a:gd name="connsiteX374" fmla="*/ 1322559 w 2054180"/>
              <a:gd name="connsiteY374" fmla="*/ 941543 h 2531246"/>
              <a:gd name="connsiteX375" fmla="*/ 1322559 w 2054180"/>
              <a:gd name="connsiteY375" fmla="*/ 817135 h 2531246"/>
              <a:gd name="connsiteX376" fmla="*/ 1042641 w 2054180"/>
              <a:gd name="connsiteY376" fmla="*/ 817135 h 2531246"/>
              <a:gd name="connsiteX377" fmla="*/ 1042641 w 2054180"/>
              <a:gd name="connsiteY377" fmla="*/ 941543 h 2531246"/>
              <a:gd name="connsiteX378" fmla="*/ 1167049 w 2054180"/>
              <a:gd name="connsiteY378" fmla="*/ 941543 h 2531246"/>
              <a:gd name="connsiteX379" fmla="*/ 1167049 w 2054180"/>
              <a:gd name="connsiteY379" fmla="*/ 817135 h 2531246"/>
              <a:gd name="connsiteX380" fmla="*/ 887131 w 2054180"/>
              <a:gd name="connsiteY380" fmla="*/ 817135 h 2531246"/>
              <a:gd name="connsiteX381" fmla="*/ 887131 w 2054180"/>
              <a:gd name="connsiteY381" fmla="*/ 941543 h 2531246"/>
              <a:gd name="connsiteX382" fmla="*/ 1011539 w 2054180"/>
              <a:gd name="connsiteY382" fmla="*/ 941543 h 2531246"/>
              <a:gd name="connsiteX383" fmla="*/ 1011539 w 2054180"/>
              <a:gd name="connsiteY383" fmla="*/ 817135 h 2531246"/>
              <a:gd name="connsiteX384" fmla="*/ 731621 w 2054180"/>
              <a:gd name="connsiteY384" fmla="*/ 817135 h 2531246"/>
              <a:gd name="connsiteX385" fmla="*/ 731621 w 2054180"/>
              <a:gd name="connsiteY385" fmla="*/ 941543 h 2531246"/>
              <a:gd name="connsiteX386" fmla="*/ 856029 w 2054180"/>
              <a:gd name="connsiteY386" fmla="*/ 941543 h 2531246"/>
              <a:gd name="connsiteX387" fmla="*/ 856029 w 2054180"/>
              <a:gd name="connsiteY387" fmla="*/ 817135 h 2531246"/>
              <a:gd name="connsiteX388" fmla="*/ 576110 w 2054180"/>
              <a:gd name="connsiteY388" fmla="*/ 817135 h 2531246"/>
              <a:gd name="connsiteX389" fmla="*/ 576110 w 2054180"/>
              <a:gd name="connsiteY389" fmla="*/ 941543 h 2531246"/>
              <a:gd name="connsiteX390" fmla="*/ 700518 w 2054180"/>
              <a:gd name="connsiteY390" fmla="*/ 941543 h 2531246"/>
              <a:gd name="connsiteX391" fmla="*/ 700518 w 2054180"/>
              <a:gd name="connsiteY391" fmla="*/ 817135 h 2531246"/>
              <a:gd name="connsiteX392" fmla="*/ 420600 w 2054180"/>
              <a:gd name="connsiteY392" fmla="*/ 817135 h 2531246"/>
              <a:gd name="connsiteX393" fmla="*/ 420600 w 2054180"/>
              <a:gd name="connsiteY393" fmla="*/ 941543 h 2531246"/>
              <a:gd name="connsiteX394" fmla="*/ 545008 w 2054180"/>
              <a:gd name="connsiteY394" fmla="*/ 941543 h 2531246"/>
              <a:gd name="connsiteX395" fmla="*/ 545008 w 2054180"/>
              <a:gd name="connsiteY395" fmla="*/ 817135 h 2531246"/>
              <a:gd name="connsiteX396" fmla="*/ 265090 w 2054180"/>
              <a:gd name="connsiteY396" fmla="*/ 817135 h 2531246"/>
              <a:gd name="connsiteX397" fmla="*/ 265090 w 2054180"/>
              <a:gd name="connsiteY397" fmla="*/ 941543 h 2531246"/>
              <a:gd name="connsiteX398" fmla="*/ 389498 w 2054180"/>
              <a:gd name="connsiteY398" fmla="*/ 941543 h 2531246"/>
              <a:gd name="connsiteX399" fmla="*/ 389498 w 2054180"/>
              <a:gd name="connsiteY399" fmla="*/ 817135 h 2531246"/>
              <a:gd name="connsiteX400" fmla="*/ 1664682 w 2054180"/>
              <a:gd name="connsiteY400" fmla="*/ 656643 h 2531246"/>
              <a:gd name="connsiteX401" fmla="*/ 1664682 w 2054180"/>
              <a:gd name="connsiteY401" fmla="*/ 781051 h 2531246"/>
              <a:gd name="connsiteX402" fmla="*/ 1789090 w 2054180"/>
              <a:gd name="connsiteY402" fmla="*/ 781051 h 2531246"/>
              <a:gd name="connsiteX403" fmla="*/ 1789090 w 2054180"/>
              <a:gd name="connsiteY403" fmla="*/ 656643 h 2531246"/>
              <a:gd name="connsiteX404" fmla="*/ 1509172 w 2054180"/>
              <a:gd name="connsiteY404" fmla="*/ 656643 h 2531246"/>
              <a:gd name="connsiteX405" fmla="*/ 1509172 w 2054180"/>
              <a:gd name="connsiteY405" fmla="*/ 781051 h 2531246"/>
              <a:gd name="connsiteX406" fmla="*/ 1633580 w 2054180"/>
              <a:gd name="connsiteY406" fmla="*/ 781051 h 2531246"/>
              <a:gd name="connsiteX407" fmla="*/ 1633580 w 2054180"/>
              <a:gd name="connsiteY407" fmla="*/ 656643 h 2531246"/>
              <a:gd name="connsiteX408" fmla="*/ 1353661 w 2054180"/>
              <a:gd name="connsiteY408" fmla="*/ 656643 h 2531246"/>
              <a:gd name="connsiteX409" fmla="*/ 1353661 w 2054180"/>
              <a:gd name="connsiteY409" fmla="*/ 781051 h 2531246"/>
              <a:gd name="connsiteX410" fmla="*/ 1478069 w 2054180"/>
              <a:gd name="connsiteY410" fmla="*/ 781051 h 2531246"/>
              <a:gd name="connsiteX411" fmla="*/ 1478069 w 2054180"/>
              <a:gd name="connsiteY411" fmla="*/ 656643 h 2531246"/>
              <a:gd name="connsiteX412" fmla="*/ 1198151 w 2054180"/>
              <a:gd name="connsiteY412" fmla="*/ 656643 h 2531246"/>
              <a:gd name="connsiteX413" fmla="*/ 1198151 w 2054180"/>
              <a:gd name="connsiteY413" fmla="*/ 781051 h 2531246"/>
              <a:gd name="connsiteX414" fmla="*/ 1322559 w 2054180"/>
              <a:gd name="connsiteY414" fmla="*/ 781051 h 2531246"/>
              <a:gd name="connsiteX415" fmla="*/ 1322559 w 2054180"/>
              <a:gd name="connsiteY415" fmla="*/ 656643 h 2531246"/>
              <a:gd name="connsiteX416" fmla="*/ 1042641 w 2054180"/>
              <a:gd name="connsiteY416" fmla="*/ 656643 h 2531246"/>
              <a:gd name="connsiteX417" fmla="*/ 1042641 w 2054180"/>
              <a:gd name="connsiteY417" fmla="*/ 781051 h 2531246"/>
              <a:gd name="connsiteX418" fmla="*/ 1167049 w 2054180"/>
              <a:gd name="connsiteY418" fmla="*/ 781051 h 2531246"/>
              <a:gd name="connsiteX419" fmla="*/ 1167049 w 2054180"/>
              <a:gd name="connsiteY419" fmla="*/ 656643 h 2531246"/>
              <a:gd name="connsiteX420" fmla="*/ 887131 w 2054180"/>
              <a:gd name="connsiteY420" fmla="*/ 656643 h 2531246"/>
              <a:gd name="connsiteX421" fmla="*/ 887131 w 2054180"/>
              <a:gd name="connsiteY421" fmla="*/ 781051 h 2531246"/>
              <a:gd name="connsiteX422" fmla="*/ 1011539 w 2054180"/>
              <a:gd name="connsiteY422" fmla="*/ 781051 h 2531246"/>
              <a:gd name="connsiteX423" fmla="*/ 1011539 w 2054180"/>
              <a:gd name="connsiteY423" fmla="*/ 656643 h 2531246"/>
              <a:gd name="connsiteX424" fmla="*/ 731621 w 2054180"/>
              <a:gd name="connsiteY424" fmla="*/ 656643 h 2531246"/>
              <a:gd name="connsiteX425" fmla="*/ 731621 w 2054180"/>
              <a:gd name="connsiteY425" fmla="*/ 781051 h 2531246"/>
              <a:gd name="connsiteX426" fmla="*/ 856029 w 2054180"/>
              <a:gd name="connsiteY426" fmla="*/ 781051 h 2531246"/>
              <a:gd name="connsiteX427" fmla="*/ 856029 w 2054180"/>
              <a:gd name="connsiteY427" fmla="*/ 656643 h 2531246"/>
              <a:gd name="connsiteX428" fmla="*/ 576110 w 2054180"/>
              <a:gd name="connsiteY428" fmla="*/ 656643 h 2531246"/>
              <a:gd name="connsiteX429" fmla="*/ 576110 w 2054180"/>
              <a:gd name="connsiteY429" fmla="*/ 781051 h 2531246"/>
              <a:gd name="connsiteX430" fmla="*/ 700518 w 2054180"/>
              <a:gd name="connsiteY430" fmla="*/ 781051 h 2531246"/>
              <a:gd name="connsiteX431" fmla="*/ 700518 w 2054180"/>
              <a:gd name="connsiteY431" fmla="*/ 656643 h 2531246"/>
              <a:gd name="connsiteX432" fmla="*/ 420600 w 2054180"/>
              <a:gd name="connsiteY432" fmla="*/ 656643 h 2531246"/>
              <a:gd name="connsiteX433" fmla="*/ 420600 w 2054180"/>
              <a:gd name="connsiteY433" fmla="*/ 781051 h 2531246"/>
              <a:gd name="connsiteX434" fmla="*/ 545008 w 2054180"/>
              <a:gd name="connsiteY434" fmla="*/ 781051 h 2531246"/>
              <a:gd name="connsiteX435" fmla="*/ 545008 w 2054180"/>
              <a:gd name="connsiteY435" fmla="*/ 656643 h 2531246"/>
              <a:gd name="connsiteX436" fmla="*/ 265090 w 2054180"/>
              <a:gd name="connsiteY436" fmla="*/ 656643 h 2531246"/>
              <a:gd name="connsiteX437" fmla="*/ 265090 w 2054180"/>
              <a:gd name="connsiteY437" fmla="*/ 781051 h 2531246"/>
              <a:gd name="connsiteX438" fmla="*/ 389498 w 2054180"/>
              <a:gd name="connsiteY438" fmla="*/ 781051 h 2531246"/>
              <a:gd name="connsiteX439" fmla="*/ 389498 w 2054180"/>
              <a:gd name="connsiteY439" fmla="*/ 656643 h 2531246"/>
              <a:gd name="connsiteX440" fmla="*/ 1664682 w 2054180"/>
              <a:gd name="connsiteY440" fmla="*/ 501132 h 2531246"/>
              <a:gd name="connsiteX441" fmla="*/ 1664682 w 2054180"/>
              <a:gd name="connsiteY441" fmla="*/ 625540 h 2531246"/>
              <a:gd name="connsiteX442" fmla="*/ 1789090 w 2054180"/>
              <a:gd name="connsiteY442" fmla="*/ 625540 h 2531246"/>
              <a:gd name="connsiteX443" fmla="*/ 1789090 w 2054180"/>
              <a:gd name="connsiteY443" fmla="*/ 501132 h 2531246"/>
              <a:gd name="connsiteX444" fmla="*/ 1509172 w 2054180"/>
              <a:gd name="connsiteY444" fmla="*/ 501132 h 2531246"/>
              <a:gd name="connsiteX445" fmla="*/ 1509172 w 2054180"/>
              <a:gd name="connsiteY445" fmla="*/ 625540 h 2531246"/>
              <a:gd name="connsiteX446" fmla="*/ 1633580 w 2054180"/>
              <a:gd name="connsiteY446" fmla="*/ 625540 h 2531246"/>
              <a:gd name="connsiteX447" fmla="*/ 1633580 w 2054180"/>
              <a:gd name="connsiteY447" fmla="*/ 501132 h 2531246"/>
              <a:gd name="connsiteX448" fmla="*/ 1353661 w 2054180"/>
              <a:gd name="connsiteY448" fmla="*/ 501132 h 2531246"/>
              <a:gd name="connsiteX449" fmla="*/ 1353661 w 2054180"/>
              <a:gd name="connsiteY449" fmla="*/ 625540 h 2531246"/>
              <a:gd name="connsiteX450" fmla="*/ 1478069 w 2054180"/>
              <a:gd name="connsiteY450" fmla="*/ 625540 h 2531246"/>
              <a:gd name="connsiteX451" fmla="*/ 1478069 w 2054180"/>
              <a:gd name="connsiteY451" fmla="*/ 501132 h 2531246"/>
              <a:gd name="connsiteX452" fmla="*/ 1198151 w 2054180"/>
              <a:gd name="connsiteY452" fmla="*/ 501132 h 2531246"/>
              <a:gd name="connsiteX453" fmla="*/ 1198151 w 2054180"/>
              <a:gd name="connsiteY453" fmla="*/ 625540 h 2531246"/>
              <a:gd name="connsiteX454" fmla="*/ 1322559 w 2054180"/>
              <a:gd name="connsiteY454" fmla="*/ 625540 h 2531246"/>
              <a:gd name="connsiteX455" fmla="*/ 1322559 w 2054180"/>
              <a:gd name="connsiteY455" fmla="*/ 501132 h 2531246"/>
              <a:gd name="connsiteX456" fmla="*/ 1042641 w 2054180"/>
              <a:gd name="connsiteY456" fmla="*/ 501132 h 2531246"/>
              <a:gd name="connsiteX457" fmla="*/ 1042641 w 2054180"/>
              <a:gd name="connsiteY457" fmla="*/ 625540 h 2531246"/>
              <a:gd name="connsiteX458" fmla="*/ 1167049 w 2054180"/>
              <a:gd name="connsiteY458" fmla="*/ 625540 h 2531246"/>
              <a:gd name="connsiteX459" fmla="*/ 1167049 w 2054180"/>
              <a:gd name="connsiteY459" fmla="*/ 501132 h 2531246"/>
              <a:gd name="connsiteX460" fmla="*/ 887131 w 2054180"/>
              <a:gd name="connsiteY460" fmla="*/ 501132 h 2531246"/>
              <a:gd name="connsiteX461" fmla="*/ 887131 w 2054180"/>
              <a:gd name="connsiteY461" fmla="*/ 625540 h 2531246"/>
              <a:gd name="connsiteX462" fmla="*/ 1011539 w 2054180"/>
              <a:gd name="connsiteY462" fmla="*/ 625540 h 2531246"/>
              <a:gd name="connsiteX463" fmla="*/ 1011539 w 2054180"/>
              <a:gd name="connsiteY463" fmla="*/ 501132 h 2531246"/>
              <a:gd name="connsiteX464" fmla="*/ 731621 w 2054180"/>
              <a:gd name="connsiteY464" fmla="*/ 501132 h 2531246"/>
              <a:gd name="connsiteX465" fmla="*/ 731621 w 2054180"/>
              <a:gd name="connsiteY465" fmla="*/ 625540 h 2531246"/>
              <a:gd name="connsiteX466" fmla="*/ 856029 w 2054180"/>
              <a:gd name="connsiteY466" fmla="*/ 625540 h 2531246"/>
              <a:gd name="connsiteX467" fmla="*/ 856029 w 2054180"/>
              <a:gd name="connsiteY467" fmla="*/ 501132 h 2531246"/>
              <a:gd name="connsiteX468" fmla="*/ 576110 w 2054180"/>
              <a:gd name="connsiteY468" fmla="*/ 501132 h 2531246"/>
              <a:gd name="connsiteX469" fmla="*/ 576110 w 2054180"/>
              <a:gd name="connsiteY469" fmla="*/ 625540 h 2531246"/>
              <a:gd name="connsiteX470" fmla="*/ 700518 w 2054180"/>
              <a:gd name="connsiteY470" fmla="*/ 625540 h 2531246"/>
              <a:gd name="connsiteX471" fmla="*/ 700518 w 2054180"/>
              <a:gd name="connsiteY471" fmla="*/ 501132 h 2531246"/>
              <a:gd name="connsiteX472" fmla="*/ 420600 w 2054180"/>
              <a:gd name="connsiteY472" fmla="*/ 501132 h 2531246"/>
              <a:gd name="connsiteX473" fmla="*/ 420600 w 2054180"/>
              <a:gd name="connsiteY473" fmla="*/ 625540 h 2531246"/>
              <a:gd name="connsiteX474" fmla="*/ 545008 w 2054180"/>
              <a:gd name="connsiteY474" fmla="*/ 625540 h 2531246"/>
              <a:gd name="connsiteX475" fmla="*/ 545008 w 2054180"/>
              <a:gd name="connsiteY475" fmla="*/ 501132 h 2531246"/>
              <a:gd name="connsiteX476" fmla="*/ 265090 w 2054180"/>
              <a:gd name="connsiteY476" fmla="*/ 501132 h 2531246"/>
              <a:gd name="connsiteX477" fmla="*/ 265090 w 2054180"/>
              <a:gd name="connsiteY477" fmla="*/ 625540 h 2531246"/>
              <a:gd name="connsiteX478" fmla="*/ 389498 w 2054180"/>
              <a:gd name="connsiteY478" fmla="*/ 625540 h 2531246"/>
              <a:gd name="connsiteX479" fmla="*/ 389498 w 2054180"/>
              <a:gd name="connsiteY479" fmla="*/ 501132 h 2531246"/>
              <a:gd name="connsiteX480" fmla="*/ 1664682 w 2054180"/>
              <a:gd name="connsiteY480" fmla="*/ 345622 h 2531246"/>
              <a:gd name="connsiteX481" fmla="*/ 1664682 w 2054180"/>
              <a:gd name="connsiteY481" fmla="*/ 470030 h 2531246"/>
              <a:gd name="connsiteX482" fmla="*/ 1789090 w 2054180"/>
              <a:gd name="connsiteY482" fmla="*/ 470030 h 2531246"/>
              <a:gd name="connsiteX483" fmla="*/ 1789090 w 2054180"/>
              <a:gd name="connsiteY483" fmla="*/ 345622 h 2531246"/>
              <a:gd name="connsiteX484" fmla="*/ 1509172 w 2054180"/>
              <a:gd name="connsiteY484" fmla="*/ 345622 h 2531246"/>
              <a:gd name="connsiteX485" fmla="*/ 1509172 w 2054180"/>
              <a:gd name="connsiteY485" fmla="*/ 470030 h 2531246"/>
              <a:gd name="connsiteX486" fmla="*/ 1633580 w 2054180"/>
              <a:gd name="connsiteY486" fmla="*/ 470030 h 2531246"/>
              <a:gd name="connsiteX487" fmla="*/ 1633580 w 2054180"/>
              <a:gd name="connsiteY487" fmla="*/ 345622 h 2531246"/>
              <a:gd name="connsiteX488" fmla="*/ 1353661 w 2054180"/>
              <a:gd name="connsiteY488" fmla="*/ 345622 h 2531246"/>
              <a:gd name="connsiteX489" fmla="*/ 1353661 w 2054180"/>
              <a:gd name="connsiteY489" fmla="*/ 470030 h 2531246"/>
              <a:gd name="connsiteX490" fmla="*/ 1478069 w 2054180"/>
              <a:gd name="connsiteY490" fmla="*/ 470030 h 2531246"/>
              <a:gd name="connsiteX491" fmla="*/ 1478069 w 2054180"/>
              <a:gd name="connsiteY491" fmla="*/ 345622 h 2531246"/>
              <a:gd name="connsiteX492" fmla="*/ 1198151 w 2054180"/>
              <a:gd name="connsiteY492" fmla="*/ 345622 h 2531246"/>
              <a:gd name="connsiteX493" fmla="*/ 1198151 w 2054180"/>
              <a:gd name="connsiteY493" fmla="*/ 470030 h 2531246"/>
              <a:gd name="connsiteX494" fmla="*/ 1322559 w 2054180"/>
              <a:gd name="connsiteY494" fmla="*/ 470030 h 2531246"/>
              <a:gd name="connsiteX495" fmla="*/ 1322559 w 2054180"/>
              <a:gd name="connsiteY495" fmla="*/ 345622 h 2531246"/>
              <a:gd name="connsiteX496" fmla="*/ 1042641 w 2054180"/>
              <a:gd name="connsiteY496" fmla="*/ 345622 h 2531246"/>
              <a:gd name="connsiteX497" fmla="*/ 1042641 w 2054180"/>
              <a:gd name="connsiteY497" fmla="*/ 470030 h 2531246"/>
              <a:gd name="connsiteX498" fmla="*/ 1167049 w 2054180"/>
              <a:gd name="connsiteY498" fmla="*/ 470030 h 2531246"/>
              <a:gd name="connsiteX499" fmla="*/ 1167049 w 2054180"/>
              <a:gd name="connsiteY499" fmla="*/ 345622 h 2531246"/>
              <a:gd name="connsiteX500" fmla="*/ 887131 w 2054180"/>
              <a:gd name="connsiteY500" fmla="*/ 345622 h 2531246"/>
              <a:gd name="connsiteX501" fmla="*/ 887131 w 2054180"/>
              <a:gd name="connsiteY501" fmla="*/ 470030 h 2531246"/>
              <a:gd name="connsiteX502" fmla="*/ 1011539 w 2054180"/>
              <a:gd name="connsiteY502" fmla="*/ 470030 h 2531246"/>
              <a:gd name="connsiteX503" fmla="*/ 1011539 w 2054180"/>
              <a:gd name="connsiteY503" fmla="*/ 345622 h 2531246"/>
              <a:gd name="connsiteX504" fmla="*/ 731621 w 2054180"/>
              <a:gd name="connsiteY504" fmla="*/ 345622 h 2531246"/>
              <a:gd name="connsiteX505" fmla="*/ 731621 w 2054180"/>
              <a:gd name="connsiteY505" fmla="*/ 470030 h 2531246"/>
              <a:gd name="connsiteX506" fmla="*/ 856029 w 2054180"/>
              <a:gd name="connsiteY506" fmla="*/ 470030 h 2531246"/>
              <a:gd name="connsiteX507" fmla="*/ 856029 w 2054180"/>
              <a:gd name="connsiteY507" fmla="*/ 345622 h 2531246"/>
              <a:gd name="connsiteX508" fmla="*/ 576110 w 2054180"/>
              <a:gd name="connsiteY508" fmla="*/ 345622 h 2531246"/>
              <a:gd name="connsiteX509" fmla="*/ 576110 w 2054180"/>
              <a:gd name="connsiteY509" fmla="*/ 470030 h 2531246"/>
              <a:gd name="connsiteX510" fmla="*/ 700518 w 2054180"/>
              <a:gd name="connsiteY510" fmla="*/ 470030 h 2531246"/>
              <a:gd name="connsiteX511" fmla="*/ 700518 w 2054180"/>
              <a:gd name="connsiteY511" fmla="*/ 345622 h 2531246"/>
              <a:gd name="connsiteX512" fmla="*/ 420600 w 2054180"/>
              <a:gd name="connsiteY512" fmla="*/ 345622 h 2531246"/>
              <a:gd name="connsiteX513" fmla="*/ 420600 w 2054180"/>
              <a:gd name="connsiteY513" fmla="*/ 470030 h 2531246"/>
              <a:gd name="connsiteX514" fmla="*/ 545008 w 2054180"/>
              <a:gd name="connsiteY514" fmla="*/ 470030 h 2531246"/>
              <a:gd name="connsiteX515" fmla="*/ 545008 w 2054180"/>
              <a:gd name="connsiteY515" fmla="*/ 345622 h 2531246"/>
              <a:gd name="connsiteX516" fmla="*/ 265090 w 2054180"/>
              <a:gd name="connsiteY516" fmla="*/ 345622 h 2531246"/>
              <a:gd name="connsiteX517" fmla="*/ 265090 w 2054180"/>
              <a:gd name="connsiteY517" fmla="*/ 470030 h 2531246"/>
              <a:gd name="connsiteX518" fmla="*/ 389498 w 2054180"/>
              <a:gd name="connsiteY518" fmla="*/ 470030 h 2531246"/>
              <a:gd name="connsiteX519" fmla="*/ 389498 w 2054180"/>
              <a:gd name="connsiteY519" fmla="*/ 345622 h 2531246"/>
              <a:gd name="connsiteX520" fmla="*/ 1664682 w 2054180"/>
              <a:gd name="connsiteY520" fmla="*/ 190112 h 2531246"/>
              <a:gd name="connsiteX521" fmla="*/ 1664682 w 2054180"/>
              <a:gd name="connsiteY521" fmla="*/ 314520 h 2531246"/>
              <a:gd name="connsiteX522" fmla="*/ 1789090 w 2054180"/>
              <a:gd name="connsiteY522" fmla="*/ 314520 h 2531246"/>
              <a:gd name="connsiteX523" fmla="*/ 1789090 w 2054180"/>
              <a:gd name="connsiteY523" fmla="*/ 190112 h 2531246"/>
              <a:gd name="connsiteX524" fmla="*/ 1509172 w 2054180"/>
              <a:gd name="connsiteY524" fmla="*/ 190112 h 2531246"/>
              <a:gd name="connsiteX525" fmla="*/ 1509172 w 2054180"/>
              <a:gd name="connsiteY525" fmla="*/ 314520 h 2531246"/>
              <a:gd name="connsiteX526" fmla="*/ 1633580 w 2054180"/>
              <a:gd name="connsiteY526" fmla="*/ 314520 h 2531246"/>
              <a:gd name="connsiteX527" fmla="*/ 1633580 w 2054180"/>
              <a:gd name="connsiteY527" fmla="*/ 190112 h 2531246"/>
              <a:gd name="connsiteX528" fmla="*/ 1353661 w 2054180"/>
              <a:gd name="connsiteY528" fmla="*/ 190112 h 2531246"/>
              <a:gd name="connsiteX529" fmla="*/ 1353661 w 2054180"/>
              <a:gd name="connsiteY529" fmla="*/ 314520 h 2531246"/>
              <a:gd name="connsiteX530" fmla="*/ 1478069 w 2054180"/>
              <a:gd name="connsiteY530" fmla="*/ 314520 h 2531246"/>
              <a:gd name="connsiteX531" fmla="*/ 1478069 w 2054180"/>
              <a:gd name="connsiteY531" fmla="*/ 190112 h 2531246"/>
              <a:gd name="connsiteX532" fmla="*/ 1198151 w 2054180"/>
              <a:gd name="connsiteY532" fmla="*/ 190112 h 2531246"/>
              <a:gd name="connsiteX533" fmla="*/ 1198151 w 2054180"/>
              <a:gd name="connsiteY533" fmla="*/ 314520 h 2531246"/>
              <a:gd name="connsiteX534" fmla="*/ 1322559 w 2054180"/>
              <a:gd name="connsiteY534" fmla="*/ 314520 h 2531246"/>
              <a:gd name="connsiteX535" fmla="*/ 1322559 w 2054180"/>
              <a:gd name="connsiteY535" fmla="*/ 190112 h 2531246"/>
              <a:gd name="connsiteX536" fmla="*/ 1042641 w 2054180"/>
              <a:gd name="connsiteY536" fmla="*/ 190112 h 2531246"/>
              <a:gd name="connsiteX537" fmla="*/ 1042641 w 2054180"/>
              <a:gd name="connsiteY537" fmla="*/ 314520 h 2531246"/>
              <a:gd name="connsiteX538" fmla="*/ 1167049 w 2054180"/>
              <a:gd name="connsiteY538" fmla="*/ 314520 h 2531246"/>
              <a:gd name="connsiteX539" fmla="*/ 1167049 w 2054180"/>
              <a:gd name="connsiteY539" fmla="*/ 190112 h 2531246"/>
              <a:gd name="connsiteX540" fmla="*/ 887131 w 2054180"/>
              <a:gd name="connsiteY540" fmla="*/ 190112 h 2531246"/>
              <a:gd name="connsiteX541" fmla="*/ 887131 w 2054180"/>
              <a:gd name="connsiteY541" fmla="*/ 314520 h 2531246"/>
              <a:gd name="connsiteX542" fmla="*/ 1011539 w 2054180"/>
              <a:gd name="connsiteY542" fmla="*/ 314520 h 2531246"/>
              <a:gd name="connsiteX543" fmla="*/ 1011539 w 2054180"/>
              <a:gd name="connsiteY543" fmla="*/ 190112 h 2531246"/>
              <a:gd name="connsiteX544" fmla="*/ 731621 w 2054180"/>
              <a:gd name="connsiteY544" fmla="*/ 190112 h 2531246"/>
              <a:gd name="connsiteX545" fmla="*/ 731621 w 2054180"/>
              <a:gd name="connsiteY545" fmla="*/ 314520 h 2531246"/>
              <a:gd name="connsiteX546" fmla="*/ 856029 w 2054180"/>
              <a:gd name="connsiteY546" fmla="*/ 314520 h 2531246"/>
              <a:gd name="connsiteX547" fmla="*/ 856029 w 2054180"/>
              <a:gd name="connsiteY547" fmla="*/ 190112 h 2531246"/>
              <a:gd name="connsiteX548" fmla="*/ 576110 w 2054180"/>
              <a:gd name="connsiteY548" fmla="*/ 190112 h 2531246"/>
              <a:gd name="connsiteX549" fmla="*/ 576110 w 2054180"/>
              <a:gd name="connsiteY549" fmla="*/ 314520 h 2531246"/>
              <a:gd name="connsiteX550" fmla="*/ 700518 w 2054180"/>
              <a:gd name="connsiteY550" fmla="*/ 314520 h 2531246"/>
              <a:gd name="connsiteX551" fmla="*/ 700518 w 2054180"/>
              <a:gd name="connsiteY551" fmla="*/ 190112 h 2531246"/>
              <a:gd name="connsiteX552" fmla="*/ 420600 w 2054180"/>
              <a:gd name="connsiteY552" fmla="*/ 190112 h 2531246"/>
              <a:gd name="connsiteX553" fmla="*/ 420600 w 2054180"/>
              <a:gd name="connsiteY553" fmla="*/ 314520 h 2531246"/>
              <a:gd name="connsiteX554" fmla="*/ 545008 w 2054180"/>
              <a:gd name="connsiteY554" fmla="*/ 314520 h 2531246"/>
              <a:gd name="connsiteX555" fmla="*/ 545008 w 2054180"/>
              <a:gd name="connsiteY555" fmla="*/ 190112 h 2531246"/>
              <a:gd name="connsiteX556" fmla="*/ 265090 w 2054180"/>
              <a:gd name="connsiteY556" fmla="*/ 190112 h 2531246"/>
              <a:gd name="connsiteX557" fmla="*/ 265090 w 2054180"/>
              <a:gd name="connsiteY557" fmla="*/ 314520 h 2531246"/>
              <a:gd name="connsiteX558" fmla="*/ 389498 w 2054180"/>
              <a:gd name="connsiteY558" fmla="*/ 314520 h 2531246"/>
              <a:gd name="connsiteX559" fmla="*/ 389498 w 2054180"/>
              <a:gd name="connsiteY559" fmla="*/ 190112 h 2531246"/>
              <a:gd name="connsiteX560" fmla="*/ 0 w 2054180"/>
              <a:gd name="connsiteY560" fmla="*/ 0 h 2531246"/>
              <a:gd name="connsiteX561" fmla="*/ 2054180 w 2054180"/>
              <a:gd name="connsiteY561" fmla="*/ 0 h 2531246"/>
              <a:gd name="connsiteX562" fmla="*/ 2054180 w 2054180"/>
              <a:gd name="connsiteY562" fmla="*/ 2531246 h 2531246"/>
              <a:gd name="connsiteX563" fmla="*/ 0 w 2054180"/>
              <a:gd name="connsiteY563" fmla="*/ 2531246 h 25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2054180" h="2531246">
                <a:moveTo>
                  <a:pt x="1664682" y="2216727"/>
                </a:moveTo>
                <a:lnTo>
                  <a:pt x="1664682" y="2341135"/>
                </a:lnTo>
                <a:lnTo>
                  <a:pt x="1789090" y="2341135"/>
                </a:lnTo>
                <a:lnTo>
                  <a:pt x="1789090" y="2216727"/>
                </a:lnTo>
                <a:close/>
                <a:moveTo>
                  <a:pt x="1509172" y="2216727"/>
                </a:moveTo>
                <a:lnTo>
                  <a:pt x="1509172" y="2341135"/>
                </a:lnTo>
                <a:lnTo>
                  <a:pt x="1633580" y="2341135"/>
                </a:lnTo>
                <a:lnTo>
                  <a:pt x="1633580" y="2216727"/>
                </a:lnTo>
                <a:close/>
                <a:moveTo>
                  <a:pt x="1353661" y="2216727"/>
                </a:moveTo>
                <a:lnTo>
                  <a:pt x="1353661" y="2341135"/>
                </a:lnTo>
                <a:lnTo>
                  <a:pt x="1478069" y="2341135"/>
                </a:lnTo>
                <a:lnTo>
                  <a:pt x="1478069" y="2216727"/>
                </a:lnTo>
                <a:close/>
                <a:moveTo>
                  <a:pt x="1198151" y="2216727"/>
                </a:moveTo>
                <a:lnTo>
                  <a:pt x="1198151" y="2341135"/>
                </a:lnTo>
                <a:lnTo>
                  <a:pt x="1322559" y="2341135"/>
                </a:lnTo>
                <a:lnTo>
                  <a:pt x="1322559" y="2216727"/>
                </a:lnTo>
                <a:close/>
                <a:moveTo>
                  <a:pt x="1042641" y="2216727"/>
                </a:moveTo>
                <a:lnTo>
                  <a:pt x="1042641" y="2341135"/>
                </a:lnTo>
                <a:lnTo>
                  <a:pt x="1167049" y="2341135"/>
                </a:lnTo>
                <a:lnTo>
                  <a:pt x="1167049" y="2216727"/>
                </a:lnTo>
                <a:close/>
                <a:moveTo>
                  <a:pt x="887131" y="2216727"/>
                </a:moveTo>
                <a:lnTo>
                  <a:pt x="887131" y="2341135"/>
                </a:lnTo>
                <a:lnTo>
                  <a:pt x="1011539" y="2341135"/>
                </a:lnTo>
                <a:lnTo>
                  <a:pt x="1011539" y="2216727"/>
                </a:lnTo>
                <a:close/>
                <a:moveTo>
                  <a:pt x="731621" y="2216727"/>
                </a:moveTo>
                <a:lnTo>
                  <a:pt x="731621" y="2341135"/>
                </a:lnTo>
                <a:lnTo>
                  <a:pt x="856029" y="2341135"/>
                </a:lnTo>
                <a:lnTo>
                  <a:pt x="856029" y="2216727"/>
                </a:lnTo>
                <a:close/>
                <a:moveTo>
                  <a:pt x="576110" y="2216727"/>
                </a:moveTo>
                <a:lnTo>
                  <a:pt x="576110" y="2341135"/>
                </a:lnTo>
                <a:lnTo>
                  <a:pt x="700518" y="2341135"/>
                </a:lnTo>
                <a:lnTo>
                  <a:pt x="700518" y="2216727"/>
                </a:lnTo>
                <a:close/>
                <a:moveTo>
                  <a:pt x="420600" y="2216727"/>
                </a:moveTo>
                <a:lnTo>
                  <a:pt x="420600" y="2341135"/>
                </a:lnTo>
                <a:lnTo>
                  <a:pt x="545008" y="2341135"/>
                </a:lnTo>
                <a:lnTo>
                  <a:pt x="545008" y="2216727"/>
                </a:lnTo>
                <a:close/>
                <a:moveTo>
                  <a:pt x="265090" y="2216727"/>
                </a:moveTo>
                <a:lnTo>
                  <a:pt x="265090" y="2341135"/>
                </a:lnTo>
                <a:lnTo>
                  <a:pt x="389498" y="2341135"/>
                </a:lnTo>
                <a:lnTo>
                  <a:pt x="389498" y="2216727"/>
                </a:lnTo>
                <a:close/>
                <a:moveTo>
                  <a:pt x="1664682" y="2061216"/>
                </a:moveTo>
                <a:lnTo>
                  <a:pt x="1664682" y="2185624"/>
                </a:lnTo>
                <a:lnTo>
                  <a:pt x="1789090" y="2185624"/>
                </a:lnTo>
                <a:lnTo>
                  <a:pt x="1789090" y="2061216"/>
                </a:lnTo>
                <a:close/>
                <a:moveTo>
                  <a:pt x="1509172" y="2061216"/>
                </a:moveTo>
                <a:lnTo>
                  <a:pt x="1509172" y="2185624"/>
                </a:lnTo>
                <a:lnTo>
                  <a:pt x="1633580" y="2185624"/>
                </a:lnTo>
                <a:lnTo>
                  <a:pt x="1633580" y="2061216"/>
                </a:lnTo>
                <a:close/>
                <a:moveTo>
                  <a:pt x="1353661" y="2061216"/>
                </a:moveTo>
                <a:lnTo>
                  <a:pt x="1353661" y="2185624"/>
                </a:lnTo>
                <a:lnTo>
                  <a:pt x="1478069" y="2185624"/>
                </a:lnTo>
                <a:lnTo>
                  <a:pt x="1478069" y="2061216"/>
                </a:lnTo>
                <a:close/>
                <a:moveTo>
                  <a:pt x="1198151" y="2061216"/>
                </a:moveTo>
                <a:lnTo>
                  <a:pt x="1198151" y="2185624"/>
                </a:lnTo>
                <a:lnTo>
                  <a:pt x="1322559" y="2185624"/>
                </a:lnTo>
                <a:lnTo>
                  <a:pt x="1322559" y="2061216"/>
                </a:lnTo>
                <a:close/>
                <a:moveTo>
                  <a:pt x="1042641" y="2061216"/>
                </a:moveTo>
                <a:lnTo>
                  <a:pt x="1042641" y="2185624"/>
                </a:lnTo>
                <a:lnTo>
                  <a:pt x="1167049" y="2185624"/>
                </a:lnTo>
                <a:lnTo>
                  <a:pt x="1167049" y="2061216"/>
                </a:lnTo>
                <a:close/>
                <a:moveTo>
                  <a:pt x="887131" y="2061216"/>
                </a:moveTo>
                <a:lnTo>
                  <a:pt x="887131" y="2185624"/>
                </a:lnTo>
                <a:lnTo>
                  <a:pt x="1011539" y="2185624"/>
                </a:lnTo>
                <a:lnTo>
                  <a:pt x="1011539" y="2061216"/>
                </a:lnTo>
                <a:close/>
                <a:moveTo>
                  <a:pt x="731621" y="2061216"/>
                </a:moveTo>
                <a:lnTo>
                  <a:pt x="731621" y="2185624"/>
                </a:lnTo>
                <a:lnTo>
                  <a:pt x="856029" y="2185624"/>
                </a:lnTo>
                <a:lnTo>
                  <a:pt x="856029" y="2061216"/>
                </a:lnTo>
                <a:close/>
                <a:moveTo>
                  <a:pt x="576110" y="2061216"/>
                </a:moveTo>
                <a:lnTo>
                  <a:pt x="576110" y="2185624"/>
                </a:lnTo>
                <a:lnTo>
                  <a:pt x="700518" y="2185624"/>
                </a:lnTo>
                <a:lnTo>
                  <a:pt x="700518" y="2061216"/>
                </a:lnTo>
                <a:close/>
                <a:moveTo>
                  <a:pt x="420600" y="2061216"/>
                </a:moveTo>
                <a:lnTo>
                  <a:pt x="420600" y="2185624"/>
                </a:lnTo>
                <a:lnTo>
                  <a:pt x="545008" y="2185624"/>
                </a:lnTo>
                <a:lnTo>
                  <a:pt x="545008" y="2061216"/>
                </a:lnTo>
                <a:close/>
                <a:moveTo>
                  <a:pt x="265090" y="2061216"/>
                </a:moveTo>
                <a:lnTo>
                  <a:pt x="265090" y="2185624"/>
                </a:lnTo>
                <a:lnTo>
                  <a:pt x="389498" y="2185624"/>
                </a:lnTo>
                <a:lnTo>
                  <a:pt x="389498" y="2061216"/>
                </a:lnTo>
                <a:close/>
                <a:moveTo>
                  <a:pt x="1664682" y="1905706"/>
                </a:moveTo>
                <a:lnTo>
                  <a:pt x="1664682" y="2030114"/>
                </a:lnTo>
                <a:lnTo>
                  <a:pt x="1789090" y="2030114"/>
                </a:lnTo>
                <a:lnTo>
                  <a:pt x="1789090" y="1905706"/>
                </a:lnTo>
                <a:close/>
                <a:moveTo>
                  <a:pt x="1509172" y="1905706"/>
                </a:moveTo>
                <a:lnTo>
                  <a:pt x="1509172" y="2030114"/>
                </a:lnTo>
                <a:lnTo>
                  <a:pt x="1633580" y="2030114"/>
                </a:lnTo>
                <a:lnTo>
                  <a:pt x="1633580" y="1905706"/>
                </a:lnTo>
                <a:close/>
                <a:moveTo>
                  <a:pt x="1353661" y="1905706"/>
                </a:moveTo>
                <a:lnTo>
                  <a:pt x="1353661" y="2030114"/>
                </a:lnTo>
                <a:lnTo>
                  <a:pt x="1478069" y="2030114"/>
                </a:lnTo>
                <a:lnTo>
                  <a:pt x="1478069" y="1905706"/>
                </a:lnTo>
                <a:close/>
                <a:moveTo>
                  <a:pt x="1198151" y="1905706"/>
                </a:moveTo>
                <a:lnTo>
                  <a:pt x="1198151" y="2030114"/>
                </a:lnTo>
                <a:lnTo>
                  <a:pt x="1322559" y="2030114"/>
                </a:lnTo>
                <a:lnTo>
                  <a:pt x="1322559" y="1905706"/>
                </a:lnTo>
                <a:close/>
                <a:moveTo>
                  <a:pt x="1042641" y="1905706"/>
                </a:moveTo>
                <a:lnTo>
                  <a:pt x="1042641" y="2030114"/>
                </a:lnTo>
                <a:lnTo>
                  <a:pt x="1167049" y="2030114"/>
                </a:lnTo>
                <a:lnTo>
                  <a:pt x="1167049" y="1905706"/>
                </a:lnTo>
                <a:close/>
                <a:moveTo>
                  <a:pt x="887131" y="1905706"/>
                </a:moveTo>
                <a:lnTo>
                  <a:pt x="887131" y="2030114"/>
                </a:lnTo>
                <a:lnTo>
                  <a:pt x="1011539" y="2030114"/>
                </a:lnTo>
                <a:lnTo>
                  <a:pt x="1011539" y="1905706"/>
                </a:lnTo>
                <a:close/>
                <a:moveTo>
                  <a:pt x="731621" y="1905706"/>
                </a:moveTo>
                <a:lnTo>
                  <a:pt x="731621" y="2030114"/>
                </a:lnTo>
                <a:lnTo>
                  <a:pt x="856029" y="2030114"/>
                </a:lnTo>
                <a:lnTo>
                  <a:pt x="856029" y="1905706"/>
                </a:lnTo>
                <a:close/>
                <a:moveTo>
                  <a:pt x="576110" y="1905706"/>
                </a:moveTo>
                <a:lnTo>
                  <a:pt x="576110" y="2030114"/>
                </a:lnTo>
                <a:lnTo>
                  <a:pt x="700518" y="2030114"/>
                </a:lnTo>
                <a:lnTo>
                  <a:pt x="700518" y="1905706"/>
                </a:lnTo>
                <a:close/>
                <a:moveTo>
                  <a:pt x="420600" y="1905706"/>
                </a:moveTo>
                <a:lnTo>
                  <a:pt x="420600" y="2030114"/>
                </a:lnTo>
                <a:lnTo>
                  <a:pt x="545008" y="2030114"/>
                </a:lnTo>
                <a:lnTo>
                  <a:pt x="545008" y="1905706"/>
                </a:lnTo>
                <a:close/>
                <a:moveTo>
                  <a:pt x="265090" y="1905706"/>
                </a:moveTo>
                <a:lnTo>
                  <a:pt x="265090" y="2030114"/>
                </a:lnTo>
                <a:lnTo>
                  <a:pt x="389498" y="2030114"/>
                </a:lnTo>
                <a:lnTo>
                  <a:pt x="389498" y="1905706"/>
                </a:lnTo>
                <a:close/>
                <a:moveTo>
                  <a:pt x="1664682" y="1750196"/>
                </a:moveTo>
                <a:lnTo>
                  <a:pt x="1664682" y="1874604"/>
                </a:lnTo>
                <a:lnTo>
                  <a:pt x="1789090" y="1874604"/>
                </a:lnTo>
                <a:lnTo>
                  <a:pt x="1789090" y="1750196"/>
                </a:lnTo>
                <a:close/>
                <a:moveTo>
                  <a:pt x="1509172" y="1750196"/>
                </a:moveTo>
                <a:lnTo>
                  <a:pt x="1509172" y="1874604"/>
                </a:lnTo>
                <a:lnTo>
                  <a:pt x="1633580" y="1874604"/>
                </a:lnTo>
                <a:lnTo>
                  <a:pt x="1633580" y="1750196"/>
                </a:lnTo>
                <a:close/>
                <a:moveTo>
                  <a:pt x="1353661" y="1750196"/>
                </a:moveTo>
                <a:lnTo>
                  <a:pt x="1353661" y="1874604"/>
                </a:lnTo>
                <a:lnTo>
                  <a:pt x="1478069" y="1874604"/>
                </a:lnTo>
                <a:lnTo>
                  <a:pt x="1478069" y="1750196"/>
                </a:lnTo>
                <a:close/>
                <a:moveTo>
                  <a:pt x="1198151" y="1750196"/>
                </a:moveTo>
                <a:lnTo>
                  <a:pt x="1198151" y="1874604"/>
                </a:lnTo>
                <a:lnTo>
                  <a:pt x="1322559" y="1874604"/>
                </a:lnTo>
                <a:lnTo>
                  <a:pt x="1322559" y="1750196"/>
                </a:lnTo>
                <a:close/>
                <a:moveTo>
                  <a:pt x="1042641" y="1750196"/>
                </a:moveTo>
                <a:lnTo>
                  <a:pt x="1042641" y="1874604"/>
                </a:lnTo>
                <a:lnTo>
                  <a:pt x="1167049" y="1874604"/>
                </a:lnTo>
                <a:lnTo>
                  <a:pt x="1167049" y="1750196"/>
                </a:lnTo>
                <a:close/>
                <a:moveTo>
                  <a:pt x="887131" y="1750196"/>
                </a:moveTo>
                <a:lnTo>
                  <a:pt x="887131" y="1874604"/>
                </a:lnTo>
                <a:lnTo>
                  <a:pt x="1011539" y="1874604"/>
                </a:lnTo>
                <a:lnTo>
                  <a:pt x="1011539" y="1750196"/>
                </a:lnTo>
                <a:close/>
                <a:moveTo>
                  <a:pt x="731621" y="1750196"/>
                </a:moveTo>
                <a:lnTo>
                  <a:pt x="731621" y="1874604"/>
                </a:lnTo>
                <a:lnTo>
                  <a:pt x="856029" y="1874604"/>
                </a:lnTo>
                <a:lnTo>
                  <a:pt x="856029" y="1750196"/>
                </a:lnTo>
                <a:close/>
                <a:moveTo>
                  <a:pt x="576110" y="1750196"/>
                </a:moveTo>
                <a:lnTo>
                  <a:pt x="576110" y="1874604"/>
                </a:lnTo>
                <a:lnTo>
                  <a:pt x="700518" y="1874604"/>
                </a:lnTo>
                <a:lnTo>
                  <a:pt x="700518" y="1750196"/>
                </a:lnTo>
                <a:close/>
                <a:moveTo>
                  <a:pt x="420600" y="1750196"/>
                </a:moveTo>
                <a:lnTo>
                  <a:pt x="420600" y="1874604"/>
                </a:lnTo>
                <a:lnTo>
                  <a:pt x="545008" y="1874604"/>
                </a:lnTo>
                <a:lnTo>
                  <a:pt x="545008" y="1750196"/>
                </a:lnTo>
                <a:close/>
                <a:moveTo>
                  <a:pt x="265090" y="1750196"/>
                </a:moveTo>
                <a:lnTo>
                  <a:pt x="265090" y="1874604"/>
                </a:lnTo>
                <a:lnTo>
                  <a:pt x="389498" y="1874604"/>
                </a:lnTo>
                <a:lnTo>
                  <a:pt x="389498" y="1750196"/>
                </a:lnTo>
                <a:close/>
                <a:moveTo>
                  <a:pt x="1664682" y="1594686"/>
                </a:moveTo>
                <a:lnTo>
                  <a:pt x="1664682" y="1719094"/>
                </a:lnTo>
                <a:lnTo>
                  <a:pt x="1789090" y="1719094"/>
                </a:lnTo>
                <a:lnTo>
                  <a:pt x="1789090" y="1594686"/>
                </a:lnTo>
                <a:close/>
                <a:moveTo>
                  <a:pt x="1509172" y="1594686"/>
                </a:moveTo>
                <a:lnTo>
                  <a:pt x="1509172" y="1719094"/>
                </a:lnTo>
                <a:lnTo>
                  <a:pt x="1633580" y="1719094"/>
                </a:lnTo>
                <a:lnTo>
                  <a:pt x="1633580" y="1594686"/>
                </a:lnTo>
                <a:close/>
                <a:moveTo>
                  <a:pt x="1353661" y="1594686"/>
                </a:moveTo>
                <a:lnTo>
                  <a:pt x="1353661" y="1719094"/>
                </a:lnTo>
                <a:lnTo>
                  <a:pt x="1478069" y="1719094"/>
                </a:lnTo>
                <a:lnTo>
                  <a:pt x="1478069" y="1594686"/>
                </a:lnTo>
                <a:close/>
                <a:moveTo>
                  <a:pt x="1198151" y="1594686"/>
                </a:moveTo>
                <a:lnTo>
                  <a:pt x="1198151" y="1719094"/>
                </a:lnTo>
                <a:lnTo>
                  <a:pt x="1322559" y="1719094"/>
                </a:lnTo>
                <a:lnTo>
                  <a:pt x="1322559" y="1594686"/>
                </a:lnTo>
                <a:close/>
                <a:moveTo>
                  <a:pt x="1042641" y="1594686"/>
                </a:moveTo>
                <a:lnTo>
                  <a:pt x="1042641" y="1719094"/>
                </a:lnTo>
                <a:lnTo>
                  <a:pt x="1167049" y="1719094"/>
                </a:lnTo>
                <a:lnTo>
                  <a:pt x="1167049" y="1594686"/>
                </a:lnTo>
                <a:close/>
                <a:moveTo>
                  <a:pt x="887131" y="1594686"/>
                </a:moveTo>
                <a:lnTo>
                  <a:pt x="887131" y="1719094"/>
                </a:lnTo>
                <a:lnTo>
                  <a:pt x="1011539" y="1719094"/>
                </a:lnTo>
                <a:lnTo>
                  <a:pt x="1011539" y="1594686"/>
                </a:lnTo>
                <a:close/>
                <a:moveTo>
                  <a:pt x="731621" y="1594686"/>
                </a:moveTo>
                <a:lnTo>
                  <a:pt x="731621" y="1719094"/>
                </a:lnTo>
                <a:lnTo>
                  <a:pt x="856029" y="1719094"/>
                </a:lnTo>
                <a:lnTo>
                  <a:pt x="856029" y="1594686"/>
                </a:lnTo>
                <a:close/>
                <a:moveTo>
                  <a:pt x="576110" y="1594686"/>
                </a:moveTo>
                <a:lnTo>
                  <a:pt x="576110" y="1719094"/>
                </a:lnTo>
                <a:lnTo>
                  <a:pt x="700518" y="1719094"/>
                </a:lnTo>
                <a:lnTo>
                  <a:pt x="700518" y="1594686"/>
                </a:lnTo>
                <a:close/>
                <a:moveTo>
                  <a:pt x="420600" y="1594686"/>
                </a:moveTo>
                <a:lnTo>
                  <a:pt x="420600" y="1719094"/>
                </a:lnTo>
                <a:lnTo>
                  <a:pt x="545008" y="1719094"/>
                </a:lnTo>
                <a:lnTo>
                  <a:pt x="545008" y="1594686"/>
                </a:lnTo>
                <a:close/>
                <a:moveTo>
                  <a:pt x="265090" y="1594686"/>
                </a:moveTo>
                <a:lnTo>
                  <a:pt x="265090" y="1719094"/>
                </a:lnTo>
                <a:lnTo>
                  <a:pt x="389498" y="1719094"/>
                </a:lnTo>
                <a:lnTo>
                  <a:pt x="389498" y="1594686"/>
                </a:lnTo>
                <a:close/>
                <a:moveTo>
                  <a:pt x="1664682" y="1439176"/>
                </a:moveTo>
                <a:lnTo>
                  <a:pt x="1664682" y="1563584"/>
                </a:lnTo>
                <a:lnTo>
                  <a:pt x="1789090" y="1563584"/>
                </a:lnTo>
                <a:lnTo>
                  <a:pt x="1789090" y="1439176"/>
                </a:lnTo>
                <a:close/>
                <a:moveTo>
                  <a:pt x="1509172" y="1439176"/>
                </a:moveTo>
                <a:lnTo>
                  <a:pt x="1509172" y="1563584"/>
                </a:lnTo>
                <a:lnTo>
                  <a:pt x="1633580" y="1563584"/>
                </a:lnTo>
                <a:lnTo>
                  <a:pt x="1633580" y="1439176"/>
                </a:lnTo>
                <a:close/>
                <a:moveTo>
                  <a:pt x="1353661" y="1439176"/>
                </a:moveTo>
                <a:lnTo>
                  <a:pt x="1353661" y="1563584"/>
                </a:lnTo>
                <a:lnTo>
                  <a:pt x="1478069" y="1563584"/>
                </a:lnTo>
                <a:lnTo>
                  <a:pt x="1478069" y="1439176"/>
                </a:lnTo>
                <a:close/>
                <a:moveTo>
                  <a:pt x="1198151" y="1439176"/>
                </a:moveTo>
                <a:lnTo>
                  <a:pt x="1198151" y="1563584"/>
                </a:lnTo>
                <a:lnTo>
                  <a:pt x="1322559" y="1563584"/>
                </a:lnTo>
                <a:lnTo>
                  <a:pt x="1322559" y="1439176"/>
                </a:lnTo>
                <a:close/>
                <a:moveTo>
                  <a:pt x="1042641" y="1439176"/>
                </a:moveTo>
                <a:lnTo>
                  <a:pt x="1042641" y="1563584"/>
                </a:lnTo>
                <a:lnTo>
                  <a:pt x="1167049" y="1563584"/>
                </a:lnTo>
                <a:lnTo>
                  <a:pt x="1167049" y="1439176"/>
                </a:lnTo>
                <a:close/>
                <a:moveTo>
                  <a:pt x="887131" y="1439176"/>
                </a:moveTo>
                <a:lnTo>
                  <a:pt x="887131" y="1563584"/>
                </a:lnTo>
                <a:lnTo>
                  <a:pt x="1011539" y="1563584"/>
                </a:lnTo>
                <a:lnTo>
                  <a:pt x="1011539" y="1439176"/>
                </a:lnTo>
                <a:close/>
                <a:moveTo>
                  <a:pt x="731621" y="1439176"/>
                </a:moveTo>
                <a:lnTo>
                  <a:pt x="731621" y="1563584"/>
                </a:lnTo>
                <a:lnTo>
                  <a:pt x="856029" y="1563584"/>
                </a:lnTo>
                <a:lnTo>
                  <a:pt x="856029" y="1439176"/>
                </a:lnTo>
                <a:close/>
                <a:moveTo>
                  <a:pt x="576110" y="1439176"/>
                </a:moveTo>
                <a:lnTo>
                  <a:pt x="576110" y="1563584"/>
                </a:lnTo>
                <a:lnTo>
                  <a:pt x="700518" y="1563584"/>
                </a:lnTo>
                <a:lnTo>
                  <a:pt x="700518" y="1439176"/>
                </a:lnTo>
                <a:close/>
                <a:moveTo>
                  <a:pt x="420600" y="1439176"/>
                </a:moveTo>
                <a:lnTo>
                  <a:pt x="420600" y="1563584"/>
                </a:lnTo>
                <a:lnTo>
                  <a:pt x="545008" y="1563584"/>
                </a:lnTo>
                <a:lnTo>
                  <a:pt x="545008" y="1439176"/>
                </a:lnTo>
                <a:close/>
                <a:moveTo>
                  <a:pt x="265090" y="1439176"/>
                </a:moveTo>
                <a:lnTo>
                  <a:pt x="265090" y="1563584"/>
                </a:lnTo>
                <a:lnTo>
                  <a:pt x="389498" y="1563584"/>
                </a:lnTo>
                <a:lnTo>
                  <a:pt x="389498" y="1439176"/>
                </a:lnTo>
                <a:close/>
                <a:moveTo>
                  <a:pt x="1664682" y="1283666"/>
                </a:moveTo>
                <a:lnTo>
                  <a:pt x="1664682" y="1408074"/>
                </a:lnTo>
                <a:lnTo>
                  <a:pt x="1789090" y="1408074"/>
                </a:lnTo>
                <a:lnTo>
                  <a:pt x="1789090" y="1283666"/>
                </a:lnTo>
                <a:close/>
                <a:moveTo>
                  <a:pt x="1509172" y="1283666"/>
                </a:moveTo>
                <a:lnTo>
                  <a:pt x="1509172" y="1408074"/>
                </a:lnTo>
                <a:lnTo>
                  <a:pt x="1633580" y="1408074"/>
                </a:lnTo>
                <a:lnTo>
                  <a:pt x="1633580" y="1283666"/>
                </a:lnTo>
                <a:close/>
                <a:moveTo>
                  <a:pt x="1353661" y="1283666"/>
                </a:moveTo>
                <a:lnTo>
                  <a:pt x="1353661" y="1408074"/>
                </a:lnTo>
                <a:lnTo>
                  <a:pt x="1478069" y="1408074"/>
                </a:lnTo>
                <a:lnTo>
                  <a:pt x="1478069" y="1283666"/>
                </a:lnTo>
                <a:close/>
                <a:moveTo>
                  <a:pt x="1198151" y="1283666"/>
                </a:moveTo>
                <a:lnTo>
                  <a:pt x="1198151" y="1408074"/>
                </a:lnTo>
                <a:lnTo>
                  <a:pt x="1322559" y="1408074"/>
                </a:lnTo>
                <a:lnTo>
                  <a:pt x="1322559" y="1283666"/>
                </a:lnTo>
                <a:close/>
                <a:moveTo>
                  <a:pt x="1042641" y="1283666"/>
                </a:moveTo>
                <a:lnTo>
                  <a:pt x="1042641" y="1408074"/>
                </a:lnTo>
                <a:lnTo>
                  <a:pt x="1167049" y="1408074"/>
                </a:lnTo>
                <a:lnTo>
                  <a:pt x="1167049" y="1283666"/>
                </a:lnTo>
                <a:close/>
                <a:moveTo>
                  <a:pt x="887131" y="1283666"/>
                </a:moveTo>
                <a:lnTo>
                  <a:pt x="887131" y="1408074"/>
                </a:lnTo>
                <a:lnTo>
                  <a:pt x="1011539" y="1408074"/>
                </a:lnTo>
                <a:lnTo>
                  <a:pt x="1011539" y="1283666"/>
                </a:lnTo>
                <a:close/>
                <a:moveTo>
                  <a:pt x="731621" y="1283666"/>
                </a:moveTo>
                <a:lnTo>
                  <a:pt x="731621" y="1408074"/>
                </a:lnTo>
                <a:lnTo>
                  <a:pt x="856029" y="1408074"/>
                </a:lnTo>
                <a:lnTo>
                  <a:pt x="856029" y="1283666"/>
                </a:lnTo>
                <a:close/>
                <a:moveTo>
                  <a:pt x="576110" y="1283666"/>
                </a:moveTo>
                <a:lnTo>
                  <a:pt x="576110" y="1408074"/>
                </a:lnTo>
                <a:lnTo>
                  <a:pt x="700518" y="1408074"/>
                </a:lnTo>
                <a:lnTo>
                  <a:pt x="700518" y="1283666"/>
                </a:lnTo>
                <a:close/>
                <a:moveTo>
                  <a:pt x="420600" y="1283666"/>
                </a:moveTo>
                <a:lnTo>
                  <a:pt x="420600" y="1408074"/>
                </a:lnTo>
                <a:lnTo>
                  <a:pt x="545008" y="1408074"/>
                </a:lnTo>
                <a:lnTo>
                  <a:pt x="545008" y="1283666"/>
                </a:lnTo>
                <a:close/>
                <a:moveTo>
                  <a:pt x="265090" y="1283666"/>
                </a:moveTo>
                <a:lnTo>
                  <a:pt x="265090" y="1408074"/>
                </a:lnTo>
                <a:lnTo>
                  <a:pt x="389498" y="1408074"/>
                </a:lnTo>
                <a:lnTo>
                  <a:pt x="389498" y="1283666"/>
                </a:lnTo>
                <a:close/>
                <a:moveTo>
                  <a:pt x="1664682" y="1128155"/>
                </a:moveTo>
                <a:lnTo>
                  <a:pt x="1664682" y="1252563"/>
                </a:lnTo>
                <a:lnTo>
                  <a:pt x="1789090" y="1252563"/>
                </a:lnTo>
                <a:lnTo>
                  <a:pt x="1789090" y="1128155"/>
                </a:lnTo>
                <a:close/>
                <a:moveTo>
                  <a:pt x="1509172" y="1128155"/>
                </a:moveTo>
                <a:lnTo>
                  <a:pt x="1509172" y="1252563"/>
                </a:lnTo>
                <a:lnTo>
                  <a:pt x="1633580" y="1252563"/>
                </a:lnTo>
                <a:lnTo>
                  <a:pt x="1633580" y="1128155"/>
                </a:lnTo>
                <a:close/>
                <a:moveTo>
                  <a:pt x="1353661" y="1128155"/>
                </a:moveTo>
                <a:lnTo>
                  <a:pt x="1353661" y="1252563"/>
                </a:lnTo>
                <a:lnTo>
                  <a:pt x="1478069" y="1252563"/>
                </a:lnTo>
                <a:lnTo>
                  <a:pt x="1478069" y="1128155"/>
                </a:lnTo>
                <a:close/>
                <a:moveTo>
                  <a:pt x="1198151" y="1128155"/>
                </a:moveTo>
                <a:lnTo>
                  <a:pt x="1198151" y="1252563"/>
                </a:lnTo>
                <a:lnTo>
                  <a:pt x="1322559" y="1252563"/>
                </a:lnTo>
                <a:lnTo>
                  <a:pt x="1322559" y="1128155"/>
                </a:lnTo>
                <a:close/>
                <a:moveTo>
                  <a:pt x="1042641" y="1128155"/>
                </a:moveTo>
                <a:lnTo>
                  <a:pt x="1042641" y="1252563"/>
                </a:lnTo>
                <a:lnTo>
                  <a:pt x="1167049" y="1252563"/>
                </a:lnTo>
                <a:lnTo>
                  <a:pt x="1167049" y="1128155"/>
                </a:lnTo>
                <a:close/>
                <a:moveTo>
                  <a:pt x="887131" y="1128155"/>
                </a:moveTo>
                <a:lnTo>
                  <a:pt x="887131" y="1252563"/>
                </a:lnTo>
                <a:lnTo>
                  <a:pt x="1011539" y="1252563"/>
                </a:lnTo>
                <a:lnTo>
                  <a:pt x="1011539" y="1128155"/>
                </a:lnTo>
                <a:close/>
                <a:moveTo>
                  <a:pt x="731621" y="1128155"/>
                </a:moveTo>
                <a:lnTo>
                  <a:pt x="731621" y="1252563"/>
                </a:lnTo>
                <a:lnTo>
                  <a:pt x="856029" y="1252563"/>
                </a:lnTo>
                <a:lnTo>
                  <a:pt x="856029" y="1128155"/>
                </a:lnTo>
                <a:close/>
                <a:moveTo>
                  <a:pt x="576110" y="1128155"/>
                </a:moveTo>
                <a:lnTo>
                  <a:pt x="576110" y="1252563"/>
                </a:lnTo>
                <a:lnTo>
                  <a:pt x="700518" y="1252563"/>
                </a:lnTo>
                <a:lnTo>
                  <a:pt x="700518" y="1128155"/>
                </a:lnTo>
                <a:close/>
                <a:moveTo>
                  <a:pt x="420600" y="1128155"/>
                </a:moveTo>
                <a:lnTo>
                  <a:pt x="420600" y="1252563"/>
                </a:lnTo>
                <a:lnTo>
                  <a:pt x="545008" y="1252563"/>
                </a:lnTo>
                <a:lnTo>
                  <a:pt x="545008" y="1128155"/>
                </a:lnTo>
                <a:close/>
                <a:moveTo>
                  <a:pt x="265090" y="1128155"/>
                </a:moveTo>
                <a:lnTo>
                  <a:pt x="265090" y="1252563"/>
                </a:lnTo>
                <a:lnTo>
                  <a:pt x="389498" y="1252563"/>
                </a:lnTo>
                <a:lnTo>
                  <a:pt x="389498" y="1128155"/>
                </a:lnTo>
                <a:close/>
                <a:moveTo>
                  <a:pt x="1664682" y="972645"/>
                </a:moveTo>
                <a:lnTo>
                  <a:pt x="1664682" y="1097053"/>
                </a:lnTo>
                <a:lnTo>
                  <a:pt x="1789090" y="1097053"/>
                </a:lnTo>
                <a:lnTo>
                  <a:pt x="1789090" y="972645"/>
                </a:lnTo>
                <a:close/>
                <a:moveTo>
                  <a:pt x="1509172" y="972645"/>
                </a:moveTo>
                <a:lnTo>
                  <a:pt x="1509172" y="1097053"/>
                </a:lnTo>
                <a:lnTo>
                  <a:pt x="1633580" y="1097053"/>
                </a:lnTo>
                <a:lnTo>
                  <a:pt x="1633580" y="972645"/>
                </a:lnTo>
                <a:close/>
                <a:moveTo>
                  <a:pt x="1353661" y="972645"/>
                </a:moveTo>
                <a:lnTo>
                  <a:pt x="1353661" y="1097053"/>
                </a:lnTo>
                <a:lnTo>
                  <a:pt x="1478069" y="1097053"/>
                </a:lnTo>
                <a:lnTo>
                  <a:pt x="1478069" y="972645"/>
                </a:lnTo>
                <a:close/>
                <a:moveTo>
                  <a:pt x="1198151" y="972645"/>
                </a:moveTo>
                <a:lnTo>
                  <a:pt x="1198151" y="1097053"/>
                </a:lnTo>
                <a:lnTo>
                  <a:pt x="1322559" y="1097053"/>
                </a:lnTo>
                <a:lnTo>
                  <a:pt x="1322559" y="972645"/>
                </a:lnTo>
                <a:close/>
                <a:moveTo>
                  <a:pt x="1042641" y="972645"/>
                </a:moveTo>
                <a:lnTo>
                  <a:pt x="1042641" y="1097053"/>
                </a:lnTo>
                <a:lnTo>
                  <a:pt x="1167049" y="1097053"/>
                </a:lnTo>
                <a:lnTo>
                  <a:pt x="1167049" y="972645"/>
                </a:lnTo>
                <a:close/>
                <a:moveTo>
                  <a:pt x="887131" y="972645"/>
                </a:moveTo>
                <a:lnTo>
                  <a:pt x="887131" y="1097053"/>
                </a:lnTo>
                <a:lnTo>
                  <a:pt x="1011539" y="1097053"/>
                </a:lnTo>
                <a:lnTo>
                  <a:pt x="1011539" y="972645"/>
                </a:lnTo>
                <a:close/>
                <a:moveTo>
                  <a:pt x="731621" y="972645"/>
                </a:moveTo>
                <a:lnTo>
                  <a:pt x="731621" y="1097053"/>
                </a:lnTo>
                <a:lnTo>
                  <a:pt x="856029" y="1097053"/>
                </a:lnTo>
                <a:lnTo>
                  <a:pt x="856029" y="972645"/>
                </a:lnTo>
                <a:close/>
                <a:moveTo>
                  <a:pt x="576110" y="972645"/>
                </a:moveTo>
                <a:lnTo>
                  <a:pt x="576110" y="1097053"/>
                </a:lnTo>
                <a:lnTo>
                  <a:pt x="700518" y="1097053"/>
                </a:lnTo>
                <a:lnTo>
                  <a:pt x="700518" y="972645"/>
                </a:lnTo>
                <a:close/>
                <a:moveTo>
                  <a:pt x="420600" y="972645"/>
                </a:moveTo>
                <a:lnTo>
                  <a:pt x="420600" y="1097053"/>
                </a:lnTo>
                <a:lnTo>
                  <a:pt x="545008" y="1097053"/>
                </a:lnTo>
                <a:lnTo>
                  <a:pt x="545008" y="972645"/>
                </a:lnTo>
                <a:close/>
                <a:moveTo>
                  <a:pt x="265090" y="972645"/>
                </a:moveTo>
                <a:lnTo>
                  <a:pt x="265090" y="1097053"/>
                </a:lnTo>
                <a:lnTo>
                  <a:pt x="389498" y="1097053"/>
                </a:lnTo>
                <a:lnTo>
                  <a:pt x="389498" y="972645"/>
                </a:lnTo>
                <a:close/>
                <a:moveTo>
                  <a:pt x="1664682" y="817135"/>
                </a:moveTo>
                <a:lnTo>
                  <a:pt x="1664682" y="941543"/>
                </a:lnTo>
                <a:lnTo>
                  <a:pt x="1789090" y="941543"/>
                </a:lnTo>
                <a:lnTo>
                  <a:pt x="1789090" y="817135"/>
                </a:lnTo>
                <a:close/>
                <a:moveTo>
                  <a:pt x="1509172" y="817135"/>
                </a:moveTo>
                <a:lnTo>
                  <a:pt x="1509172" y="941543"/>
                </a:lnTo>
                <a:lnTo>
                  <a:pt x="1633580" y="941543"/>
                </a:lnTo>
                <a:lnTo>
                  <a:pt x="1633580" y="817135"/>
                </a:lnTo>
                <a:close/>
                <a:moveTo>
                  <a:pt x="1353661" y="817135"/>
                </a:moveTo>
                <a:lnTo>
                  <a:pt x="1353661" y="941543"/>
                </a:lnTo>
                <a:lnTo>
                  <a:pt x="1478069" y="941543"/>
                </a:lnTo>
                <a:lnTo>
                  <a:pt x="1478069" y="817135"/>
                </a:lnTo>
                <a:close/>
                <a:moveTo>
                  <a:pt x="1198151" y="817135"/>
                </a:moveTo>
                <a:lnTo>
                  <a:pt x="1198151" y="941543"/>
                </a:lnTo>
                <a:lnTo>
                  <a:pt x="1322559" y="941543"/>
                </a:lnTo>
                <a:lnTo>
                  <a:pt x="1322559" y="817135"/>
                </a:lnTo>
                <a:close/>
                <a:moveTo>
                  <a:pt x="1042641" y="817135"/>
                </a:moveTo>
                <a:lnTo>
                  <a:pt x="1042641" y="941543"/>
                </a:lnTo>
                <a:lnTo>
                  <a:pt x="1167049" y="941543"/>
                </a:lnTo>
                <a:lnTo>
                  <a:pt x="1167049" y="817135"/>
                </a:lnTo>
                <a:close/>
                <a:moveTo>
                  <a:pt x="887131" y="817135"/>
                </a:moveTo>
                <a:lnTo>
                  <a:pt x="887131" y="941543"/>
                </a:lnTo>
                <a:lnTo>
                  <a:pt x="1011539" y="941543"/>
                </a:lnTo>
                <a:lnTo>
                  <a:pt x="1011539" y="817135"/>
                </a:lnTo>
                <a:close/>
                <a:moveTo>
                  <a:pt x="731621" y="817135"/>
                </a:moveTo>
                <a:lnTo>
                  <a:pt x="731621" y="941543"/>
                </a:lnTo>
                <a:lnTo>
                  <a:pt x="856029" y="941543"/>
                </a:lnTo>
                <a:lnTo>
                  <a:pt x="856029" y="817135"/>
                </a:lnTo>
                <a:close/>
                <a:moveTo>
                  <a:pt x="576110" y="817135"/>
                </a:moveTo>
                <a:lnTo>
                  <a:pt x="576110" y="941543"/>
                </a:lnTo>
                <a:lnTo>
                  <a:pt x="700518" y="941543"/>
                </a:lnTo>
                <a:lnTo>
                  <a:pt x="700518" y="817135"/>
                </a:lnTo>
                <a:close/>
                <a:moveTo>
                  <a:pt x="420600" y="817135"/>
                </a:moveTo>
                <a:lnTo>
                  <a:pt x="420600" y="941543"/>
                </a:lnTo>
                <a:lnTo>
                  <a:pt x="545008" y="941543"/>
                </a:lnTo>
                <a:lnTo>
                  <a:pt x="545008" y="817135"/>
                </a:lnTo>
                <a:close/>
                <a:moveTo>
                  <a:pt x="265090" y="817135"/>
                </a:moveTo>
                <a:lnTo>
                  <a:pt x="265090" y="941543"/>
                </a:lnTo>
                <a:lnTo>
                  <a:pt x="389498" y="941543"/>
                </a:lnTo>
                <a:lnTo>
                  <a:pt x="389498" y="817135"/>
                </a:lnTo>
                <a:close/>
                <a:moveTo>
                  <a:pt x="1664682" y="656643"/>
                </a:moveTo>
                <a:lnTo>
                  <a:pt x="1664682" y="781051"/>
                </a:lnTo>
                <a:lnTo>
                  <a:pt x="1789090" y="781051"/>
                </a:lnTo>
                <a:lnTo>
                  <a:pt x="1789090" y="656643"/>
                </a:lnTo>
                <a:close/>
                <a:moveTo>
                  <a:pt x="1509172" y="656643"/>
                </a:moveTo>
                <a:lnTo>
                  <a:pt x="1509172" y="781051"/>
                </a:lnTo>
                <a:lnTo>
                  <a:pt x="1633580" y="781051"/>
                </a:lnTo>
                <a:lnTo>
                  <a:pt x="1633580" y="656643"/>
                </a:lnTo>
                <a:close/>
                <a:moveTo>
                  <a:pt x="1353661" y="656643"/>
                </a:moveTo>
                <a:lnTo>
                  <a:pt x="1353661" y="781051"/>
                </a:lnTo>
                <a:lnTo>
                  <a:pt x="1478069" y="781051"/>
                </a:lnTo>
                <a:lnTo>
                  <a:pt x="1478069" y="656643"/>
                </a:lnTo>
                <a:close/>
                <a:moveTo>
                  <a:pt x="1198151" y="656643"/>
                </a:moveTo>
                <a:lnTo>
                  <a:pt x="1198151" y="781051"/>
                </a:lnTo>
                <a:lnTo>
                  <a:pt x="1322559" y="781051"/>
                </a:lnTo>
                <a:lnTo>
                  <a:pt x="1322559" y="656643"/>
                </a:lnTo>
                <a:close/>
                <a:moveTo>
                  <a:pt x="1042641" y="656643"/>
                </a:moveTo>
                <a:lnTo>
                  <a:pt x="1042641" y="781051"/>
                </a:lnTo>
                <a:lnTo>
                  <a:pt x="1167049" y="781051"/>
                </a:lnTo>
                <a:lnTo>
                  <a:pt x="1167049" y="656643"/>
                </a:lnTo>
                <a:close/>
                <a:moveTo>
                  <a:pt x="887131" y="656643"/>
                </a:moveTo>
                <a:lnTo>
                  <a:pt x="887131" y="781051"/>
                </a:lnTo>
                <a:lnTo>
                  <a:pt x="1011539" y="781051"/>
                </a:lnTo>
                <a:lnTo>
                  <a:pt x="1011539" y="656643"/>
                </a:lnTo>
                <a:close/>
                <a:moveTo>
                  <a:pt x="731621" y="656643"/>
                </a:moveTo>
                <a:lnTo>
                  <a:pt x="731621" y="781051"/>
                </a:lnTo>
                <a:lnTo>
                  <a:pt x="856029" y="781051"/>
                </a:lnTo>
                <a:lnTo>
                  <a:pt x="856029" y="656643"/>
                </a:lnTo>
                <a:close/>
                <a:moveTo>
                  <a:pt x="576110" y="656643"/>
                </a:moveTo>
                <a:lnTo>
                  <a:pt x="576110" y="781051"/>
                </a:lnTo>
                <a:lnTo>
                  <a:pt x="700518" y="781051"/>
                </a:lnTo>
                <a:lnTo>
                  <a:pt x="700518" y="656643"/>
                </a:lnTo>
                <a:close/>
                <a:moveTo>
                  <a:pt x="420600" y="656643"/>
                </a:moveTo>
                <a:lnTo>
                  <a:pt x="420600" y="781051"/>
                </a:lnTo>
                <a:lnTo>
                  <a:pt x="545008" y="781051"/>
                </a:lnTo>
                <a:lnTo>
                  <a:pt x="545008" y="656643"/>
                </a:lnTo>
                <a:close/>
                <a:moveTo>
                  <a:pt x="265090" y="656643"/>
                </a:moveTo>
                <a:lnTo>
                  <a:pt x="265090" y="781051"/>
                </a:lnTo>
                <a:lnTo>
                  <a:pt x="389498" y="781051"/>
                </a:lnTo>
                <a:lnTo>
                  <a:pt x="389498" y="656643"/>
                </a:lnTo>
                <a:close/>
                <a:moveTo>
                  <a:pt x="1664682" y="501132"/>
                </a:moveTo>
                <a:lnTo>
                  <a:pt x="1664682" y="625540"/>
                </a:lnTo>
                <a:lnTo>
                  <a:pt x="1789090" y="625540"/>
                </a:lnTo>
                <a:lnTo>
                  <a:pt x="1789090" y="501132"/>
                </a:lnTo>
                <a:close/>
                <a:moveTo>
                  <a:pt x="1509172" y="501132"/>
                </a:moveTo>
                <a:lnTo>
                  <a:pt x="1509172" y="625540"/>
                </a:lnTo>
                <a:lnTo>
                  <a:pt x="1633580" y="625540"/>
                </a:lnTo>
                <a:lnTo>
                  <a:pt x="1633580" y="501132"/>
                </a:lnTo>
                <a:close/>
                <a:moveTo>
                  <a:pt x="1353661" y="501132"/>
                </a:moveTo>
                <a:lnTo>
                  <a:pt x="1353661" y="625540"/>
                </a:lnTo>
                <a:lnTo>
                  <a:pt x="1478069" y="625540"/>
                </a:lnTo>
                <a:lnTo>
                  <a:pt x="1478069" y="501132"/>
                </a:lnTo>
                <a:close/>
                <a:moveTo>
                  <a:pt x="1198151" y="501132"/>
                </a:moveTo>
                <a:lnTo>
                  <a:pt x="1198151" y="625540"/>
                </a:lnTo>
                <a:lnTo>
                  <a:pt x="1322559" y="625540"/>
                </a:lnTo>
                <a:lnTo>
                  <a:pt x="1322559" y="501132"/>
                </a:lnTo>
                <a:close/>
                <a:moveTo>
                  <a:pt x="1042641" y="501132"/>
                </a:moveTo>
                <a:lnTo>
                  <a:pt x="1042641" y="625540"/>
                </a:lnTo>
                <a:lnTo>
                  <a:pt x="1167049" y="625540"/>
                </a:lnTo>
                <a:lnTo>
                  <a:pt x="1167049" y="501132"/>
                </a:lnTo>
                <a:close/>
                <a:moveTo>
                  <a:pt x="887131" y="501132"/>
                </a:moveTo>
                <a:lnTo>
                  <a:pt x="887131" y="625540"/>
                </a:lnTo>
                <a:lnTo>
                  <a:pt x="1011539" y="625540"/>
                </a:lnTo>
                <a:lnTo>
                  <a:pt x="1011539" y="501132"/>
                </a:lnTo>
                <a:close/>
                <a:moveTo>
                  <a:pt x="731621" y="501132"/>
                </a:moveTo>
                <a:lnTo>
                  <a:pt x="731621" y="625540"/>
                </a:lnTo>
                <a:lnTo>
                  <a:pt x="856029" y="625540"/>
                </a:lnTo>
                <a:lnTo>
                  <a:pt x="856029" y="501132"/>
                </a:lnTo>
                <a:close/>
                <a:moveTo>
                  <a:pt x="576110" y="501132"/>
                </a:moveTo>
                <a:lnTo>
                  <a:pt x="576110" y="625540"/>
                </a:lnTo>
                <a:lnTo>
                  <a:pt x="700518" y="625540"/>
                </a:lnTo>
                <a:lnTo>
                  <a:pt x="700518" y="501132"/>
                </a:lnTo>
                <a:close/>
                <a:moveTo>
                  <a:pt x="420600" y="501132"/>
                </a:moveTo>
                <a:lnTo>
                  <a:pt x="420600" y="625540"/>
                </a:lnTo>
                <a:lnTo>
                  <a:pt x="545008" y="625540"/>
                </a:lnTo>
                <a:lnTo>
                  <a:pt x="545008" y="501132"/>
                </a:lnTo>
                <a:close/>
                <a:moveTo>
                  <a:pt x="265090" y="501132"/>
                </a:moveTo>
                <a:lnTo>
                  <a:pt x="265090" y="625540"/>
                </a:lnTo>
                <a:lnTo>
                  <a:pt x="389498" y="625540"/>
                </a:lnTo>
                <a:lnTo>
                  <a:pt x="389498" y="501132"/>
                </a:lnTo>
                <a:close/>
                <a:moveTo>
                  <a:pt x="1664682" y="345622"/>
                </a:moveTo>
                <a:lnTo>
                  <a:pt x="1664682" y="470030"/>
                </a:lnTo>
                <a:lnTo>
                  <a:pt x="1789090" y="470030"/>
                </a:lnTo>
                <a:lnTo>
                  <a:pt x="1789090" y="345622"/>
                </a:lnTo>
                <a:close/>
                <a:moveTo>
                  <a:pt x="1509172" y="345622"/>
                </a:moveTo>
                <a:lnTo>
                  <a:pt x="1509172" y="470030"/>
                </a:lnTo>
                <a:lnTo>
                  <a:pt x="1633580" y="470030"/>
                </a:lnTo>
                <a:lnTo>
                  <a:pt x="1633580" y="345622"/>
                </a:lnTo>
                <a:close/>
                <a:moveTo>
                  <a:pt x="1353661" y="345622"/>
                </a:moveTo>
                <a:lnTo>
                  <a:pt x="1353661" y="470030"/>
                </a:lnTo>
                <a:lnTo>
                  <a:pt x="1478069" y="470030"/>
                </a:lnTo>
                <a:lnTo>
                  <a:pt x="1478069" y="345622"/>
                </a:lnTo>
                <a:close/>
                <a:moveTo>
                  <a:pt x="1198151" y="345622"/>
                </a:moveTo>
                <a:lnTo>
                  <a:pt x="1198151" y="470030"/>
                </a:lnTo>
                <a:lnTo>
                  <a:pt x="1322559" y="470030"/>
                </a:lnTo>
                <a:lnTo>
                  <a:pt x="1322559" y="345622"/>
                </a:lnTo>
                <a:close/>
                <a:moveTo>
                  <a:pt x="1042641" y="345622"/>
                </a:moveTo>
                <a:lnTo>
                  <a:pt x="1042641" y="470030"/>
                </a:lnTo>
                <a:lnTo>
                  <a:pt x="1167049" y="470030"/>
                </a:lnTo>
                <a:lnTo>
                  <a:pt x="1167049" y="345622"/>
                </a:lnTo>
                <a:close/>
                <a:moveTo>
                  <a:pt x="887131" y="345622"/>
                </a:moveTo>
                <a:lnTo>
                  <a:pt x="887131" y="470030"/>
                </a:lnTo>
                <a:lnTo>
                  <a:pt x="1011539" y="470030"/>
                </a:lnTo>
                <a:lnTo>
                  <a:pt x="1011539" y="345622"/>
                </a:lnTo>
                <a:close/>
                <a:moveTo>
                  <a:pt x="731621" y="345622"/>
                </a:moveTo>
                <a:lnTo>
                  <a:pt x="731621" y="470030"/>
                </a:lnTo>
                <a:lnTo>
                  <a:pt x="856029" y="470030"/>
                </a:lnTo>
                <a:lnTo>
                  <a:pt x="856029" y="345622"/>
                </a:lnTo>
                <a:close/>
                <a:moveTo>
                  <a:pt x="576110" y="345622"/>
                </a:moveTo>
                <a:lnTo>
                  <a:pt x="576110" y="470030"/>
                </a:lnTo>
                <a:lnTo>
                  <a:pt x="700518" y="470030"/>
                </a:lnTo>
                <a:lnTo>
                  <a:pt x="700518" y="345622"/>
                </a:lnTo>
                <a:close/>
                <a:moveTo>
                  <a:pt x="420600" y="345622"/>
                </a:moveTo>
                <a:lnTo>
                  <a:pt x="420600" y="470030"/>
                </a:lnTo>
                <a:lnTo>
                  <a:pt x="545008" y="470030"/>
                </a:lnTo>
                <a:lnTo>
                  <a:pt x="545008" y="345622"/>
                </a:lnTo>
                <a:close/>
                <a:moveTo>
                  <a:pt x="265090" y="345622"/>
                </a:moveTo>
                <a:lnTo>
                  <a:pt x="265090" y="470030"/>
                </a:lnTo>
                <a:lnTo>
                  <a:pt x="389498" y="470030"/>
                </a:lnTo>
                <a:lnTo>
                  <a:pt x="389498" y="345622"/>
                </a:lnTo>
                <a:close/>
                <a:moveTo>
                  <a:pt x="1664682" y="190112"/>
                </a:moveTo>
                <a:lnTo>
                  <a:pt x="1664682" y="314520"/>
                </a:lnTo>
                <a:lnTo>
                  <a:pt x="1789090" y="314520"/>
                </a:lnTo>
                <a:lnTo>
                  <a:pt x="1789090" y="190112"/>
                </a:lnTo>
                <a:close/>
                <a:moveTo>
                  <a:pt x="1509172" y="190112"/>
                </a:moveTo>
                <a:lnTo>
                  <a:pt x="1509172" y="314520"/>
                </a:lnTo>
                <a:lnTo>
                  <a:pt x="1633580" y="314520"/>
                </a:lnTo>
                <a:lnTo>
                  <a:pt x="1633580" y="190112"/>
                </a:lnTo>
                <a:close/>
                <a:moveTo>
                  <a:pt x="1353661" y="190112"/>
                </a:moveTo>
                <a:lnTo>
                  <a:pt x="1353661" y="314520"/>
                </a:lnTo>
                <a:lnTo>
                  <a:pt x="1478069" y="314520"/>
                </a:lnTo>
                <a:lnTo>
                  <a:pt x="1478069" y="190112"/>
                </a:lnTo>
                <a:close/>
                <a:moveTo>
                  <a:pt x="1198151" y="190112"/>
                </a:moveTo>
                <a:lnTo>
                  <a:pt x="1198151" y="314520"/>
                </a:lnTo>
                <a:lnTo>
                  <a:pt x="1322559" y="314520"/>
                </a:lnTo>
                <a:lnTo>
                  <a:pt x="1322559" y="190112"/>
                </a:lnTo>
                <a:close/>
                <a:moveTo>
                  <a:pt x="1042641" y="190112"/>
                </a:moveTo>
                <a:lnTo>
                  <a:pt x="1042641" y="314520"/>
                </a:lnTo>
                <a:lnTo>
                  <a:pt x="1167049" y="314520"/>
                </a:lnTo>
                <a:lnTo>
                  <a:pt x="1167049" y="190112"/>
                </a:lnTo>
                <a:close/>
                <a:moveTo>
                  <a:pt x="887131" y="190112"/>
                </a:moveTo>
                <a:lnTo>
                  <a:pt x="887131" y="314520"/>
                </a:lnTo>
                <a:lnTo>
                  <a:pt x="1011539" y="314520"/>
                </a:lnTo>
                <a:lnTo>
                  <a:pt x="1011539" y="190112"/>
                </a:lnTo>
                <a:close/>
                <a:moveTo>
                  <a:pt x="731621" y="190112"/>
                </a:moveTo>
                <a:lnTo>
                  <a:pt x="731621" y="314520"/>
                </a:lnTo>
                <a:lnTo>
                  <a:pt x="856029" y="314520"/>
                </a:lnTo>
                <a:lnTo>
                  <a:pt x="856029" y="190112"/>
                </a:lnTo>
                <a:close/>
                <a:moveTo>
                  <a:pt x="576110" y="190112"/>
                </a:moveTo>
                <a:lnTo>
                  <a:pt x="576110" y="314520"/>
                </a:lnTo>
                <a:lnTo>
                  <a:pt x="700518" y="314520"/>
                </a:lnTo>
                <a:lnTo>
                  <a:pt x="700518" y="190112"/>
                </a:lnTo>
                <a:close/>
                <a:moveTo>
                  <a:pt x="420600" y="190112"/>
                </a:moveTo>
                <a:lnTo>
                  <a:pt x="420600" y="314520"/>
                </a:lnTo>
                <a:lnTo>
                  <a:pt x="545008" y="314520"/>
                </a:lnTo>
                <a:lnTo>
                  <a:pt x="545008" y="190112"/>
                </a:lnTo>
                <a:close/>
                <a:moveTo>
                  <a:pt x="265090" y="190112"/>
                </a:moveTo>
                <a:lnTo>
                  <a:pt x="265090" y="314520"/>
                </a:lnTo>
                <a:lnTo>
                  <a:pt x="389498" y="314520"/>
                </a:lnTo>
                <a:lnTo>
                  <a:pt x="389498" y="190112"/>
                </a:lnTo>
                <a:close/>
                <a:moveTo>
                  <a:pt x="0" y="0"/>
                </a:moveTo>
                <a:lnTo>
                  <a:pt x="2054180" y="0"/>
                </a:lnTo>
                <a:lnTo>
                  <a:pt x="2054180" y="2531246"/>
                </a:lnTo>
                <a:lnTo>
                  <a:pt x="0" y="253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31" name="Chart 1330">
            <a:extLst>
              <a:ext uri="{FF2B5EF4-FFF2-40B4-BE49-F238E27FC236}">
                <a16:creationId xmlns:a16="http://schemas.microsoft.com/office/drawing/2014/main" xmlns="" id="{C41313D7-B666-44AC-B645-6D79EB8FF618}"/>
              </a:ext>
            </a:extLst>
          </p:cNvPr>
          <p:cNvGraphicFramePr/>
          <p:nvPr>
            <p:extLst/>
          </p:nvPr>
        </p:nvGraphicFramePr>
        <p:xfrm>
          <a:off x="623940" y="2819897"/>
          <a:ext cx="1427805" cy="18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32" name="Freeform: Shape 1331">
            <a:extLst>
              <a:ext uri="{FF2B5EF4-FFF2-40B4-BE49-F238E27FC236}">
                <a16:creationId xmlns:a16="http://schemas.microsoft.com/office/drawing/2014/main" xmlns="" id="{8A07A8E5-D4C7-42FC-8DA8-AB33B93910A5}"/>
              </a:ext>
            </a:extLst>
          </p:cNvPr>
          <p:cNvSpPr/>
          <p:nvPr/>
        </p:nvSpPr>
        <p:spPr>
          <a:xfrm>
            <a:off x="567525" y="2792231"/>
            <a:ext cx="1540635" cy="1898435"/>
          </a:xfrm>
          <a:custGeom>
            <a:avLst/>
            <a:gdLst>
              <a:gd name="connsiteX0" fmla="*/ 1664682 w 2054180"/>
              <a:gd name="connsiteY0" fmla="*/ 2216727 h 2531246"/>
              <a:gd name="connsiteX1" fmla="*/ 1664682 w 2054180"/>
              <a:gd name="connsiteY1" fmla="*/ 2341135 h 2531246"/>
              <a:gd name="connsiteX2" fmla="*/ 1789090 w 2054180"/>
              <a:gd name="connsiteY2" fmla="*/ 2341135 h 2531246"/>
              <a:gd name="connsiteX3" fmla="*/ 1789090 w 2054180"/>
              <a:gd name="connsiteY3" fmla="*/ 2216727 h 2531246"/>
              <a:gd name="connsiteX4" fmla="*/ 1509172 w 2054180"/>
              <a:gd name="connsiteY4" fmla="*/ 2216727 h 2531246"/>
              <a:gd name="connsiteX5" fmla="*/ 1509172 w 2054180"/>
              <a:gd name="connsiteY5" fmla="*/ 2341135 h 2531246"/>
              <a:gd name="connsiteX6" fmla="*/ 1633580 w 2054180"/>
              <a:gd name="connsiteY6" fmla="*/ 2341135 h 2531246"/>
              <a:gd name="connsiteX7" fmla="*/ 1633580 w 2054180"/>
              <a:gd name="connsiteY7" fmla="*/ 2216727 h 2531246"/>
              <a:gd name="connsiteX8" fmla="*/ 1353661 w 2054180"/>
              <a:gd name="connsiteY8" fmla="*/ 2216727 h 2531246"/>
              <a:gd name="connsiteX9" fmla="*/ 1353661 w 2054180"/>
              <a:gd name="connsiteY9" fmla="*/ 2341135 h 2531246"/>
              <a:gd name="connsiteX10" fmla="*/ 1478069 w 2054180"/>
              <a:gd name="connsiteY10" fmla="*/ 2341135 h 2531246"/>
              <a:gd name="connsiteX11" fmla="*/ 1478069 w 2054180"/>
              <a:gd name="connsiteY11" fmla="*/ 2216727 h 2531246"/>
              <a:gd name="connsiteX12" fmla="*/ 1198151 w 2054180"/>
              <a:gd name="connsiteY12" fmla="*/ 2216727 h 2531246"/>
              <a:gd name="connsiteX13" fmla="*/ 1198151 w 2054180"/>
              <a:gd name="connsiteY13" fmla="*/ 2341135 h 2531246"/>
              <a:gd name="connsiteX14" fmla="*/ 1322559 w 2054180"/>
              <a:gd name="connsiteY14" fmla="*/ 2341135 h 2531246"/>
              <a:gd name="connsiteX15" fmla="*/ 1322559 w 2054180"/>
              <a:gd name="connsiteY15" fmla="*/ 2216727 h 2531246"/>
              <a:gd name="connsiteX16" fmla="*/ 1042641 w 2054180"/>
              <a:gd name="connsiteY16" fmla="*/ 2216727 h 2531246"/>
              <a:gd name="connsiteX17" fmla="*/ 1042641 w 2054180"/>
              <a:gd name="connsiteY17" fmla="*/ 2341135 h 2531246"/>
              <a:gd name="connsiteX18" fmla="*/ 1167049 w 2054180"/>
              <a:gd name="connsiteY18" fmla="*/ 2341135 h 2531246"/>
              <a:gd name="connsiteX19" fmla="*/ 1167049 w 2054180"/>
              <a:gd name="connsiteY19" fmla="*/ 2216727 h 2531246"/>
              <a:gd name="connsiteX20" fmla="*/ 887131 w 2054180"/>
              <a:gd name="connsiteY20" fmla="*/ 2216727 h 2531246"/>
              <a:gd name="connsiteX21" fmla="*/ 887131 w 2054180"/>
              <a:gd name="connsiteY21" fmla="*/ 2341135 h 2531246"/>
              <a:gd name="connsiteX22" fmla="*/ 1011539 w 2054180"/>
              <a:gd name="connsiteY22" fmla="*/ 2341135 h 2531246"/>
              <a:gd name="connsiteX23" fmla="*/ 1011539 w 2054180"/>
              <a:gd name="connsiteY23" fmla="*/ 2216727 h 2531246"/>
              <a:gd name="connsiteX24" fmla="*/ 731621 w 2054180"/>
              <a:gd name="connsiteY24" fmla="*/ 2216727 h 2531246"/>
              <a:gd name="connsiteX25" fmla="*/ 731621 w 2054180"/>
              <a:gd name="connsiteY25" fmla="*/ 2341135 h 2531246"/>
              <a:gd name="connsiteX26" fmla="*/ 856029 w 2054180"/>
              <a:gd name="connsiteY26" fmla="*/ 2341135 h 2531246"/>
              <a:gd name="connsiteX27" fmla="*/ 856029 w 2054180"/>
              <a:gd name="connsiteY27" fmla="*/ 2216727 h 2531246"/>
              <a:gd name="connsiteX28" fmla="*/ 576110 w 2054180"/>
              <a:gd name="connsiteY28" fmla="*/ 2216727 h 2531246"/>
              <a:gd name="connsiteX29" fmla="*/ 576110 w 2054180"/>
              <a:gd name="connsiteY29" fmla="*/ 2341135 h 2531246"/>
              <a:gd name="connsiteX30" fmla="*/ 700518 w 2054180"/>
              <a:gd name="connsiteY30" fmla="*/ 2341135 h 2531246"/>
              <a:gd name="connsiteX31" fmla="*/ 700518 w 2054180"/>
              <a:gd name="connsiteY31" fmla="*/ 2216727 h 2531246"/>
              <a:gd name="connsiteX32" fmla="*/ 420600 w 2054180"/>
              <a:gd name="connsiteY32" fmla="*/ 2216727 h 2531246"/>
              <a:gd name="connsiteX33" fmla="*/ 420600 w 2054180"/>
              <a:gd name="connsiteY33" fmla="*/ 2341135 h 2531246"/>
              <a:gd name="connsiteX34" fmla="*/ 545008 w 2054180"/>
              <a:gd name="connsiteY34" fmla="*/ 2341135 h 2531246"/>
              <a:gd name="connsiteX35" fmla="*/ 545008 w 2054180"/>
              <a:gd name="connsiteY35" fmla="*/ 2216727 h 2531246"/>
              <a:gd name="connsiteX36" fmla="*/ 265090 w 2054180"/>
              <a:gd name="connsiteY36" fmla="*/ 2216727 h 2531246"/>
              <a:gd name="connsiteX37" fmla="*/ 265090 w 2054180"/>
              <a:gd name="connsiteY37" fmla="*/ 2341135 h 2531246"/>
              <a:gd name="connsiteX38" fmla="*/ 389498 w 2054180"/>
              <a:gd name="connsiteY38" fmla="*/ 2341135 h 2531246"/>
              <a:gd name="connsiteX39" fmla="*/ 389498 w 2054180"/>
              <a:gd name="connsiteY39" fmla="*/ 2216727 h 2531246"/>
              <a:gd name="connsiteX40" fmla="*/ 1664682 w 2054180"/>
              <a:gd name="connsiteY40" fmla="*/ 2061216 h 2531246"/>
              <a:gd name="connsiteX41" fmla="*/ 1664682 w 2054180"/>
              <a:gd name="connsiteY41" fmla="*/ 2185624 h 2531246"/>
              <a:gd name="connsiteX42" fmla="*/ 1789090 w 2054180"/>
              <a:gd name="connsiteY42" fmla="*/ 2185624 h 2531246"/>
              <a:gd name="connsiteX43" fmla="*/ 1789090 w 2054180"/>
              <a:gd name="connsiteY43" fmla="*/ 2061216 h 2531246"/>
              <a:gd name="connsiteX44" fmla="*/ 1509172 w 2054180"/>
              <a:gd name="connsiteY44" fmla="*/ 2061216 h 2531246"/>
              <a:gd name="connsiteX45" fmla="*/ 1509172 w 2054180"/>
              <a:gd name="connsiteY45" fmla="*/ 2185624 h 2531246"/>
              <a:gd name="connsiteX46" fmla="*/ 1633580 w 2054180"/>
              <a:gd name="connsiteY46" fmla="*/ 2185624 h 2531246"/>
              <a:gd name="connsiteX47" fmla="*/ 1633580 w 2054180"/>
              <a:gd name="connsiteY47" fmla="*/ 2061216 h 2531246"/>
              <a:gd name="connsiteX48" fmla="*/ 1353661 w 2054180"/>
              <a:gd name="connsiteY48" fmla="*/ 2061216 h 2531246"/>
              <a:gd name="connsiteX49" fmla="*/ 1353661 w 2054180"/>
              <a:gd name="connsiteY49" fmla="*/ 2185624 h 2531246"/>
              <a:gd name="connsiteX50" fmla="*/ 1478069 w 2054180"/>
              <a:gd name="connsiteY50" fmla="*/ 2185624 h 2531246"/>
              <a:gd name="connsiteX51" fmla="*/ 1478069 w 2054180"/>
              <a:gd name="connsiteY51" fmla="*/ 2061216 h 2531246"/>
              <a:gd name="connsiteX52" fmla="*/ 1198151 w 2054180"/>
              <a:gd name="connsiteY52" fmla="*/ 2061216 h 2531246"/>
              <a:gd name="connsiteX53" fmla="*/ 1198151 w 2054180"/>
              <a:gd name="connsiteY53" fmla="*/ 2185624 h 2531246"/>
              <a:gd name="connsiteX54" fmla="*/ 1322559 w 2054180"/>
              <a:gd name="connsiteY54" fmla="*/ 2185624 h 2531246"/>
              <a:gd name="connsiteX55" fmla="*/ 1322559 w 2054180"/>
              <a:gd name="connsiteY55" fmla="*/ 2061216 h 2531246"/>
              <a:gd name="connsiteX56" fmla="*/ 1042641 w 2054180"/>
              <a:gd name="connsiteY56" fmla="*/ 2061216 h 2531246"/>
              <a:gd name="connsiteX57" fmla="*/ 1042641 w 2054180"/>
              <a:gd name="connsiteY57" fmla="*/ 2185624 h 2531246"/>
              <a:gd name="connsiteX58" fmla="*/ 1167049 w 2054180"/>
              <a:gd name="connsiteY58" fmla="*/ 2185624 h 2531246"/>
              <a:gd name="connsiteX59" fmla="*/ 1167049 w 2054180"/>
              <a:gd name="connsiteY59" fmla="*/ 2061216 h 2531246"/>
              <a:gd name="connsiteX60" fmla="*/ 887131 w 2054180"/>
              <a:gd name="connsiteY60" fmla="*/ 2061216 h 2531246"/>
              <a:gd name="connsiteX61" fmla="*/ 887131 w 2054180"/>
              <a:gd name="connsiteY61" fmla="*/ 2185624 h 2531246"/>
              <a:gd name="connsiteX62" fmla="*/ 1011539 w 2054180"/>
              <a:gd name="connsiteY62" fmla="*/ 2185624 h 2531246"/>
              <a:gd name="connsiteX63" fmla="*/ 1011539 w 2054180"/>
              <a:gd name="connsiteY63" fmla="*/ 2061216 h 2531246"/>
              <a:gd name="connsiteX64" fmla="*/ 731621 w 2054180"/>
              <a:gd name="connsiteY64" fmla="*/ 2061216 h 2531246"/>
              <a:gd name="connsiteX65" fmla="*/ 731621 w 2054180"/>
              <a:gd name="connsiteY65" fmla="*/ 2185624 h 2531246"/>
              <a:gd name="connsiteX66" fmla="*/ 856029 w 2054180"/>
              <a:gd name="connsiteY66" fmla="*/ 2185624 h 2531246"/>
              <a:gd name="connsiteX67" fmla="*/ 856029 w 2054180"/>
              <a:gd name="connsiteY67" fmla="*/ 2061216 h 2531246"/>
              <a:gd name="connsiteX68" fmla="*/ 576110 w 2054180"/>
              <a:gd name="connsiteY68" fmla="*/ 2061216 h 2531246"/>
              <a:gd name="connsiteX69" fmla="*/ 576110 w 2054180"/>
              <a:gd name="connsiteY69" fmla="*/ 2185624 h 2531246"/>
              <a:gd name="connsiteX70" fmla="*/ 700518 w 2054180"/>
              <a:gd name="connsiteY70" fmla="*/ 2185624 h 2531246"/>
              <a:gd name="connsiteX71" fmla="*/ 700518 w 2054180"/>
              <a:gd name="connsiteY71" fmla="*/ 2061216 h 2531246"/>
              <a:gd name="connsiteX72" fmla="*/ 420600 w 2054180"/>
              <a:gd name="connsiteY72" fmla="*/ 2061216 h 2531246"/>
              <a:gd name="connsiteX73" fmla="*/ 420600 w 2054180"/>
              <a:gd name="connsiteY73" fmla="*/ 2185624 h 2531246"/>
              <a:gd name="connsiteX74" fmla="*/ 545008 w 2054180"/>
              <a:gd name="connsiteY74" fmla="*/ 2185624 h 2531246"/>
              <a:gd name="connsiteX75" fmla="*/ 545008 w 2054180"/>
              <a:gd name="connsiteY75" fmla="*/ 2061216 h 2531246"/>
              <a:gd name="connsiteX76" fmla="*/ 265090 w 2054180"/>
              <a:gd name="connsiteY76" fmla="*/ 2061216 h 2531246"/>
              <a:gd name="connsiteX77" fmla="*/ 265090 w 2054180"/>
              <a:gd name="connsiteY77" fmla="*/ 2185624 h 2531246"/>
              <a:gd name="connsiteX78" fmla="*/ 389498 w 2054180"/>
              <a:gd name="connsiteY78" fmla="*/ 2185624 h 2531246"/>
              <a:gd name="connsiteX79" fmla="*/ 389498 w 2054180"/>
              <a:gd name="connsiteY79" fmla="*/ 2061216 h 2531246"/>
              <a:gd name="connsiteX80" fmla="*/ 1664682 w 2054180"/>
              <a:gd name="connsiteY80" fmla="*/ 1905706 h 2531246"/>
              <a:gd name="connsiteX81" fmla="*/ 1664682 w 2054180"/>
              <a:gd name="connsiteY81" fmla="*/ 2030114 h 2531246"/>
              <a:gd name="connsiteX82" fmla="*/ 1789090 w 2054180"/>
              <a:gd name="connsiteY82" fmla="*/ 2030114 h 2531246"/>
              <a:gd name="connsiteX83" fmla="*/ 1789090 w 2054180"/>
              <a:gd name="connsiteY83" fmla="*/ 1905706 h 2531246"/>
              <a:gd name="connsiteX84" fmla="*/ 1509172 w 2054180"/>
              <a:gd name="connsiteY84" fmla="*/ 1905706 h 2531246"/>
              <a:gd name="connsiteX85" fmla="*/ 1509172 w 2054180"/>
              <a:gd name="connsiteY85" fmla="*/ 2030114 h 2531246"/>
              <a:gd name="connsiteX86" fmla="*/ 1633580 w 2054180"/>
              <a:gd name="connsiteY86" fmla="*/ 2030114 h 2531246"/>
              <a:gd name="connsiteX87" fmla="*/ 1633580 w 2054180"/>
              <a:gd name="connsiteY87" fmla="*/ 1905706 h 2531246"/>
              <a:gd name="connsiteX88" fmla="*/ 1353661 w 2054180"/>
              <a:gd name="connsiteY88" fmla="*/ 1905706 h 2531246"/>
              <a:gd name="connsiteX89" fmla="*/ 1353661 w 2054180"/>
              <a:gd name="connsiteY89" fmla="*/ 2030114 h 2531246"/>
              <a:gd name="connsiteX90" fmla="*/ 1478069 w 2054180"/>
              <a:gd name="connsiteY90" fmla="*/ 2030114 h 2531246"/>
              <a:gd name="connsiteX91" fmla="*/ 1478069 w 2054180"/>
              <a:gd name="connsiteY91" fmla="*/ 1905706 h 2531246"/>
              <a:gd name="connsiteX92" fmla="*/ 1198151 w 2054180"/>
              <a:gd name="connsiteY92" fmla="*/ 1905706 h 2531246"/>
              <a:gd name="connsiteX93" fmla="*/ 1198151 w 2054180"/>
              <a:gd name="connsiteY93" fmla="*/ 2030114 h 2531246"/>
              <a:gd name="connsiteX94" fmla="*/ 1322559 w 2054180"/>
              <a:gd name="connsiteY94" fmla="*/ 2030114 h 2531246"/>
              <a:gd name="connsiteX95" fmla="*/ 1322559 w 2054180"/>
              <a:gd name="connsiteY95" fmla="*/ 1905706 h 2531246"/>
              <a:gd name="connsiteX96" fmla="*/ 1042641 w 2054180"/>
              <a:gd name="connsiteY96" fmla="*/ 1905706 h 2531246"/>
              <a:gd name="connsiteX97" fmla="*/ 1042641 w 2054180"/>
              <a:gd name="connsiteY97" fmla="*/ 2030114 h 2531246"/>
              <a:gd name="connsiteX98" fmla="*/ 1167049 w 2054180"/>
              <a:gd name="connsiteY98" fmla="*/ 2030114 h 2531246"/>
              <a:gd name="connsiteX99" fmla="*/ 1167049 w 2054180"/>
              <a:gd name="connsiteY99" fmla="*/ 1905706 h 2531246"/>
              <a:gd name="connsiteX100" fmla="*/ 887131 w 2054180"/>
              <a:gd name="connsiteY100" fmla="*/ 1905706 h 2531246"/>
              <a:gd name="connsiteX101" fmla="*/ 887131 w 2054180"/>
              <a:gd name="connsiteY101" fmla="*/ 2030114 h 2531246"/>
              <a:gd name="connsiteX102" fmla="*/ 1011539 w 2054180"/>
              <a:gd name="connsiteY102" fmla="*/ 2030114 h 2531246"/>
              <a:gd name="connsiteX103" fmla="*/ 1011539 w 2054180"/>
              <a:gd name="connsiteY103" fmla="*/ 1905706 h 2531246"/>
              <a:gd name="connsiteX104" fmla="*/ 731621 w 2054180"/>
              <a:gd name="connsiteY104" fmla="*/ 1905706 h 2531246"/>
              <a:gd name="connsiteX105" fmla="*/ 731621 w 2054180"/>
              <a:gd name="connsiteY105" fmla="*/ 2030114 h 2531246"/>
              <a:gd name="connsiteX106" fmla="*/ 856029 w 2054180"/>
              <a:gd name="connsiteY106" fmla="*/ 2030114 h 2531246"/>
              <a:gd name="connsiteX107" fmla="*/ 856029 w 2054180"/>
              <a:gd name="connsiteY107" fmla="*/ 1905706 h 2531246"/>
              <a:gd name="connsiteX108" fmla="*/ 576110 w 2054180"/>
              <a:gd name="connsiteY108" fmla="*/ 1905706 h 2531246"/>
              <a:gd name="connsiteX109" fmla="*/ 576110 w 2054180"/>
              <a:gd name="connsiteY109" fmla="*/ 2030114 h 2531246"/>
              <a:gd name="connsiteX110" fmla="*/ 700518 w 2054180"/>
              <a:gd name="connsiteY110" fmla="*/ 2030114 h 2531246"/>
              <a:gd name="connsiteX111" fmla="*/ 700518 w 2054180"/>
              <a:gd name="connsiteY111" fmla="*/ 1905706 h 2531246"/>
              <a:gd name="connsiteX112" fmla="*/ 420600 w 2054180"/>
              <a:gd name="connsiteY112" fmla="*/ 1905706 h 2531246"/>
              <a:gd name="connsiteX113" fmla="*/ 420600 w 2054180"/>
              <a:gd name="connsiteY113" fmla="*/ 2030114 h 2531246"/>
              <a:gd name="connsiteX114" fmla="*/ 545008 w 2054180"/>
              <a:gd name="connsiteY114" fmla="*/ 2030114 h 2531246"/>
              <a:gd name="connsiteX115" fmla="*/ 545008 w 2054180"/>
              <a:gd name="connsiteY115" fmla="*/ 1905706 h 2531246"/>
              <a:gd name="connsiteX116" fmla="*/ 265090 w 2054180"/>
              <a:gd name="connsiteY116" fmla="*/ 1905706 h 2531246"/>
              <a:gd name="connsiteX117" fmla="*/ 265090 w 2054180"/>
              <a:gd name="connsiteY117" fmla="*/ 2030114 h 2531246"/>
              <a:gd name="connsiteX118" fmla="*/ 389498 w 2054180"/>
              <a:gd name="connsiteY118" fmla="*/ 2030114 h 2531246"/>
              <a:gd name="connsiteX119" fmla="*/ 389498 w 2054180"/>
              <a:gd name="connsiteY119" fmla="*/ 1905706 h 2531246"/>
              <a:gd name="connsiteX120" fmla="*/ 1664682 w 2054180"/>
              <a:gd name="connsiteY120" fmla="*/ 1750196 h 2531246"/>
              <a:gd name="connsiteX121" fmla="*/ 1664682 w 2054180"/>
              <a:gd name="connsiteY121" fmla="*/ 1874604 h 2531246"/>
              <a:gd name="connsiteX122" fmla="*/ 1789090 w 2054180"/>
              <a:gd name="connsiteY122" fmla="*/ 1874604 h 2531246"/>
              <a:gd name="connsiteX123" fmla="*/ 1789090 w 2054180"/>
              <a:gd name="connsiteY123" fmla="*/ 1750196 h 2531246"/>
              <a:gd name="connsiteX124" fmla="*/ 1509172 w 2054180"/>
              <a:gd name="connsiteY124" fmla="*/ 1750196 h 2531246"/>
              <a:gd name="connsiteX125" fmla="*/ 1509172 w 2054180"/>
              <a:gd name="connsiteY125" fmla="*/ 1874604 h 2531246"/>
              <a:gd name="connsiteX126" fmla="*/ 1633580 w 2054180"/>
              <a:gd name="connsiteY126" fmla="*/ 1874604 h 2531246"/>
              <a:gd name="connsiteX127" fmla="*/ 1633580 w 2054180"/>
              <a:gd name="connsiteY127" fmla="*/ 1750196 h 2531246"/>
              <a:gd name="connsiteX128" fmla="*/ 1353661 w 2054180"/>
              <a:gd name="connsiteY128" fmla="*/ 1750196 h 2531246"/>
              <a:gd name="connsiteX129" fmla="*/ 1353661 w 2054180"/>
              <a:gd name="connsiteY129" fmla="*/ 1874604 h 2531246"/>
              <a:gd name="connsiteX130" fmla="*/ 1478069 w 2054180"/>
              <a:gd name="connsiteY130" fmla="*/ 1874604 h 2531246"/>
              <a:gd name="connsiteX131" fmla="*/ 1478069 w 2054180"/>
              <a:gd name="connsiteY131" fmla="*/ 1750196 h 2531246"/>
              <a:gd name="connsiteX132" fmla="*/ 1198151 w 2054180"/>
              <a:gd name="connsiteY132" fmla="*/ 1750196 h 2531246"/>
              <a:gd name="connsiteX133" fmla="*/ 1198151 w 2054180"/>
              <a:gd name="connsiteY133" fmla="*/ 1874604 h 2531246"/>
              <a:gd name="connsiteX134" fmla="*/ 1322559 w 2054180"/>
              <a:gd name="connsiteY134" fmla="*/ 1874604 h 2531246"/>
              <a:gd name="connsiteX135" fmla="*/ 1322559 w 2054180"/>
              <a:gd name="connsiteY135" fmla="*/ 1750196 h 2531246"/>
              <a:gd name="connsiteX136" fmla="*/ 1042641 w 2054180"/>
              <a:gd name="connsiteY136" fmla="*/ 1750196 h 2531246"/>
              <a:gd name="connsiteX137" fmla="*/ 1042641 w 2054180"/>
              <a:gd name="connsiteY137" fmla="*/ 1874604 h 2531246"/>
              <a:gd name="connsiteX138" fmla="*/ 1167049 w 2054180"/>
              <a:gd name="connsiteY138" fmla="*/ 1874604 h 2531246"/>
              <a:gd name="connsiteX139" fmla="*/ 1167049 w 2054180"/>
              <a:gd name="connsiteY139" fmla="*/ 1750196 h 2531246"/>
              <a:gd name="connsiteX140" fmla="*/ 887131 w 2054180"/>
              <a:gd name="connsiteY140" fmla="*/ 1750196 h 2531246"/>
              <a:gd name="connsiteX141" fmla="*/ 887131 w 2054180"/>
              <a:gd name="connsiteY141" fmla="*/ 1874604 h 2531246"/>
              <a:gd name="connsiteX142" fmla="*/ 1011539 w 2054180"/>
              <a:gd name="connsiteY142" fmla="*/ 1874604 h 2531246"/>
              <a:gd name="connsiteX143" fmla="*/ 1011539 w 2054180"/>
              <a:gd name="connsiteY143" fmla="*/ 1750196 h 2531246"/>
              <a:gd name="connsiteX144" fmla="*/ 731621 w 2054180"/>
              <a:gd name="connsiteY144" fmla="*/ 1750196 h 2531246"/>
              <a:gd name="connsiteX145" fmla="*/ 731621 w 2054180"/>
              <a:gd name="connsiteY145" fmla="*/ 1874604 h 2531246"/>
              <a:gd name="connsiteX146" fmla="*/ 856029 w 2054180"/>
              <a:gd name="connsiteY146" fmla="*/ 1874604 h 2531246"/>
              <a:gd name="connsiteX147" fmla="*/ 856029 w 2054180"/>
              <a:gd name="connsiteY147" fmla="*/ 1750196 h 2531246"/>
              <a:gd name="connsiteX148" fmla="*/ 576110 w 2054180"/>
              <a:gd name="connsiteY148" fmla="*/ 1750196 h 2531246"/>
              <a:gd name="connsiteX149" fmla="*/ 576110 w 2054180"/>
              <a:gd name="connsiteY149" fmla="*/ 1874604 h 2531246"/>
              <a:gd name="connsiteX150" fmla="*/ 700518 w 2054180"/>
              <a:gd name="connsiteY150" fmla="*/ 1874604 h 2531246"/>
              <a:gd name="connsiteX151" fmla="*/ 700518 w 2054180"/>
              <a:gd name="connsiteY151" fmla="*/ 1750196 h 2531246"/>
              <a:gd name="connsiteX152" fmla="*/ 420600 w 2054180"/>
              <a:gd name="connsiteY152" fmla="*/ 1750196 h 2531246"/>
              <a:gd name="connsiteX153" fmla="*/ 420600 w 2054180"/>
              <a:gd name="connsiteY153" fmla="*/ 1874604 h 2531246"/>
              <a:gd name="connsiteX154" fmla="*/ 545008 w 2054180"/>
              <a:gd name="connsiteY154" fmla="*/ 1874604 h 2531246"/>
              <a:gd name="connsiteX155" fmla="*/ 545008 w 2054180"/>
              <a:gd name="connsiteY155" fmla="*/ 1750196 h 2531246"/>
              <a:gd name="connsiteX156" fmla="*/ 265090 w 2054180"/>
              <a:gd name="connsiteY156" fmla="*/ 1750196 h 2531246"/>
              <a:gd name="connsiteX157" fmla="*/ 265090 w 2054180"/>
              <a:gd name="connsiteY157" fmla="*/ 1874604 h 2531246"/>
              <a:gd name="connsiteX158" fmla="*/ 389498 w 2054180"/>
              <a:gd name="connsiteY158" fmla="*/ 1874604 h 2531246"/>
              <a:gd name="connsiteX159" fmla="*/ 389498 w 2054180"/>
              <a:gd name="connsiteY159" fmla="*/ 1750196 h 2531246"/>
              <a:gd name="connsiteX160" fmla="*/ 1664682 w 2054180"/>
              <a:gd name="connsiteY160" fmla="*/ 1594686 h 2531246"/>
              <a:gd name="connsiteX161" fmla="*/ 1664682 w 2054180"/>
              <a:gd name="connsiteY161" fmla="*/ 1719094 h 2531246"/>
              <a:gd name="connsiteX162" fmla="*/ 1789090 w 2054180"/>
              <a:gd name="connsiteY162" fmla="*/ 1719094 h 2531246"/>
              <a:gd name="connsiteX163" fmla="*/ 1789090 w 2054180"/>
              <a:gd name="connsiteY163" fmla="*/ 1594686 h 2531246"/>
              <a:gd name="connsiteX164" fmla="*/ 1509172 w 2054180"/>
              <a:gd name="connsiteY164" fmla="*/ 1594686 h 2531246"/>
              <a:gd name="connsiteX165" fmla="*/ 1509172 w 2054180"/>
              <a:gd name="connsiteY165" fmla="*/ 1719094 h 2531246"/>
              <a:gd name="connsiteX166" fmla="*/ 1633580 w 2054180"/>
              <a:gd name="connsiteY166" fmla="*/ 1719094 h 2531246"/>
              <a:gd name="connsiteX167" fmla="*/ 1633580 w 2054180"/>
              <a:gd name="connsiteY167" fmla="*/ 1594686 h 2531246"/>
              <a:gd name="connsiteX168" fmla="*/ 1353661 w 2054180"/>
              <a:gd name="connsiteY168" fmla="*/ 1594686 h 2531246"/>
              <a:gd name="connsiteX169" fmla="*/ 1353661 w 2054180"/>
              <a:gd name="connsiteY169" fmla="*/ 1719094 h 2531246"/>
              <a:gd name="connsiteX170" fmla="*/ 1478069 w 2054180"/>
              <a:gd name="connsiteY170" fmla="*/ 1719094 h 2531246"/>
              <a:gd name="connsiteX171" fmla="*/ 1478069 w 2054180"/>
              <a:gd name="connsiteY171" fmla="*/ 1594686 h 2531246"/>
              <a:gd name="connsiteX172" fmla="*/ 1198151 w 2054180"/>
              <a:gd name="connsiteY172" fmla="*/ 1594686 h 2531246"/>
              <a:gd name="connsiteX173" fmla="*/ 1198151 w 2054180"/>
              <a:gd name="connsiteY173" fmla="*/ 1719094 h 2531246"/>
              <a:gd name="connsiteX174" fmla="*/ 1322559 w 2054180"/>
              <a:gd name="connsiteY174" fmla="*/ 1719094 h 2531246"/>
              <a:gd name="connsiteX175" fmla="*/ 1322559 w 2054180"/>
              <a:gd name="connsiteY175" fmla="*/ 1594686 h 2531246"/>
              <a:gd name="connsiteX176" fmla="*/ 1042641 w 2054180"/>
              <a:gd name="connsiteY176" fmla="*/ 1594686 h 2531246"/>
              <a:gd name="connsiteX177" fmla="*/ 1042641 w 2054180"/>
              <a:gd name="connsiteY177" fmla="*/ 1719094 h 2531246"/>
              <a:gd name="connsiteX178" fmla="*/ 1167049 w 2054180"/>
              <a:gd name="connsiteY178" fmla="*/ 1719094 h 2531246"/>
              <a:gd name="connsiteX179" fmla="*/ 1167049 w 2054180"/>
              <a:gd name="connsiteY179" fmla="*/ 1594686 h 2531246"/>
              <a:gd name="connsiteX180" fmla="*/ 887131 w 2054180"/>
              <a:gd name="connsiteY180" fmla="*/ 1594686 h 2531246"/>
              <a:gd name="connsiteX181" fmla="*/ 887131 w 2054180"/>
              <a:gd name="connsiteY181" fmla="*/ 1719094 h 2531246"/>
              <a:gd name="connsiteX182" fmla="*/ 1011539 w 2054180"/>
              <a:gd name="connsiteY182" fmla="*/ 1719094 h 2531246"/>
              <a:gd name="connsiteX183" fmla="*/ 1011539 w 2054180"/>
              <a:gd name="connsiteY183" fmla="*/ 1594686 h 2531246"/>
              <a:gd name="connsiteX184" fmla="*/ 731621 w 2054180"/>
              <a:gd name="connsiteY184" fmla="*/ 1594686 h 2531246"/>
              <a:gd name="connsiteX185" fmla="*/ 731621 w 2054180"/>
              <a:gd name="connsiteY185" fmla="*/ 1719094 h 2531246"/>
              <a:gd name="connsiteX186" fmla="*/ 856029 w 2054180"/>
              <a:gd name="connsiteY186" fmla="*/ 1719094 h 2531246"/>
              <a:gd name="connsiteX187" fmla="*/ 856029 w 2054180"/>
              <a:gd name="connsiteY187" fmla="*/ 1594686 h 2531246"/>
              <a:gd name="connsiteX188" fmla="*/ 576110 w 2054180"/>
              <a:gd name="connsiteY188" fmla="*/ 1594686 h 2531246"/>
              <a:gd name="connsiteX189" fmla="*/ 576110 w 2054180"/>
              <a:gd name="connsiteY189" fmla="*/ 1719094 h 2531246"/>
              <a:gd name="connsiteX190" fmla="*/ 700518 w 2054180"/>
              <a:gd name="connsiteY190" fmla="*/ 1719094 h 2531246"/>
              <a:gd name="connsiteX191" fmla="*/ 700518 w 2054180"/>
              <a:gd name="connsiteY191" fmla="*/ 1594686 h 2531246"/>
              <a:gd name="connsiteX192" fmla="*/ 420600 w 2054180"/>
              <a:gd name="connsiteY192" fmla="*/ 1594686 h 2531246"/>
              <a:gd name="connsiteX193" fmla="*/ 420600 w 2054180"/>
              <a:gd name="connsiteY193" fmla="*/ 1719094 h 2531246"/>
              <a:gd name="connsiteX194" fmla="*/ 545008 w 2054180"/>
              <a:gd name="connsiteY194" fmla="*/ 1719094 h 2531246"/>
              <a:gd name="connsiteX195" fmla="*/ 545008 w 2054180"/>
              <a:gd name="connsiteY195" fmla="*/ 1594686 h 2531246"/>
              <a:gd name="connsiteX196" fmla="*/ 265090 w 2054180"/>
              <a:gd name="connsiteY196" fmla="*/ 1594686 h 2531246"/>
              <a:gd name="connsiteX197" fmla="*/ 265090 w 2054180"/>
              <a:gd name="connsiteY197" fmla="*/ 1719094 h 2531246"/>
              <a:gd name="connsiteX198" fmla="*/ 389498 w 2054180"/>
              <a:gd name="connsiteY198" fmla="*/ 1719094 h 2531246"/>
              <a:gd name="connsiteX199" fmla="*/ 389498 w 2054180"/>
              <a:gd name="connsiteY199" fmla="*/ 1594686 h 2531246"/>
              <a:gd name="connsiteX200" fmla="*/ 1664682 w 2054180"/>
              <a:gd name="connsiteY200" fmla="*/ 1439176 h 2531246"/>
              <a:gd name="connsiteX201" fmla="*/ 1664682 w 2054180"/>
              <a:gd name="connsiteY201" fmla="*/ 1563584 h 2531246"/>
              <a:gd name="connsiteX202" fmla="*/ 1789090 w 2054180"/>
              <a:gd name="connsiteY202" fmla="*/ 1563584 h 2531246"/>
              <a:gd name="connsiteX203" fmla="*/ 1789090 w 2054180"/>
              <a:gd name="connsiteY203" fmla="*/ 1439176 h 2531246"/>
              <a:gd name="connsiteX204" fmla="*/ 1509172 w 2054180"/>
              <a:gd name="connsiteY204" fmla="*/ 1439176 h 2531246"/>
              <a:gd name="connsiteX205" fmla="*/ 1509172 w 2054180"/>
              <a:gd name="connsiteY205" fmla="*/ 1563584 h 2531246"/>
              <a:gd name="connsiteX206" fmla="*/ 1633580 w 2054180"/>
              <a:gd name="connsiteY206" fmla="*/ 1563584 h 2531246"/>
              <a:gd name="connsiteX207" fmla="*/ 1633580 w 2054180"/>
              <a:gd name="connsiteY207" fmla="*/ 1439176 h 2531246"/>
              <a:gd name="connsiteX208" fmla="*/ 1353661 w 2054180"/>
              <a:gd name="connsiteY208" fmla="*/ 1439176 h 2531246"/>
              <a:gd name="connsiteX209" fmla="*/ 1353661 w 2054180"/>
              <a:gd name="connsiteY209" fmla="*/ 1563584 h 2531246"/>
              <a:gd name="connsiteX210" fmla="*/ 1478069 w 2054180"/>
              <a:gd name="connsiteY210" fmla="*/ 1563584 h 2531246"/>
              <a:gd name="connsiteX211" fmla="*/ 1478069 w 2054180"/>
              <a:gd name="connsiteY211" fmla="*/ 1439176 h 2531246"/>
              <a:gd name="connsiteX212" fmla="*/ 1198151 w 2054180"/>
              <a:gd name="connsiteY212" fmla="*/ 1439176 h 2531246"/>
              <a:gd name="connsiteX213" fmla="*/ 1198151 w 2054180"/>
              <a:gd name="connsiteY213" fmla="*/ 1563584 h 2531246"/>
              <a:gd name="connsiteX214" fmla="*/ 1322559 w 2054180"/>
              <a:gd name="connsiteY214" fmla="*/ 1563584 h 2531246"/>
              <a:gd name="connsiteX215" fmla="*/ 1322559 w 2054180"/>
              <a:gd name="connsiteY215" fmla="*/ 1439176 h 2531246"/>
              <a:gd name="connsiteX216" fmla="*/ 1042641 w 2054180"/>
              <a:gd name="connsiteY216" fmla="*/ 1439176 h 2531246"/>
              <a:gd name="connsiteX217" fmla="*/ 1042641 w 2054180"/>
              <a:gd name="connsiteY217" fmla="*/ 1563584 h 2531246"/>
              <a:gd name="connsiteX218" fmla="*/ 1167049 w 2054180"/>
              <a:gd name="connsiteY218" fmla="*/ 1563584 h 2531246"/>
              <a:gd name="connsiteX219" fmla="*/ 1167049 w 2054180"/>
              <a:gd name="connsiteY219" fmla="*/ 1439176 h 2531246"/>
              <a:gd name="connsiteX220" fmla="*/ 887131 w 2054180"/>
              <a:gd name="connsiteY220" fmla="*/ 1439176 h 2531246"/>
              <a:gd name="connsiteX221" fmla="*/ 887131 w 2054180"/>
              <a:gd name="connsiteY221" fmla="*/ 1563584 h 2531246"/>
              <a:gd name="connsiteX222" fmla="*/ 1011539 w 2054180"/>
              <a:gd name="connsiteY222" fmla="*/ 1563584 h 2531246"/>
              <a:gd name="connsiteX223" fmla="*/ 1011539 w 2054180"/>
              <a:gd name="connsiteY223" fmla="*/ 1439176 h 2531246"/>
              <a:gd name="connsiteX224" fmla="*/ 731621 w 2054180"/>
              <a:gd name="connsiteY224" fmla="*/ 1439176 h 2531246"/>
              <a:gd name="connsiteX225" fmla="*/ 731621 w 2054180"/>
              <a:gd name="connsiteY225" fmla="*/ 1563584 h 2531246"/>
              <a:gd name="connsiteX226" fmla="*/ 856029 w 2054180"/>
              <a:gd name="connsiteY226" fmla="*/ 1563584 h 2531246"/>
              <a:gd name="connsiteX227" fmla="*/ 856029 w 2054180"/>
              <a:gd name="connsiteY227" fmla="*/ 1439176 h 2531246"/>
              <a:gd name="connsiteX228" fmla="*/ 576110 w 2054180"/>
              <a:gd name="connsiteY228" fmla="*/ 1439176 h 2531246"/>
              <a:gd name="connsiteX229" fmla="*/ 576110 w 2054180"/>
              <a:gd name="connsiteY229" fmla="*/ 1563584 h 2531246"/>
              <a:gd name="connsiteX230" fmla="*/ 700518 w 2054180"/>
              <a:gd name="connsiteY230" fmla="*/ 1563584 h 2531246"/>
              <a:gd name="connsiteX231" fmla="*/ 700518 w 2054180"/>
              <a:gd name="connsiteY231" fmla="*/ 1439176 h 2531246"/>
              <a:gd name="connsiteX232" fmla="*/ 420600 w 2054180"/>
              <a:gd name="connsiteY232" fmla="*/ 1439176 h 2531246"/>
              <a:gd name="connsiteX233" fmla="*/ 420600 w 2054180"/>
              <a:gd name="connsiteY233" fmla="*/ 1563584 h 2531246"/>
              <a:gd name="connsiteX234" fmla="*/ 545008 w 2054180"/>
              <a:gd name="connsiteY234" fmla="*/ 1563584 h 2531246"/>
              <a:gd name="connsiteX235" fmla="*/ 545008 w 2054180"/>
              <a:gd name="connsiteY235" fmla="*/ 1439176 h 2531246"/>
              <a:gd name="connsiteX236" fmla="*/ 265090 w 2054180"/>
              <a:gd name="connsiteY236" fmla="*/ 1439176 h 2531246"/>
              <a:gd name="connsiteX237" fmla="*/ 265090 w 2054180"/>
              <a:gd name="connsiteY237" fmla="*/ 1563584 h 2531246"/>
              <a:gd name="connsiteX238" fmla="*/ 389498 w 2054180"/>
              <a:gd name="connsiteY238" fmla="*/ 1563584 h 2531246"/>
              <a:gd name="connsiteX239" fmla="*/ 389498 w 2054180"/>
              <a:gd name="connsiteY239" fmla="*/ 1439176 h 2531246"/>
              <a:gd name="connsiteX240" fmla="*/ 1664682 w 2054180"/>
              <a:gd name="connsiteY240" fmla="*/ 1283666 h 2531246"/>
              <a:gd name="connsiteX241" fmla="*/ 1664682 w 2054180"/>
              <a:gd name="connsiteY241" fmla="*/ 1408074 h 2531246"/>
              <a:gd name="connsiteX242" fmla="*/ 1789090 w 2054180"/>
              <a:gd name="connsiteY242" fmla="*/ 1408074 h 2531246"/>
              <a:gd name="connsiteX243" fmla="*/ 1789090 w 2054180"/>
              <a:gd name="connsiteY243" fmla="*/ 1283666 h 2531246"/>
              <a:gd name="connsiteX244" fmla="*/ 1509172 w 2054180"/>
              <a:gd name="connsiteY244" fmla="*/ 1283666 h 2531246"/>
              <a:gd name="connsiteX245" fmla="*/ 1509172 w 2054180"/>
              <a:gd name="connsiteY245" fmla="*/ 1408074 h 2531246"/>
              <a:gd name="connsiteX246" fmla="*/ 1633580 w 2054180"/>
              <a:gd name="connsiteY246" fmla="*/ 1408074 h 2531246"/>
              <a:gd name="connsiteX247" fmla="*/ 1633580 w 2054180"/>
              <a:gd name="connsiteY247" fmla="*/ 1283666 h 2531246"/>
              <a:gd name="connsiteX248" fmla="*/ 1353661 w 2054180"/>
              <a:gd name="connsiteY248" fmla="*/ 1283666 h 2531246"/>
              <a:gd name="connsiteX249" fmla="*/ 1353661 w 2054180"/>
              <a:gd name="connsiteY249" fmla="*/ 1408074 h 2531246"/>
              <a:gd name="connsiteX250" fmla="*/ 1478069 w 2054180"/>
              <a:gd name="connsiteY250" fmla="*/ 1408074 h 2531246"/>
              <a:gd name="connsiteX251" fmla="*/ 1478069 w 2054180"/>
              <a:gd name="connsiteY251" fmla="*/ 1283666 h 2531246"/>
              <a:gd name="connsiteX252" fmla="*/ 1198151 w 2054180"/>
              <a:gd name="connsiteY252" fmla="*/ 1283666 h 2531246"/>
              <a:gd name="connsiteX253" fmla="*/ 1198151 w 2054180"/>
              <a:gd name="connsiteY253" fmla="*/ 1408074 h 2531246"/>
              <a:gd name="connsiteX254" fmla="*/ 1322559 w 2054180"/>
              <a:gd name="connsiteY254" fmla="*/ 1408074 h 2531246"/>
              <a:gd name="connsiteX255" fmla="*/ 1322559 w 2054180"/>
              <a:gd name="connsiteY255" fmla="*/ 1283666 h 2531246"/>
              <a:gd name="connsiteX256" fmla="*/ 1042641 w 2054180"/>
              <a:gd name="connsiteY256" fmla="*/ 1283666 h 2531246"/>
              <a:gd name="connsiteX257" fmla="*/ 1042641 w 2054180"/>
              <a:gd name="connsiteY257" fmla="*/ 1408074 h 2531246"/>
              <a:gd name="connsiteX258" fmla="*/ 1167049 w 2054180"/>
              <a:gd name="connsiteY258" fmla="*/ 1408074 h 2531246"/>
              <a:gd name="connsiteX259" fmla="*/ 1167049 w 2054180"/>
              <a:gd name="connsiteY259" fmla="*/ 1283666 h 2531246"/>
              <a:gd name="connsiteX260" fmla="*/ 887131 w 2054180"/>
              <a:gd name="connsiteY260" fmla="*/ 1283666 h 2531246"/>
              <a:gd name="connsiteX261" fmla="*/ 887131 w 2054180"/>
              <a:gd name="connsiteY261" fmla="*/ 1408074 h 2531246"/>
              <a:gd name="connsiteX262" fmla="*/ 1011539 w 2054180"/>
              <a:gd name="connsiteY262" fmla="*/ 1408074 h 2531246"/>
              <a:gd name="connsiteX263" fmla="*/ 1011539 w 2054180"/>
              <a:gd name="connsiteY263" fmla="*/ 1283666 h 2531246"/>
              <a:gd name="connsiteX264" fmla="*/ 731621 w 2054180"/>
              <a:gd name="connsiteY264" fmla="*/ 1283666 h 2531246"/>
              <a:gd name="connsiteX265" fmla="*/ 731621 w 2054180"/>
              <a:gd name="connsiteY265" fmla="*/ 1408074 h 2531246"/>
              <a:gd name="connsiteX266" fmla="*/ 856029 w 2054180"/>
              <a:gd name="connsiteY266" fmla="*/ 1408074 h 2531246"/>
              <a:gd name="connsiteX267" fmla="*/ 856029 w 2054180"/>
              <a:gd name="connsiteY267" fmla="*/ 1283666 h 2531246"/>
              <a:gd name="connsiteX268" fmla="*/ 576110 w 2054180"/>
              <a:gd name="connsiteY268" fmla="*/ 1283666 h 2531246"/>
              <a:gd name="connsiteX269" fmla="*/ 576110 w 2054180"/>
              <a:gd name="connsiteY269" fmla="*/ 1408074 h 2531246"/>
              <a:gd name="connsiteX270" fmla="*/ 700518 w 2054180"/>
              <a:gd name="connsiteY270" fmla="*/ 1408074 h 2531246"/>
              <a:gd name="connsiteX271" fmla="*/ 700518 w 2054180"/>
              <a:gd name="connsiteY271" fmla="*/ 1283666 h 2531246"/>
              <a:gd name="connsiteX272" fmla="*/ 420600 w 2054180"/>
              <a:gd name="connsiteY272" fmla="*/ 1283666 h 2531246"/>
              <a:gd name="connsiteX273" fmla="*/ 420600 w 2054180"/>
              <a:gd name="connsiteY273" fmla="*/ 1408074 h 2531246"/>
              <a:gd name="connsiteX274" fmla="*/ 545008 w 2054180"/>
              <a:gd name="connsiteY274" fmla="*/ 1408074 h 2531246"/>
              <a:gd name="connsiteX275" fmla="*/ 545008 w 2054180"/>
              <a:gd name="connsiteY275" fmla="*/ 1283666 h 2531246"/>
              <a:gd name="connsiteX276" fmla="*/ 265090 w 2054180"/>
              <a:gd name="connsiteY276" fmla="*/ 1283666 h 2531246"/>
              <a:gd name="connsiteX277" fmla="*/ 265090 w 2054180"/>
              <a:gd name="connsiteY277" fmla="*/ 1408074 h 2531246"/>
              <a:gd name="connsiteX278" fmla="*/ 389498 w 2054180"/>
              <a:gd name="connsiteY278" fmla="*/ 1408074 h 2531246"/>
              <a:gd name="connsiteX279" fmla="*/ 389498 w 2054180"/>
              <a:gd name="connsiteY279" fmla="*/ 1283666 h 2531246"/>
              <a:gd name="connsiteX280" fmla="*/ 1664682 w 2054180"/>
              <a:gd name="connsiteY280" fmla="*/ 1128155 h 2531246"/>
              <a:gd name="connsiteX281" fmla="*/ 1664682 w 2054180"/>
              <a:gd name="connsiteY281" fmla="*/ 1252563 h 2531246"/>
              <a:gd name="connsiteX282" fmla="*/ 1789090 w 2054180"/>
              <a:gd name="connsiteY282" fmla="*/ 1252563 h 2531246"/>
              <a:gd name="connsiteX283" fmla="*/ 1789090 w 2054180"/>
              <a:gd name="connsiteY283" fmla="*/ 1128155 h 2531246"/>
              <a:gd name="connsiteX284" fmla="*/ 1509172 w 2054180"/>
              <a:gd name="connsiteY284" fmla="*/ 1128155 h 2531246"/>
              <a:gd name="connsiteX285" fmla="*/ 1509172 w 2054180"/>
              <a:gd name="connsiteY285" fmla="*/ 1252563 h 2531246"/>
              <a:gd name="connsiteX286" fmla="*/ 1633580 w 2054180"/>
              <a:gd name="connsiteY286" fmla="*/ 1252563 h 2531246"/>
              <a:gd name="connsiteX287" fmla="*/ 1633580 w 2054180"/>
              <a:gd name="connsiteY287" fmla="*/ 1128155 h 2531246"/>
              <a:gd name="connsiteX288" fmla="*/ 1353661 w 2054180"/>
              <a:gd name="connsiteY288" fmla="*/ 1128155 h 2531246"/>
              <a:gd name="connsiteX289" fmla="*/ 1353661 w 2054180"/>
              <a:gd name="connsiteY289" fmla="*/ 1252563 h 2531246"/>
              <a:gd name="connsiteX290" fmla="*/ 1478069 w 2054180"/>
              <a:gd name="connsiteY290" fmla="*/ 1252563 h 2531246"/>
              <a:gd name="connsiteX291" fmla="*/ 1478069 w 2054180"/>
              <a:gd name="connsiteY291" fmla="*/ 1128155 h 2531246"/>
              <a:gd name="connsiteX292" fmla="*/ 1198151 w 2054180"/>
              <a:gd name="connsiteY292" fmla="*/ 1128155 h 2531246"/>
              <a:gd name="connsiteX293" fmla="*/ 1198151 w 2054180"/>
              <a:gd name="connsiteY293" fmla="*/ 1252563 h 2531246"/>
              <a:gd name="connsiteX294" fmla="*/ 1322559 w 2054180"/>
              <a:gd name="connsiteY294" fmla="*/ 1252563 h 2531246"/>
              <a:gd name="connsiteX295" fmla="*/ 1322559 w 2054180"/>
              <a:gd name="connsiteY295" fmla="*/ 1128155 h 2531246"/>
              <a:gd name="connsiteX296" fmla="*/ 1042641 w 2054180"/>
              <a:gd name="connsiteY296" fmla="*/ 1128155 h 2531246"/>
              <a:gd name="connsiteX297" fmla="*/ 1042641 w 2054180"/>
              <a:gd name="connsiteY297" fmla="*/ 1252563 h 2531246"/>
              <a:gd name="connsiteX298" fmla="*/ 1167049 w 2054180"/>
              <a:gd name="connsiteY298" fmla="*/ 1252563 h 2531246"/>
              <a:gd name="connsiteX299" fmla="*/ 1167049 w 2054180"/>
              <a:gd name="connsiteY299" fmla="*/ 1128155 h 2531246"/>
              <a:gd name="connsiteX300" fmla="*/ 887131 w 2054180"/>
              <a:gd name="connsiteY300" fmla="*/ 1128155 h 2531246"/>
              <a:gd name="connsiteX301" fmla="*/ 887131 w 2054180"/>
              <a:gd name="connsiteY301" fmla="*/ 1252563 h 2531246"/>
              <a:gd name="connsiteX302" fmla="*/ 1011539 w 2054180"/>
              <a:gd name="connsiteY302" fmla="*/ 1252563 h 2531246"/>
              <a:gd name="connsiteX303" fmla="*/ 1011539 w 2054180"/>
              <a:gd name="connsiteY303" fmla="*/ 1128155 h 2531246"/>
              <a:gd name="connsiteX304" fmla="*/ 731621 w 2054180"/>
              <a:gd name="connsiteY304" fmla="*/ 1128155 h 2531246"/>
              <a:gd name="connsiteX305" fmla="*/ 731621 w 2054180"/>
              <a:gd name="connsiteY305" fmla="*/ 1252563 h 2531246"/>
              <a:gd name="connsiteX306" fmla="*/ 856029 w 2054180"/>
              <a:gd name="connsiteY306" fmla="*/ 1252563 h 2531246"/>
              <a:gd name="connsiteX307" fmla="*/ 856029 w 2054180"/>
              <a:gd name="connsiteY307" fmla="*/ 1128155 h 2531246"/>
              <a:gd name="connsiteX308" fmla="*/ 576110 w 2054180"/>
              <a:gd name="connsiteY308" fmla="*/ 1128155 h 2531246"/>
              <a:gd name="connsiteX309" fmla="*/ 576110 w 2054180"/>
              <a:gd name="connsiteY309" fmla="*/ 1252563 h 2531246"/>
              <a:gd name="connsiteX310" fmla="*/ 700518 w 2054180"/>
              <a:gd name="connsiteY310" fmla="*/ 1252563 h 2531246"/>
              <a:gd name="connsiteX311" fmla="*/ 700518 w 2054180"/>
              <a:gd name="connsiteY311" fmla="*/ 1128155 h 2531246"/>
              <a:gd name="connsiteX312" fmla="*/ 420600 w 2054180"/>
              <a:gd name="connsiteY312" fmla="*/ 1128155 h 2531246"/>
              <a:gd name="connsiteX313" fmla="*/ 420600 w 2054180"/>
              <a:gd name="connsiteY313" fmla="*/ 1252563 h 2531246"/>
              <a:gd name="connsiteX314" fmla="*/ 545008 w 2054180"/>
              <a:gd name="connsiteY314" fmla="*/ 1252563 h 2531246"/>
              <a:gd name="connsiteX315" fmla="*/ 545008 w 2054180"/>
              <a:gd name="connsiteY315" fmla="*/ 1128155 h 2531246"/>
              <a:gd name="connsiteX316" fmla="*/ 265090 w 2054180"/>
              <a:gd name="connsiteY316" fmla="*/ 1128155 h 2531246"/>
              <a:gd name="connsiteX317" fmla="*/ 265090 w 2054180"/>
              <a:gd name="connsiteY317" fmla="*/ 1252563 h 2531246"/>
              <a:gd name="connsiteX318" fmla="*/ 389498 w 2054180"/>
              <a:gd name="connsiteY318" fmla="*/ 1252563 h 2531246"/>
              <a:gd name="connsiteX319" fmla="*/ 389498 w 2054180"/>
              <a:gd name="connsiteY319" fmla="*/ 1128155 h 2531246"/>
              <a:gd name="connsiteX320" fmla="*/ 1664682 w 2054180"/>
              <a:gd name="connsiteY320" fmla="*/ 972645 h 2531246"/>
              <a:gd name="connsiteX321" fmla="*/ 1664682 w 2054180"/>
              <a:gd name="connsiteY321" fmla="*/ 1097053 h 2531246"/>
              <a:gd name="connsiteX322" fmla="*/ 1789090 w 2054180"/>
              <a:gd name="connsiteY322" fmla="*/ 1097053 h 2531246"/>
              <a:gd name="connsiteX323" fmla="*/ 1789090 w 2054180"/>
              <a:gd name="connsiteY323" fmla="*/ 972645 h 2531246"/>
              <a:gd name="connsiteX324" fmla="*/ 1509172 w 2054180"/>
              <a:gd name="connsiteY324" fmla="*/ 972645 h 2531246"/>
              <a:gd name="connsiteX325" fmla="*/ 1509172 w 2054180"/>
              <a:gd name="connsiteY325" fmla="*/ 1097053 h 2531246"/>
              <a:gd name="connsiteX326" fmla="*/ 1633580 w 2054180"/>
              <a:gd name="connsiteY326" fmla="*/ 1097053 h 2531246"/>
              <a:gd name="connsiteX327" fmla="*/ 1633580 w 2054180"/>
              <a:gd name="connsiteY327" fmla="*/ 972645 h 2531246"/>
              <a:gd name="connsiteX328" fmla="*/ 1353661 w 2054180"/>
              <a:gd name="connsiteY328" fmla="*/ 972645 h 2531246"/>
              <a:gd name="connsiteX329" fmla="*/ 1353661 w 2054180"/>
              <a:gd name="connsiteY329" fmla="*/ 1097053 h 2531246"/>
              <a:gd name="connsiteX330" fmla="*/ 1478069 w 2054180"/>
              <a:gd name="connsiteY330" fmla="*/ 1097053 h 2531246"/>
              <a:gd name="connsiteX331" fmla="*/ 1478069 w 2054180"/>
              <a:gd name="connsiteY331" fmla="*/ 972645 h 2531246"/>
              <a:gd name="connsiteX332" fmla="*/ 1198151 w 2054180"/>
              <a:gd name="connsiteY332" fmla="*/ 972645 h 2531246"/>
              <a:gd name="connsiteX333" fmla="*/ 1198151 w 2054180"/>
              <a:gd name="connsiteY333" fmla="*/ 1097053 h 2531246"/>
              <a:gd name="connsiteX334" fmla="*/ 1322559 w 2054180"/>
              <a:gd name="connsiteY334" fmla="*/ 1097053 h 2531246"/>
              <a:gd name="connsiteX335" fmla="*/ 1322559 w 2054180"/>
              <a:gd name="connsiteY335" fmla="*/ 972645 h 2531246"/>
              <a:gd name="connsiteX336" fmla="*/ 1042641 w 2054180"/>
              <a:gd name="connsiteY336" fmla="*/ 972645 h 2531246"/>
              <a:gd name="connsiteX337" fmla="*/ 1042641 w 2054180"/>
              <a:gd name="connsiteY337" fmla="*/ 1097053 h 2531246"/>
              <a:gd name="connsiteX338" fmla="*/ 1167049 w 2054180"/>
              <a:gd name="connsiteY338" fmla="*/ 1097053 h 2531246"/>
              <a:gd name="connsiteX339" fmla="*/ 1167049 w 2054180"/>
              <a:gd name="connsiteY339" fmla="*/ 972645 h 2531246"/>
              <a:gd name="connsiteX340" fmla="*/ 887131 w 2054180"/>
              <a:gd name="connsiteY340" fmla="*/ 972645 h 2531246"/>
              <a:gd name="connsiteX341" fmla="*/ 887131 w 2054180"/>
              <a:gd name="connsiteY341" fmla="*/ 1097053 h 2531246"/>
              <a:gd name="connsiteX342" fmla="*/ 1011539 w 2054180"/>
              <a:gd name="connsiteY342" fmla="*/ 1097053 h 2531246"/>
              <a:gd name="connsiteX343" fmla="*/ 1011539 w 2054180"/>
              <a:gd name="connsiteY343" fmla="*/ 972645 h 2531246"/>
              <a:gd name="connsiteX344" fmla="*/ 731621 w 2054180"/>
              <a:gd name="connsiteY344" fmla="*/ 972645 h 2531246"/>
              <a:gd name="connsiteX345" fmla="*/ 731621 w 2054180"/>
              <a:gd name="connsiteY345" fmla="*/ 1097053 h 2531246"/>
              <a:gd name="connsiteX346" fmla="*/ 856029 w 2054180"/>
              <a:gd name="connsiteY346" fmla="*/ 1097053 h 2531246"/>
              <a:gd name="connsiteX347" fmla="*/ 856029 w 2054180"/>
              <a:gd name="connsiteY347" fmla="*/ 972645 h 2531246"/>
              <a:gd name="connsiteX348" fmla="*/ 576110 w 2054180"/>
              <a:gd name="connsiteY348" fmla="*/ 972645 h 2531246"/>
              <a:gd name="connsiteX349" fmla="*/ 576110 w 2054180"/>
              <a:gd name="connsiteY349" fmla="*/ 1097053 h 2531246"/>
              <a:gd name="connsiteX350" fmla="*/ 700518 w 2054180"/>
              <a:gd name="connsiteY350" fmla="*/ 1097053 h 2531246"/>
              <a:gd name="connsiteX351" fmla="*/ 700518 w 2054180"/>
              <a:gd name="connsiteY351" fmla="*/ 972645 h 2531246"/>
              <a:gd name="connsiteX352" fmla="*/ 420600 w 2054180"/>
              <a:gd name="connsiteY352" fmla="*/ 972645 h 2531246"/>
              <a:gd name="connsiteX353" fmla="*/ 420600 w 2054180"/>
              <a:gd name="connsiteY353" fmla="*/ 1097053 h 2531246"/>
              <a:gd name="connsiteX354" fmla="*/ 545008 w 2054180"/>
              <a:gd name="connsiteY354" fmla="*/ 1097053 h 2531246"/>
              <a:gd name="connsiteX355" fmla="*/ 545008 w 2054180"/>
              <a:gd name="connsiteY355" fmla="*/ 972645 h 2531246"/>
              <a:gd name="connsiteX356" fmla="*/ 265090 w 2054180"/>
              <a:gd name="connsiteY356" fmla="*/ 972645 h 2531246"/>
              <a:gd name="connsiteX357" fmla="*/ 265090 w 2054180"/>
              <a:gd name="connsiteY357" fmla="*/ 1097053 h 2531246"/>
              <a:gd name="connsiteX358" fmla="*/ 389498 w 2054180"/>
              <a:gd name="connsiteY358" fmla="*/ 1097053 h 2531246"/>
              <a:gd name="connsiteX359" fmla="*/ 389498 w 2054180"/>
              <a:gd name="connsiteY359" fmla="*/ 972645 h 2531246"/>
              <a:gd name="connsiteX360" fmla="*/ 1664682 w 2054180"/>
              <a:gd name="connsiteY360" fmla="*/ 817135 h 2531246"/>
              <a:gd name="connsiteX361" fmla="*/ 1664682 w 2054180"/>
              <a:gd name="connsiteY361" fmla="*/ 941543 h 2531246"/>
              <a:gd name="connsiteX362" fmla="*/ 1789090 w 2054180"/>
              <a:gd name="connsiteY362" fmla="*/ 941543 h 2531246"/>
              <a:gd name="connsiteX363" fmla="*/ 1789090 w 2054180"/>
              <a:gd name="connsiteY363" fmla="*/ 817135 h 2531246"/>
              <a:gd name="connsiteX364" fmla="*/ 1509172 w 2054180"/>
              <a:gd name="connsiteY364" fmla="*/ 817135 h 2531246"/>
              <a:gd name="connsiteX365" fmla="*/ 1509172 w 2054180"/>
              <a:gd name="connsiteY365" fmla="*/ 941543 h 2531246"/>
              <a:gd name="connsiteX366" fmla="*/ 1633580 w 2054180"/>
              <a:gd name="connsiteY366" fmla="*/ 941543 h 2531246"/>
              <a:gd name="connsiteX367" fmla="*/ 1633580 w 2054180"/>
              <a:gd name="connsiteY367" fmla="*/ 817135 h 2531246"/>
              <a:gd name="connsiteX368" fmla="*/ 1353661 w 2054180"/>
              <a:gd name="connsiteY368" fmla="*/ 817135 h 2531246"/>
              <a:gd name="connsiteX369" fmla="*/ 1353661 w 2054180"/>
              <a:gd name="connsiteY369" fmla="*/ 941543 h 2531246"/>
              <a:gd name="connsiteX370" fmla="*/ 1478069 w 2054180"/>
              <a:gd name="connsiteY370" fmla="*/ 941543 h 2531246"/>
              <a:gd name="connsiteX371" fmla="*/ 1478069 w 2054180"/>
              <a:gd name="connsiteY371" fmla="*/ 817135 h 2531246"/>
              <a:gd name="connsiteX372" fmla="*/ 1198151 w 2054180"/>
              <a:gd name="connsiteY372" fmla="*/ 817135 h 2531246"/>
              <a:gd name="connsiteX373" fmla="*/ 1198151 w 2054180"/>
              <a:gd name="connsiteY373" fmla="*/ 941543 h 2531246"/>
              <a:gd name="connsiteX374" fmla="*/ 1322559 w 2054180"/>
              <a:gd name="connsiteY374" fmla="*/ 941543 h 2531246"/>
              <a:gd name="connsiteX375" fmla="*/ 1322559 w 2054180"/>
              <a:gd name="connsiteY375" fmla="*/ 817135 h 2531246"/>
              <a:gd name="connsiteX376" fmla="*/ 1042641 w 2054180"/>
              <a:gd name="connsiteY376" fmla="*/ 817135 h 2531246"/>
              <a:gd name="connsiteX377" fmla="*/ 1042641 w 2054180"/>
              <a:gd name="connsiteY377" fmla="*/ 941543 h 2531246"/>
              <a:gd name="connsiteX378" fmla="*/ 1167049 w 2054180"/>
              <a:gd name="connsiteY378" fmla="*/ 941543 h 2531246"/>
              <a:gd name="connsiteX379" fmla="*/ 1167049 w 2054180"/>
              <a:gd name="connsiteY379" fmla="*/ 817135 h 2531246"/>
              <a:gd name="connsiteX380" fmla="*/ 887131 w 2054180"/>
              <a:gd name="connsiteY380" fmla="*/ 817135 h 2531246"/>
              <a:gd name="connsiteX381" fmla="*/ 887131 w 2054180"/>
              <a:gd name="connsiteY381" fmla="*/ 941543 h 2531246"/>
              <a:gd name="connsiteX382" fmla="*/ 1011539 w 2054180"/>
              <a:gd name="connsiteY382" fmla="*/ 941543 h 2531246"/>
              <a:gd name="connsiteX383" fmla="*/ 1011539 w 2054180"/>
              <a:gd name="connsiteY383" fmla="*/ 817135 h 2531246"/>
              <a:gd name="connsiteX384" fmla="*/ 731621 w 2054180"/>
              <a:gd name="connsiteY384" fmla="*/ 817135 h 2531246"/>
              <a:gd name="connsiteX385" fmla="*/ 731621 w 2054180"/>
              <a:gd name="connsiteY385" fmla="*/ 941543 h 2531246"/>
              <a:gd name="connsiteX386" fmla="*/ 856029 w 2054180"/>
              <a:gd name="connsiteY386" fmla="*/ 941543 h 2531246"/>
              <a:gd name="connsiteX387" fmla="*/ 856029 w 2054180"/>
              <a:gd name="connsiteY387" fmla="*/ 817135 h 2531246"/>
              <a:gd name="connsiteX388" fmla="*/ 576110 w 2054180"/>
              <a:gd name="connsiteY388" fmla="*/ 817135 h 2531246"/>
              <a:gd name="connsiteX389" fmla="*/ 576110 w 2054180"/>
              <a:gd name="connsiteY389" fmla="*/ 941543 h 2531246"/>
              <a:gd name="connsiteX390" fmla="*/ 700518 w 2054180"/>
              <a:gd name="connsiteY390" fmla="*/ 941543 h 2531246"/>
              <a:gd name="connsiteX391" fmla="*/ 700518 w 2054180"/>
              <a:gd name="connsiteY391" fmla="*/ 817135 h 2531246"/>
              <a:gd name="connsiteX392" fmla="*/ 420600 w 2054180"/>
              <a:gd name="connsiteY392" fmla="*/ 817135 h 2531246"/>
              <a:gd name="connsiteX393" fmla="*/ 420600 w 2054180"/>
              <a:gd name="connsiteY393" fmla="*/ 941543 h 2531246"/>
              <a:gd name="connsiteX394" fmla="*/ 545008 w 2054180"/>
              <a:gd name="connsiteY394" fmla="*/ 941543 h 2531246"/>
              <a:gd name="connsiteX395" fmla="*/ 545008 w 2054180"/>
              <a:gd name="connsiteY395" fmla="*/ 817135 h 2531246"/>
              <a:gd name="connsiteX396" fmla="*/ 265090 w 2054180"/>
              <a:gd name="connsiteY396" fmla="*/ 817135 h 2531246"/>
              <a:gd name="connsiteX397" fmla="*/ 265090 w 2054180"/>
              <a:gd name="connsiteY397" fmla="*/ 941543 h 2531246"/>
              <a:gd name="connsiteX398" fmla="*/ 389498 w 2054180"/>
              <a:gd name="connsiteY398" fmla="*/ 941543 h 2531246"/>
              <a:gd name="connsiteX399" fmla="*/ 389498 w 2054180"/>
              <a:gd name="connsiteY399" fmla="*/ 817135 h 2531246"/>
              <a:gd name="connsiteX400" fmla="*/ 1664682 w 2054180"/>
              <a:gd name="connsiteY400" fmla="*/ 656643 h 2531246"/>
              <a:gd name="connsiteX401" fmla="*/ 1664682 w 2054180"/>
              <a:gd name="connsiteY401" fmla="*/ 781051 h 2531246"/>
              <a:gd name="connsiteX402" fmla="*/ 1789090 w 2054180"/>
              <a:gd name="connsiteY402" fmla="*/ 781051 h 2531246"/>
              <a:gd name="connsiteX403" fmla="*/ 1789090 w 2054180"/>
              <a:gd name="connsiteY403" fmla="*/ 656643 h 2531246"/>
              <a:gd name="connsiteX404" fmla="*/ 1509172 w 2054180"/>
              <a:gd name="connsiteY404" fmla="*/ 656643 h 2531246"/>
              <a:gd name="connsiteX405" fmla="*/ 1509172 w 2054180"/>
              <a:gd name="connsiteY405" fmla="*/ 781051 h 2531246"/>
              <a:gd name="connsiteX406" fmla="*/ 1633580 w 2054180"/>
              <a:gd name="connsiteY406" fmla="*/ 781051 h 2531246"/>
              <a:gd name="connsiteX407" fmla="*/ 1633580 w 2054180"/>
              <a:gd name="connsiteY407" fmla="*/ 656643 h 2531246"/>
              <a:gd name="connsiteX408" fmla="*/ 1353661 w 2054180"/>
              <a:gd name="connsiteY408" fmla="*/ 656643 h 2531246"/>
              <a:gd name="connsiteX409" fmla="*/ 1353661 w 2054180"/>
              <a:gd name="connsiteY409" fmla="*/ 781051 h 2531246"/>
              <a:gd name="connsiteX410" fmla="*/ 1478069 w 2054180"/>
              <a:gd name="connsiteY410" fmla="*/ 781051 h 2531246"/>
              <a:gd name="connsiteX411" fmla="*/ 1478069 w 2054180"/>
              <a:gd name="connsiteY411" fmla="*/ 656643 h 2531246"/>
              <a:gd name="connsiteX412" fmla="*/ 1198151 w 2054180"/>
              <a:gd name="connsiteY412" fmla="*/ 656643 h 2531246"/>
              <a:gd name="connsiteX413" fmla="*/ 1198151 w 2054180"/>
              <a:gd name="connsiteY413" fmla="*/ 781051 h 2531246"/>
              <a:gd name="connsiteX414" fmla="*/ 1322559 w 2054180"/>
              <a:gd name="connsiteY414" fmla="*/ 781051 h 2531246"/>
              <a:gd name="connsiteX415" fmla="*/ 1322559 w 2054180"/>
              <a:gd name="connsiteY415" fmla="*/ 656643 h 2531246"/>
              <a:gd name="connsiteX416" fmla="*/ 1042641 w 2054180"/>
              <a:gd name="connsiteY416" fmla="*/ 656643 h 2531246"/>
              <a:gd name="connsiteX417" fmla="*/ 1042641 w 2054180"/>
              <a:gd name="connsiteY417" fmla="*/ 781051 h 2531246"/>
              <a:gd name="connsiteX418" fmla="*/ 1167049 w 2054180"/>
              <a:gd name="connsiteY418" fmla="*/ 781051 h 2531246"/>
              <a:gd name="connsiteX419" fmla="*/ 1167049 w 2054180"/>
              <a:gd name="connsiteY419" fmla="*/ 656643 h 2531246"/>
              <a:gd name="connsiteX420" fmla="*/ 887131 w 2054180"/>
              <a:gd name="connsiteY420" fmla="*/ 656643 h 2531246"/>
              <a:gd name="connsiteX421" fmla="*/ 887131 w 2054180"/>
              <a:gd name="connsiteY421" fmla="*/ 781051 h 2531246"/>
              <a:gd name="connsiteX422" fmla="*/ 1011539 w 2054180"/>
              <a:gd name="connsiteY422" fmla="*/ 781051 h 2531246"/>
              <a:gd name="connsiteX423" fmla="*/ 1011539 w 2054180"/>
              <a:gd name="connsiteY423" fmla="*/ 656643 h 2531246"/>
              <a:gd name="connsiteX424" fmla="*/ 731621 w 2054180"/>
              <a:gd name="connsiteY424" fmla="*/ 656643 h 2531246"/>
              <a:gd name="connsiteX425" fmla="*/ 731621 w 2054180"/>
              <a:gd name="connsiteY425" fmla="*/ 781051 h 2531246"/>
              <a:gd name="connsiteX426" fmla="*/ 856029 w 2054180"/>
              <a:gd name="connsiteY426" fmla="*/ 781051 h 2531246"/>
              <a:gd name="connsiteX427" fmla="*/ 856029 w 2054180"/>
              <a:gd name="connsiteY427" fmla="*/ 656643 h 2531246"/>
              <a:gd name="connsiteX428" fmla="*/ 576110 w 2054180"/>
              <a:gd name="connsiteY428" fmla="*/ 656643 h 2531246"/>
              <a:gd name="connsiteX429" fmla="*/ 576110 w 2054180"/>
              <a:gd name="connsiteY429" fmla="*/ 781051 h 2531246"/>
              <a:gd name="connsiteX430" fmla="*/ 700518 w 2054180"/>
              <a:gd name="connsiteY430" fmla="*/ 781051 h 2531246"/>
              <a:gd name="connsiteX431" fmla="*/ 700518 w 2054180"/>
              <a:gd name="connsiteY431" fmla="*/ 656643 h 2531246"/>
              <a:gd name="connsiteX432" fmla="*/ 420600 w 2054180"/>
              <a:gd name="connsiteY432" fmla="*/ 656643 h 2531246"/>
              <a:gd name="connsiteX433" fmla="*/ 420600 w 2054180"/>
              <a:gd name="connsiteY433" fmla="*/ 781051 h 2531246"/>
              <a:gd name="connsiteX434" fmla="*/ 545008 w 2054180"/>
              <a:gd name="connsiteY434" fmla="*/ 781051 h 2531246"/>
              <a:gd name="connsiteX435" fmla="*/ 545008 w 2054180"/>
              <a:gd name="connsiteY435" fmla="*/ 656643 h 2531246"/>
              <a:gd name="connsiteX436" fmla="*/ 265090 w 2054180"/>
              <a:gd name="connsiteY436" fmla="*/ 656643 h 2531246"/>
              <a:gd name="connsiteX437" fmla="*/ 265090 w 2054180"/>
              <a:gd name="connsiteY437" fmla="*/ 781051 h 2531246"/>
              <a:gd name="connsiteX438" fmla="*/ 389498 w 2054180"/>
              <a:gd name="connsiteY438" fmla="*/ 781051 h 2531246"/>
              <a:gd name="connsiteX439" fmla="*/ 389498 w 2054180"/>
              <a:gd name="connsiteY439" fmla="*/ 656643 h 2531246"/>
              <a:gd name="connsiteX440" fmla="*/ 1664682 w 2054180"/>
              <a:gd name="connsiteY440" fmla="*/ 501132 h 2531246"/>
              <a:gd name="connsiteX441" fmla="*/ 1664682 w 2054180"/>
              <a:gd name="connsiteY441" fmla="*/ 625540 h 2531246"/>
              <a:gd name="connsiteX442" fmla="*/ 1789090 w 2054180"/>
              <a:gd name="connsiteY442" fmla="*/ 625540 h 2531246"/>
              <a:gd name="connsiteX443" fmla="*/ 1789090 w 2054180"/>
              <a:gd name="connsiteY443" fmla="*/ 501132 h 2531246"/>
              <a:gd name="connsiteX444" fmla="*/ 1509172 w 2054180"/>
              <a:gd name="connsiteY444" fmla="*/ 501132 h 2531246"/>
              <a:gd name="connsiteX445" fmla="*/ 1509172 w 2054180"/>
              <a:gd name="connsiteY445" fmla="*/ 625540 h 2531246"/>
              <a:gd name="connsiteX446" fmla="*/ 1633580 w 2054180"/>
              <a:gd name="connsiteY446" fmla="*/ 625540 h 2531246"/>
              <a:gd name="connsiteX447" fmla="*/ 1633580 w 2054180"/>
              <a:gd name="connsiteY447" fmla="*/ 501132 h 2531246"/>
              <a:gd name="connsiteX448" fmla="*/ 1353661 w 2054180"/>
              <a:gd name="connsiteY448" fmla="*/ 501132 h 2531246"/>
              <a:gd name="connsiteX449" fmla="*/ 1353661 w 2054180"/>
              <a:gd name="connsiteY449" fmla="*/ 625540 h 2531246"/>
              <a:gd name="connsiteX450" fmla="*/ 1478069 w 2054180"/>
              <a:gd name="connsiteY450" fmla="*/ 625540 h 2531246"/>
              <a:gd name="connsiteX451" fmla="*/ 1478069 w 2054180"/>
              <a:gd name="connsiteY451" fmla="*/ 501132 h 2531246"/>
              <a:gd name="connsiteX452" fmla="*/ 1198151 w 2054180"/>
              <a:gd name="connsiteY452" fmla="*/ 501132 h 2531246"/>
              <a:gd name="connsiteX453" fmla="*/ 1198151 w 2054180"/>
              <a:gd name="connsiteY453" fmla="*/ 625540 h 2531246"/>
              <a:gd name="connsiteX454" fmla="*/ 1322559 w 2054180"/>
              <a:gd name="connsiteY454" fmla="*/ 625540 h 2531246"/>
              <a:gd name="connsiteX455" fmla="*/ 1322559 w 2054180"/>
              <a:gd name="connsiteY455" fmla="*/ 501132 h 2531246"/>
              <a:gd name="connsiteX456" fmla="*/ 1042641 w 2054180"/>
              <a:gd name="connsiteY456" fmla="*/ 501132 h 2531246"/>
              <a:gd name="connsiteX457" fmla="*/ 1042641 w 2054180"/>
              <a:gd name="connsiteY457" fmla="*/ 625540 h 2531246"/>
              <a:gd name="connsiteX458" fmla="*/ 1167049 w 2054180"/>
              <a:gd name="connsiteY458" fmla="*/ 625540 h 2531246"/>
              <a:gd name="connsiteX459" fmla="*/ 1167049 w 2054180"/>
              <a:gd name="connsiteY459" fmla="*/ 501132 h 2531246"/>
              <a:gd name="connsiteX460" fmla="*/ 887131 w 2054180"/>
              <a:gd name="connsiteY460" fmla="*/ 501132 h 2531246"/>
              <a:gd name="connsiteX461" fmla="*/ 887131 w 2054180"/>
              <a:gd name="connsiteY461" fmla="*/ 625540 h 2531246"/>
              <a:gd name="connsiteX462" fmla="*/ 1011539 w 2054180"/>
              <a:gd name="connsiteY462" fmla="*/ 625540 h 2531246"/>
              <a:gd name="connsiteX463" fmla="*/ 1011539 w 2054180"/>
              <a:gd name="connsiteY463" fmla="*/ 501132 h 2531246"/>
              <a:gd name="connsiteX464" fmla="*/ 731621 w 2054180"/>
              <a:gd name="connsiteY464" fmla="*/ 501132 h 2531246"/>
              <a:gd name="connsiteX465" fmla="*/ 731621 w 2054180"/>
              <a:gd name="connsiteY465" fmla="*/ 625540 h 2531246"/>
              <a:gd name="connsiteX466" fmla="*/ 856029 w 2054180"/>
              <a:gd name="connsiteY466" fmla="*/ 625540 h 2531246"/>
              <a:gd name="connsiteX467" fmla="*/ 856029 w 2054180"/>
              <a:gd name="connsiteY467" fmla="*/ 501132 h 2531246"/>
              <a:gd name="connsiteX468" fmla="*/ 576110 w 2054180"/>
              <a:gd name="connsiteY468" fmla="*/ 501132 h 2531246"/>
              <a:gd name="connsiteX469" fmla="*/ 576110 w 2054180"/>
              <a:gd name="connsiteY469" fmla="*/ 625540 h 2531246"/>
              <a:gd name="connsiteX470" fmla="*/ 700518 w 2054180"/>
              <a:gd name="connsiteY470" fmla="*/ 625540 h 2531246"/>
              <a:gd name="connsiteX471" fmla="*/ 700518 w 2054180"/>
              <a:gd name="connsiteY471" fmla="*/ 501132 h 2531246"/>
              <a:gd name="connsiteX472" fmla="*/ 420600 w 2054180"/>
              <a:gd name="connsiteY472" fmla="*/ 501132 h 2531246"/>
              <a:gd name="connsiteX473" fmla="*/ 420600 w 2054180"/>
              <a:gd name="connsiteY473" fmla="*/ 625540 h 2531246"/>
              <a:gd name="connsiteX474" fmla="*/ 545008 w 2054180"/>
              <a:gd name="connsiteY474" fmla="*/ 625540 h 2531246"/>
              <a:gd name="connsiteX475" fmla="*/ 545008 w 2054180"/>
              <a:gd name="connsiteY475" fmla="*/ 501132 h 2531246"/>
              <a:gd name="connsiteX476" fmla="*/ 265090 w 2054180"/>
              <a:gd name="connsiteY476" fmla="*/ 501132 h 2531246"/>
              <a:gd name="connsiteX477" fmla="*/ 265090 w 2054180"/>
              <a:gd name="connsiteY477" fmla="*/ 625540 h 2531246"/>
              <a:gd name="connsiteX478" fmla="*/ 389498 w 2054180"/>
              <a:gd name="connsiteY478" fmla="*/ 625540 h 2531246"/>
              <a:gd name="connsiteX479" fmla="*/ 389498 w 2054180"/>
              <a:gd name="connsiteY479" fmla="*/ 501132 h 2531246"/>
              <a:gd name="connsiteX480" fmla="*/ 1664682 w 2054180"/>
              <a:gd name="connsiteY480" fmla="*/ 345622 h 2531246"/>
              <a:gd name="connsiteX481" fmla="*/ 1664682 w 2054180"/>
              <a:gd name="connsiteY481" fmla="*/ 470030 h 2531246"/>
              <a:gd name="connsiteX482" fmla="*/ 1789090 w 2054180"/>
              <a:gd name="connsiteY482" fmla="*/ 470030 h 2531246"/>
              <a:gd name="connsiteX483" fmla="*/ 1789090 w 2054180"/>
              <a:gd name="connsiteY483" fmla="*/ 345622 h 2531246"/>
              <a:gd name="connsiteX484" fmla="*/ 1509172 w 2054180"/>
              <a:gd name="connsiteY484" fmla="*/ 345622 h 2531246"/>
              <a:gd name="connsiteX485" fmla="*/ 1509172 w 2054180"/>
              <a:gd name="connsiteY485" fmla="*/ 470030 h 2531246"/>
              <a:gd name="connsiteX486" fmla="*/ 1633580 w 2054180"/>
              <a:gd name="connsiteY486" fmla="*/ 470030 h 2531246"/>
              <a:gd name="connsiteX487" fmla="*/ 1633580 w 2054180"/>
              <a:gd name="connsiteY487" fmla="*/ 345622 h 2531246"/>
              <a:gd name="connsiteX488" fmla="*/ 1353661 w 2054180"/>
              <a:gd name="connsiteY488" fmla="*/ 345622 h 2531246"/>
              <a:gd name="connsiteX489" fmla="*/ 1353661 w 2054180"/>
              <a:gd name="connsiteY489" fmla="*/ 470030 h 2531246"/>
              <a:gd name="connsiteX490" fmla="*/ 1478069 w 2054180"/>
              <a:gd name="connsiteY490" fmla="*/ 470030 h 2531246"/>
              <a:gd name="connsiteX491" fmla="*/ 1478069 w 2054180"/>
              <a:gd name="connsiteY491" fmla="*/ 345622 h 2531246"/>
              <a:gd name="connsiteX492" fmla="*/ 1198151 w 2054180"/>
              <a:gd name="connsiteY492" fmla="*/ 345622 h 2531246"/>
              <a:gd name="connsiteX493" fmla="*/ 1198151 w 2054180"/>
              <a:gd name="connsiteY493" fmla="*/ 470030 h 2531246"/>
              <a:gd name="connsiteX494" fmla="*/ 1322559 w 2054180"/>
              <a:gd name="connsiteY494" fmla="*/ 470030 h 2531246"/>
              <a:gd name="connsiteX495" fmla="*/ 1322559 w 2054180"/>
              <a:gd name="connsiteY495" fmla="*/ 345622 h 2531246"/>
              <a:gd name="connsiteX496" fmla="*/ 1042641 w 2054180"/>
              <a:gd name="connsiteY496" fmla="*/ 345622 h 2531246"/>
              <a:gd name="connsiteX497" fmla="*/ 1042641 w 2054180"/>
              <a:gd name="connsiteY497" fmla="*/ 470030 h 2531246"/>
              <a:gd name="connsiteX498" fmla="*/ 1167049 w 2054180"/>
              <a:gd name="connsiteY498" fmla="*/ 470030 h 2531246"/>
              <a:gd name="connsiteX499" fmla="*/ 1167049 w 2054180"/>
              <a:gd name="connsiteY499" fmla="*/ 345622 h 2531246"/>
              <a:gd name="connsiteX500" fmla="*/ 887131 w 2054180"/>
              <a:gd name="connsiteY500" fmla="*/ 345622 h 2531246"/>
              <a:gd name="connsiteX501" fmla="*/ 887131 w 2054180"/>
              <a:gd name="connsiteY501" fmla="*/ 470030 h 2531246"/>
              <a:gd name="connsiteX502" fmla="*/ 1011539 w 2054180"/>
              <a:gd name="connsiteY502" fmla="*/ 470030 h 2531246"/>
              <a:gd name="connsiteX503" fmla="*/ 1011539 w 2054180"/>
              <a:gd name="connsiteY503" fmla="*/ 345622 h 2531246"/>
              <a:gd name="connsiteX504" fmla="*/ 731621 w 2054180"/>
              <a:gd name="connsiteY504" fmla="*/ 345622 h 2531246"/>
              <a:gd name="connsiteX505" fmla="*/ 731621 w 2054180"/>
              <a:gd name="connsiteY505" fmla="*/ 470030 h 2531246"/>
              <a:gd name="connsiteX506" fmla="*/ 856029 w 2054180"/>
              <a:gd name="connsiteY506" fmla="*/ 470030 h 2531246"/>
              <a:gd name="connsiteX507" fmla="*/ 856029 w 2054180"/>
              <a:gd name="connsiteY507" fmla="*/ 345622 h 2531246"/>
              <a:gd name="connsiteX508" fmla="*/ 576110 w 2054180"/>
              <a:gd name="connsiteY508" fmla="*/ 345622 h 2531246"/>
              <a:gd name="connsiteX509" fmla="*/ 576110 w 2054180"/>
              <a:gd name="connsiteY509" fmla="*/ 470030 h 2531246"/>
              <a:gd name="connsiteX510" fmla="*/ 700518 w 2054180"/>
              <a:gd name="connsiteY510" fmla="*/ 470030 h 2531246"/>
              <a:gd name="connsiteX511" fmla="*/ 700518 w 2054180"/>
              <a:gd name="connsiteY511" fmla="*/ 345622 h 2531246"/>
              <a:gd name="connsiteX512" fmla="*/ 420600 w 2054180"/>
              <a:gd name="connsiteY512" fmla="*/ 345622 h 2531246"/>
              <a:gd name="connsiteX513" fmla="*/ 420600 w 2054180"/>
              <a:gd name="connsiteY513" fmla="*/ 470030 h 2531246"/>
              <a:gd name="connsiteX514" fmla="*/ 545008 w 2054180"/>
              <a:gd name="connsiteY514" fmla="*/ 470030 h 2531246"/>
              <a:gd name="connsiteX515" fmla="*/ 545008 w 2054180"/>
              <a:gd name="connsiteY515" fmla="*/ 345622 h 2531246"/>
              <a:gd name="connsiteX516" fmla="*/ 265090 w 2054180"/>
              <a:gd name="connsiteY516" fmla="*/ 345622 h 2531246"/>
              <a:gd name="connsiteX517" fmla="*/ 265090 w 2054180"/>
              <a:gd name="connsiteY517" fmla="*/ 470030 h 2531246"/>
              <a:gd name="connsiteX518" fmla="*/ 389498 w 2054180"/>
              <a:gd name="connsiteY518" fmla="*/ 470030 h 2531246"/>
              <a:gd name="connsiteX519" fmla="*/ 389498 w 2054180"/>
              <a:gd name="connsiteY519" fmla="*/ 345622 h 2531246"/>
              <a:gd name="connsiteX520" fmla="*/ 1664682 w 2054180"/>
              <a:gd name="connsiteY520" fmla="*/ 190112 h 2531246"/>
              <a:gd name="connsiteX521" fmla="*/ 1664682 w 2054180"/>
              <a:gd name="connsiteY521" fmla="*/ 314520 h 2531246"/>
              <a:gd name="connsiteX522" fmla="*/ 1789090 w 2054180"/>
              <a:gd name="connsiteY522" fmla="*/ 314520 h 2531246"/>
              <a:gd name="connsiteX523" fmla="*/ 1789090 w 2054180"/>
              <a:gd name="connsiteY523" fmla="*/ 190112 h 2531246"/>
              <a:gd name="connsiteX524" fmla="*/ 1509172 w 2054180"/>
              <a:gd name="connsiteY524" fmla="*/ 190112 h 2531246"/>
              <a:gd name="connsiteX525" fmla="*/ 1509172 w 2054180"/>
              <a:gd name="connsiteY525" fmla="*/ 314520 h 2531246"/>
              <a:gd name="connsiteX526" fmla="*/ 1633580 w 2054180"/>
              <a:gd name="connsiteY526" fmla="*/ 314520 h 2531246"/>
              <a:gd name="connsiteX527" fmla="*/ 1633580 w 2054180"/>
              <a:gd name="connsiteY527" fmla="*/ 190112 h 2531246"/>
              <a:gd name="connsiteX528" fmla="*/ 1353661 w 2054180"/>
              <a:gd name="connsiteY528" fmla="*/ 190112 h 2531246"/>
              <a:gd name="connsiteX529" fmla="*/ 1353661 w 2054180"/>
              <a:gd name="connsiteY529" fmla="*/ 314520 h 2531246"/>
              <a:gd name="connsiteX530" fmla="*/ 1478069 w 2054180"/>
              <a:gd name="connsiteY530" fmla="*/ 314520 h 2531246"/>
              <a:gd name="connsiteX531" fmla="*/ 1478069 w 2054180"/>
              <a:gd name="connsiteY531" fmla="*/ 190112 h 2531246"/>
              <a:gd name="connsiteX532" fmla="*/ 1198151 w 2054180"/>
              <a:gd name="connsiteY532" fmla="*/ 190112 h 2531246"/>
              <a:gd name="connsiteX533" fmla="*/ 1198151 w 2054180"/>
              <a:gd name="connsiteY533" fmla="*/ 314520 h 2531246"/>
              <a:gd name="connsiteX534" fmla="*/ 1322559 w 2054180"/>
              <a:gd name="connsiteY534" fmla="*/ 314520 h 2531246"/>
              <a:gd name="connsiteX535" fmla="*/ 1322559 w 2054180"/>
              <a:gd name="connsiteY535" fmla="*/ 190112 h 2531246"/>
              <a:gd name="connsiteX536" fmla="*/ 1042641 w 2054180"/>
              <a:gd name="connsiteY536" fmla="*/ 190112 h 2531246"/>
              <a:gd name="connsiteX537" fmla="*/ 1042641 w 2054180"/>
              <a:gd name="connsiteY537" fmla="*/ 314520 h 2531246"/>
              <a:gd name="connsiteX538" fmla="*/ 1167049 w 2054180"/>
              <a:gd name="connsiteY538" fmla="*/ 314520 h 2531246"/>
              <a:gd name="connsiteX539" fmla="*/ 1167049 w 2054180"/>
              <a:gd name="connsiteY539" fmla="*/ 190112 h 2531246"/>
              <a:gd name="connsiteX540" fmla="*/ 887131 w 2054180"/>
              <a:gd name="connsiteY540" fmla="*/ 190112 h 2531246"/>
              <a:gd name="connsiteX541" fmla="*/ 887131 w 2054180"/>
              <a:gd name="connsiteY541" fmla="*/ 314520 h 2531246"/>
              <a:gd name="connsiteX542" fmla="*/ 1011539 w 2054180"/>
              <a:gd name="connsiteY542" fmla="*/ 314520 h 2531246"/>
              <a:gd name="connsiteX543" fmla="*/ 1011539 w 2054180"/>
              <a:gd name="connsiteY543" fmla="*/ 190112 h 2531246"/>
              <a:gd name="connsiteX544" fmla="*/ 731621 w 2054180"/>
              <a:gd name="connsiteY544" fmla="*/ 190112 h 2531246"/>
              <a:gd name="connsiteX545" fmla="*/ 731621 w 2054180"/>
              <a:gd name="connsiteY545" fmla="*/ 314520 h 2531246"/>
              <a:gd name="connsiteX546" fmla="*/ 856029 w 2054180"/>
              <a:gd name="connsiteY546" fmla="*/ 314520 h 2531246"/>
              <a:gd name="connsiteX547" fmla="*/ 856029 w 2054180"/>
              <a:gd name="connsiteY547" fmla="*/ 190112 h 2531246"/>
              <a:gd name="connsiteX548" fmla="*/ 576110 w 2054180"/>
              <a:gd name="connsiteY548" fmla="*/ 190112 h 2531246"/>
              <a:gd name="connsiteX549" fmla="*/ 576110 w 2054180"/>
              <a:gd name="connsiteY549" fmla="*/ 314520 h 2531246"/>
              <a:gd name="connsiteX550" fmla="*/ 700518 w 2054180"/>
              <a:gd name="connsiteY550" fmla="*/ 314520 h 2531246"/>
              <a:gd name="connsiteX551" fmla="*/ 700518 w 2054180"/>
              <a:gd name="connsiteY551" fmla="*/ 190112 h 2531246"/>
              <a:gd name="connsiteX552" fmla="*/ 420600 w 2054180"/>
              <a:gd name="connsiteY552" fmla="*/ 190112 h 2531246"/>
              <a:gd name="connsiteX553" fmla="*/ 420600 w 2054180"/>
              <a:gd name="connsiteY553" fmla="*/ 314520 h 2531246"/>
              <a:gd name="connsiteX554" fmla="*/ 545008 w 2054180"/>
              <a:gd name="connsiteY554" fmla="*/ 314520 h 2531246"/>
              <a:gd name="connsiteX555" fmla="*/ 545008 w 2054180"/>
              <a:gd name="connsiteY555" fmla="*/ 190112 h 2531246"/>
              <a:gd name="connsiteX556" fmla="*/ 265090 w 2054180"/>
              <a:gd name="connsiteY556" fmla="*/ 190112 h 2531246"/>
              <a:gd name="connsiteX557" fmla="*/ 265090 w 2054180"/>
              <a:gd name="connsiteY557" fmla="*/ 314520 h 2531246"/>
              <a:gd name="connsiteX558" fmla="*/ 389498 w 2054180"/>
              <a:gd name="connsiteY558" fmla="*/ 314520 h 2531246"/>
              <a:gd name="connsiteX559" fmla="*/ 389498 w 2054180"/>
              <a:gd name="connsiteY559" fmla="*/ 190112 h 2531246"/>
              <a:gd name="connsiteX560" fmla="*/ 0 w 2054180"/>
              <a:gd name="connsiteY560" fmla="*/ 0 h 2531246"/>
              <a:gd name="connsiteX561" fmla="*/ 2054180 w 2054180"/>
              <a:gd name="connsiteY561" fmla="*/ 0 h 2531246"/>
              <a:gd name="connsiteX562" fmla="*/ 2054180 w 2054180"/>
              <a:gd name="connsiteY562" fmla="*/ 2531246 h 2531246"/>
              <a:gd name="connsiteX563" fmla="*/ 0 w 2054180"/>
              <a:gd name="connsiteY563" fmla="*/ 2531246 h 25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2054180" h="2531246">
                <a:moveTo>
                  <a:pt x="1664682" y="2216727"/>
                </a:moveTo>
                <a:lnTo>
                  <a:pt x="1664682" y="2341135"/>
                </a:lnTo>
                <a:lnTo>
                  <a:pt x="1789090" y="2341135"/>
                </a:lnTo>
                <a:lnTo>
                  <a:pt x="1789090" y="2216727"/>
                </a:lnTo>
                <a:close/>
                <a:moveTo>
                  <a:pt x="1509172" y="2216727"/>
                </a:moveTo>
                <a:lnTo>
                  <a:pt x="1509172" y="2341135"/>
                </a:lnTo>
                <a:lnTo>
                  <a:pt x="1633580" y="2341135"/>
                </a:lnTo>
                <a:lnTo>
                  <a:pt x="1633580" y="2216727"/>
                </a:lnTo>
                <a:close/>
                <a:moveTo>
                  <a:pt x="1353661" y="2216727"/>
                </a:moveTo>
                <a:lnTo>
                  <a:pt x="1353661" y="2341135"/>
                </a:lnTo>
                <a:lnTo>
                  <a:pt x="1478069" y="2341135"/>
                </a:lnTo>
                <a:lnTo>
                  <a:pt x="1478069" y="2216727"/>
                </a:lnTo>
                <a:close/>
                <a:moveTo>
                  <a:pt x="1198151" y="2216727"/>
                </a:moveTo>
                <a:lnTo>
                  <a:pt x="1198151" y="2341135"/>
                </a:lnTo>
                <a:lnTo>
                  <a:pt x="1322559" y="2341135"/>
                </a:lnTo>
                <a:lnTo>
                  <a:pt x="1322559" y="2216727"/>
                </a:lnTo>
                <a:close/>
                <a:moveTo>
                  <a:pt x="1042641" y="2216727"/>
                </a:moveTo>
                <a:lnTo>
                  <a:pt x="1042641" y="2341135"/>
                </a:lnTo>
                <a:lnTo>
                  <a:pt x="1167049" y="2341135"/>
                </a:lnTo>
                <a:lnTo>
                  <a:pt x="1167049" y="2216727"/>
                </a:lnTo>
                <a:close/>
                <a:moveTo>
                  <a:pt x="887131" y="2216727"/>
                </a:moveTo>
                <a:lnTo>
                  <a:pt x="887131" y="2341135"/>
                </a:lnTo>
                <a:lnTo>
                  <a:pt x="1011539" y="2341135"/>
                </a:lnTo>
                <a:lnTo>
                  <a:pt x="1011539" y="2216727"/>
                </a:lnTo>
                <a:close/>
                <a:moveTo>
                  <a:pt x="731621" y="2216727"/>
                </a:moveTo>
                <a:lnTo>
                  <a:pt x="731621" y="2341135"/>
                </a:lnTo>
                <a:lnTo>
                  <a:pt x="856029" y="2341135"/>
                </a:lnTo>
                <a:lnTo>
                  <a:pt x="856029" y="2216727"/>
                </a:lnTo>
                <a:close/>
                <a:moveTo>
                  <a:pt x="576110" y="2216727"/>
                </a:moveTo>
                <a:lnTo>
                  <a:pt x="576110" y="2341135"/>
                </a:lnTo>
                <a:lnTo>
                  <a:pt x="700518" y="2341135"/>
                </a:lnTo>
                <a:lnTo>
                  <a:pt x="700518" y="2216727"/>
                </a:lnTo>
                <a:close/>
                <a:moveTo>
                  <a:pt x="420600" y="2216727"/>
                </a:moveTo>
                <a:lnTo>
                  <a:pt x="420600" y="2341135"/>
                </a:lnTo>
                <a:lnTo>
                  <a:pt x="545008" y="2341135"/>
                </a:lnTo>
                <a:lnTo>
                  <a:pt x="545008" y="2216727"/>
                </a:lnTo>
                <a:close/>
                <a:moveTo>
                  <a:pt x="265090" y="2216727"/>
                </a:moveTo>
                <a:lnTo>
                  <a:pt x="265090" y="2341135"/>
                </a:lnTo>
                <a:lnTo>
                  <a:pt x="389498" y="2341135"/>
                </a:lnTo>
                <a:lnTo>
                  <a:pt x="389498" y="2216727"/>
                </a:lnTo>
                <a:close/>
                <a:moveTo>
                  <a:pt x="1664682" y="2061216"/>
                </a:moveTo>
                <a:lnTo>
                  <a:pt x="1664682" y="2185624"/>
                </a:lnTo>
                <a:lnTo>
                  <a:pt x="1789090" y="2185624"/>
                </a:lnTo>
                <a:lnTo>
                  <a:pt x="1789090" y="2061216"/>
                </a:lnTo>
                <a:close/>
                <a:moveTo>
                  <a:pt x="1509172" y="2061216"/>
                </a:moveTo>
                <a:lnTo>
                  <a:pt x="1509172" y="2185624"/>
                </a:lnTo>
                <a:lnTo>
                  <a:pt x="1633580" y="2185624"/>
                </a:lnTo>
                <a:lnTo>
                  <a:pt x="1633580" y="2061216"/>
                </a:lnTo>
                <a:close/>
                <a:moveTo>
                  <a:pt x="1353661" y="2061216"/>
                </a:moveTo>
                <a:lnTo>
                  <a:pt x="1353661" y="2185624"/>
                </a:lnTo>
                <a:lnTo>
                  <a:pt x="1478069" y="2185624"/>
                </a:lnTo>
                <a:lnTo>
                  <a:pt x="1478069" y="2061216"/>
                </a:lnTo>
                <a:close/>
                <a:moveTo>
                  <a:pt x="1198151" y="2061216"/>
                </a:moveTo>
                <a:lnTo>
                  <a:pt x="1198151" y="2185624"/>
                </a:lnTo>
                <a:lnTo>
                  <a:pt x="1322559" y="2185624"/>
                </a:lnTo>
                <a:lnTo>
                  <a:pt x="1322559" y="2061216"/>
                </a:lnTo>
                <a:close/>
                <a:moveTo>
                  <a:pt x="1042641" y="2061216"/>
                </a:moveTo>
                <a:lnTo>
                  <a:pt x="1042641" y="2185624"/>
                </a:lnTo>
                <a:lnTo>
                  <a:pt x="1167049" y="2185624"/>
                </a:lnTo>
                <a:lnTo>
                  <a:pt x="1167049" y="2061216"/>
                </a:lnTo>
                <a:close/>
                <a:moveTo>
                  <a:pt x="887131" y="2061216"/>
                </a:moveTo>
                <a:lnTo>
                  <a:pt x="887131" y="2185624"/>
                </a:lnTo>
                <a:lnTo>
                  <a:pt x="1011539" y="2185624"/>
                </a:lnTo>
                <a:lnTo>
                  <a:pt x="1011539" y="2061216"/>
                </a:lnTo>
                <a:close/>
                <a:moveTo>
                  <a:pt x="731621" y="2061216"/>
                </a:moveTo>
                <a:lnTo>
                  <a:pt x="731621" y="2185624"/>
                </a:lnTo>
                <a:lnTo>
                  <a:pt x="856029" y="2185624"/>
                </a:lnTo>
                <a:lnTo>
                  <a:pt x="856029" y="2061216"/>
                </a:lnTo>
                <a:close/>
                <a:moveTo>
                  <a:pt x="576110" y="2061216"/>
                </a:moveTo>
                <a:lnTo>
                  <a:pt x="576110" y="2185624"/>
                </a:lnTo>
                <a:lnTo>
                  <a:pt x="700518" y="2185624"/>
                </a:lnTo>
                <a:lnTo>
                  <a:pt x="700518" y="2061216"/>
                </a:lnTo>
                <a:close/>
                <a:moveTo>
                  <a:pt x="420600" y="2061216"/>
                </a:moveTo>
                <a:lnTo>
                  <a:pt x="420600" y="2185624"/>
                </a:lnTo>
                <a:lnTo>
                  <a:pt x="545008" y="2185624"/>
                </a:lnTo>
                <a:lnTo>
                  <a:pt x="545008" y="2061216"/>
                </a:lnTo>
                <a:close/>
                <a:moveTo>
                  <a:pt x="265090" y="2061216"/>
                </a:moveTo>
                <a:lnTo>
                  <a:pt x="265090" y="2185624"/>
                </a:lnTo>
                <a:lnTo>
                  <a:pt x="389498" y="2185624"/>
                </a:lnTo>
                <a:lnTo>
                  <a:pt x="389498" y="2061216"/>
                </a:lnTo>
                <a:close/>
                <a:moveTo>
                  <a:pt x="1664682" y="1905706"/>
                </a:moveTo>
                <a:lnTo>
                  <a:pt x="1664682" y="2030114"/>
                </a:lnTo>
                <a:lnTo>
                  <a:pt x="1789090" y="2030114"/>
                </a:lnTo>
                <a:lnTo>
                  <a:pt x="1789090" y="1905706"/>
                </a:lnTo>
                <a:close/>
                <a:moveTo>
                  <a:pt x="1509172" y="1905706"/>
                </a:moveTo>
                <a:lnTo>
                  <a:pt x="1509172" y="2030114"/>
                </a:lnTo>
                <a:lnTo>
                  <a:pt x="1633580" y="2030114"/>
                </a:lnTo>
                <a:lnTo>
                  <a:pt x="1633580" y="1905706"/>
                </a:lnTo>
                <a:close/>
                <a:moveTo>
                  <a:pt x="1353661" y="1905706"/>
                </a:moveTo>
                <a:lnTo>
                  <a:pt x="1353661" y="2030114"/>
                </a:lnTo>
                <a:lnTo>
                  <a:pt x="1478069" y="2030114"/>
                </a:lnTo>
                <a:lnTo>
                  <a:pt x="1478069" y="1905706"/>
                </a:lnTo>
                <a:close/>
                <a:moveTo>
                  <a:pt x="1198151" y="1905706"/>
                </a:moveTo>
                <a:lnTo>
                  <a:pt x="1198151" y="2030114"/>
                </a:lnTo>
                <a:lnTo>
                  <a:pt x="1322559" y="2030114"/>
                </a:lnTo>
                <a:lnTo>
                  <a:pt x="1322559" y="1905706"/>
                </a:lnTo>
                <a:close/>
                <a:moveTo>
                  <a:pt x="1042641" y="1905706"/>
                </a:moveTo>
                <a:lnTo>
                  <a:pt x="1042641" y="2030114"/>
                </a:lnTo>
                <a:lnTo>
                  <a:pt x="1167049" y="2030114"/>
                </a:lnTo>
                <a:lnTo>
                  <a:pt x="1167049" y="1905706"/>
                </a:lnTo>
                <a:close/>
                <a:moveTo>
                  <a:pt x="887131" y="1905706"/>
                </a:moveTo>
                <a:lnTo>
                  <a:pt x="887131" y="2030114"/>
                </a:lnTo>
                <a:lnTo>
                  <a:pt x="1011539" y="2030114"/>
                </a:lnTo>
                <a:lnTo>
                  <a:pt x="1011539" y="1905706"/>
                </a:lnTo>
                <a:close/>
                <a:moveTo>
                  <a:pt x="731621" y="1905706"/>
                </a:moveTo>
                <a:lnTo>
                  <a:pt x="731621" y="2030114"/>
                </a:lnTo>
                <a:lnTo>
                  <a:pt x="856029" y="2030114"/>
                </a:lnTo>
                <a:lnTo>
                  <a:pt x="856029" y="1905706"/>
                </a:lnTo>
                <a:close/>
                <a:moveTo>
                  <a:pt x="576110" y="1905706"/>
                </a:moveTo>
                <a:lnTo>
                  <a:pt x="576110" y="2030114"/>
                </a:lnTo>
                <a:lnTo>
                  <a:pt x="700518" y="2030114"/>
                </a:lnTo>
                <a:lnTo>
                  <a:pt x="700518" y="1905706"/>
                </a:lnTo>
                <a:close/>
                <a:moveTo>
                  <a:pt x="420600" y="1905706"/>
                </a:moveTo>
                <a:lnTo>
                  <a:pt x="420600" y="2030114"/>
                </a:lnTo>
                <a:lnTo>
                  <a:pt x="545008" y="2030114"/>
                </a:lnTo>
                <a:lnTo>
                  <a:pt x="545008" y="1905706"/>
                </a:lnTo>
                <a:close/>
                <a:moveTo>
                  <a:pt x="265090" y="1905706"/>
                </a:moveTo>
                <a:lnTo>
                  <a:pt x="265090" y="2030114"/>
                </a:lnTo>
                <a:lnTo>
                  <a:pt x="389498" y="2030114"/>
                </a:lnTo>
                <a:lnTo>
                  <a:pt x="389498" y="1905706"/>
                </a:lnTo>
                <a:close/>
                <a:moveTo>
                  <a:pt x="1664682" y="1750196"/>
                </a:moveTo>
                <a:lnTo>
                  <a:pt x="1664682" y="1874604"/>
                </a:lnTo>
                <a:lnTo>
                  <a:pt x="1789090" y="1874604"/>
                </a:lnTo>
                <a:lnTo>
                  <a:pt x="1789090" y="1750196"/>
                </a:lnTo>
                <a:close/>
                <a:moveTo>
                  <a:pt x="1509172" y="1750196"/>
                </a:moveTo>
                <a:lnTo>
                  <a:pt x="1509172" y="1874604"/>
                </a:lnTo>
                <a:lnTo>
                  <a:pt x="1633580" y="1874604"/>
                </a:lnTo>
                <a:lnTo>
                  <a:pt x="1633580" y="1750196"/>
                </a:lnTo>
                <a:close/>
                <a:moveTo>
                  <a:pt x="1353661" y="1750196"/>
                </a:moveTo>
                <a:lnTo>
                  <a:pt x="1353661" y="1874604"/>
                </a:lnTo>
                <a:lnTo>
                  <a:pt x="1478069" y="1874604"/>
                </a:lnTo>
                <a:lnTo>
                  <a:pt x="1478069" y="1750196"/>
                </a:lnTo>
                <a:close/>
                <a:moveTo>
                  <a:pt x="1198151" y="1750196"/>
                </a:moveTo>
                <a:lnTo>
                  <a:pt x="1198151" y="1874604"/>
                </a:lnTo>
                <a:lnTo>
                  <a:pt x="1322559" y="1874604"/>
                </a:lnTo>
                <a:lnTo>
                  <a:pt x="1322559" y="1750196"/>
                </a:lnTo>
                <a:close/>
                <a:moveTo>
                  <a:pt x="1042641" y="1750196"/>
                </a:moveTo>
                <a:lnTo>
                  <a:pt x="1042641" y="1874604"/>
                </a:lnTo>
                <a:lnTo>
                  <a:pt x="1167049" y="1874604"/>
                </a:lnTo>
                <a:lnTo>
                  <a:pt x="1167049" y="1750196"/>
                </a:lnTo>
                <a:close/>
                <a:moveTo>
                  <a:pt x="887131" y="1750196"/>
                </a:moveTo>
                <a:lnTo>
                  <a:pt x="887131" y="1874604"/>
                </a:lnTo>
                <a:lnTo>
                  <a:pt x="1011539" y="1874604"/>
                </a:lnTo>
                <a:lnTo>
                  <a:pt x="1011539" y="1750196"/>
                </a:lnTo>
                <a:close/>
                <a:moveTo>
                  <a:pt x="731621" y="1750196"/>
                </a:moveTo>
                <a:lnTo>
                  <a:pt x="731621" y="1874604"/>
                </a:lnTo>
                <a:lnTo>
                  <a:pt x="856029" y="1874604"/>
                </a:lnTo>
                <a:lnTo>
                  <a:pt x="856029" y="1750196"/>
                </a:lnTo>
                <a:close/>
                <a:moveTo>
                  <a:pt x="576110" y="1750196"/>
                </a:moveTo>
                <a:lnTo>
                  <a:pt x="576110" y="1874604"/>
                </a:lnTo>
                <a:lnTo>
                  <a:pt x="700518" y="1874604"/>
                </a:lnTo>
                <a:lnTo>
                  <a:pt x="700518" y="1750196"/>
                </a:lnTo>
                <a:close/>
                <a:moveTo>
                  <a:pt x="420600" y="1750196"/>
                </a:moveTo>
                <a:lnTo>
                  <a:pt x="420600" y="1874604"/>
                </a:lnTo>
                <a:lnTo>
                  <a:pt x="545008" y="1874604"/>
                </a:lnTo>
                <a:lnTo>
                  <a:pt x="545008" y="1750196"/>
                </a:lnTo>
                <a:close/>
                <a:moveTo>
                  <a:pt x="265090" y="1750196"/>
                </a:moveTo>
                <a:lnTo>
                  <a:pt x="265090" y="1874604"/>
                </a:lnTo>
                <a:lnTo>
                  <a:pt x="389498" y="1874604"/>
                </a:lnTo>
                <a:lnTo>
                  <a:pt x="389498" y="1750196"/>
                </a:lnTo>
                <a:close/>
                <a:moveTo>
                  <a:pt x="1664682" y="1594686"/>
                </a:moveTo>
                <a:lnTo>
                  <a:pt x="1664682" y="1719094"/>
                </a:lnTo>
                <a:lnTo>
                  <a:pt x="1789090" y="1719094"/>
                </a:lnTo>
                <a:lnTo>
                  <a:pt x="1789090" y="1594686"/>
                </a:lnTo>
                <a:close/>
                <a:moveTo>
                  <a:pt x="1509172" y="1594686"/>
                </a:moveTo>
                <a:lnTo>
                  <a:pt x="1509172" y="1719094"/>
                </a:lnTo>
                <a:lnTo>
                  <a:pt x="1633580" y="1719094"/>
                </a:lnTo>
                <a:lnTo>
                  <a:pt x="1633580" y="1594686"/>
                </a:lnTo>
                <a:close/>
                <a:moveTo>
                  <a:pt x="1353661" y="1594686"/>
                </a:moveTo>
                <a:lnTo>
                  <a:pt x="1353661" y="1719094"/>
                </a:lnTo>
                <a:lnTo>
                  <a:pt x="1478069" y="1719094"/>
                </a:lnTo>
                <a:lnTo>
                  <a:pt x="1478069" y="1594686"/>
                </a:lnTo>
                <a:close/>
                <a:moveTo>
                  <a:pt x="1198151" y="1594686"/>
                </a:moveTo>
                <a:lnTo>
                  <a:pt x="1198151" y="1719094"/>
                </a:lnTo>
                <a:lnTo>
                  <a:pt x="1322559" y="1719094"/>
                </a:lnTo>
                <a:lnTo>
                  <a:pt x="1322559" y="1594686"/>
                </a:lnTo>
                <a:close/>
                <a:moveTo>
                  <a:pt x="1042641" y="1594686"/>
                </a:moveTo>
                <a:lnTo>
                  <a:pt x="1042641" y="1719094"/>
                </a:lnTo>
                <a:lnTo>
                  <a:pt x="1167049" y="1719094"/>
                </a:lnTo>
                <a:lnTo>
                  <a:pt x="1167049" y="1594686"/>
                </a:lnTo>
                <a:close/>
                <a:moveTo>
                  <a:pt x="887131" y="1594686"/>
                </a:moveTo>
                <a:lnTo>
                  <a:pt x="887131" y="1719094"/>
                </a:lnTo>
                <a:lnTo>
                  <a:pt x="1011539" y="1719094"/>
                </a:lnTo>
                <a:lnTo>
                  <a:pt x="1011539" y="1594686"/>
                </a:lnTo>
                <a:close/>
                <a:moveTo>
                  <a:pt x="731621" y="1594686"/>
                </a:moveTo>
                <a:lnTo>
                  <a:pt x="731621" y="1719094"/>
                </a:lnTo>
                <a:lnTo>
                  <a:pt x="856029" y="1719094"/>
                </a:lnTo>
                <a:lnTo>
                  <a:pt x="856029" y="1594686"/>
                </a:lnTo>
                <a:close/>
                <a:moveTo>
                  <a:pt x="576110" y="1594686"/>
                </a:moveTo>
                <a:lnTo>
                  <a:pt x="576110" y="1719094"/>
                </a:lnTo>
                <a:lnTo>
                  <a:pt x="700518" y="1719094"/>
                </a:lnTo>
                <a:lnTo>
                  <a:pt x="700518" y="1594686"/>
                </a:lnTo>
                <a:close/>
                <a:moveTo>
                  <a:pt x="420600" y="1594686"/>
                </a:moveTo>
                <a:lnTo>
                  <a:pt x="420600" y="1719094"/>
                </a:lnTo>
                <a:lnTo>
                  <a:pt x="545008" y="1719094"/>
                </a:lnTo>
                <a:lnTo>
                  <a:pt x="545008" y="1594686"/>
                </a:lnTo>
                <a:close/>
                <a:moveTo>
                  <a:pt x="265090" y="1594686"/>
                </a:moveTo>
                <a:lnTo>
                  <a:pt x="265090" y="1719094"/>
                </a:lnTo>
                <a:lnTo>
                  <a:pt x="389498" y="1719094"/>
                </a:lnTo>
                <a:lnTo>
                  <a:pt x="389498" y="1594686"/>
                </a:lnTo>
                <a:close/>
                <a:moveTo>
                  <a:pt x="1664682" y="1439176"/>
                </a:moveTo>
                <a:lnTo>
                  <a:pt x="1664682" y="1563584"/>
                </a:lnTo>
                <a:lnTo>
                  <a:pt x="1789090" y="1563584"/>
                </a:lnTo>
                <a:lnTo>
                  <a:pt x="1789090" y="1439176"/>
                </a:lnTo>
                <a:close/>
                <a:moveTo>
                  <a:pt x="1509172" y="1439176"/>
                </a:moveTo>
                <a:lnTo>
                  <a:pt x="1509172" y="1563584"/>
                </a:lnTo>
                <a:lnTo>
                  <a:pt x="1633580" y="1563584"/>
                </a:lnTo>
                <a:lnTo>
                  <a:pt x="1633580" y="1439176"/>
                </a:lnTo>
                <a:close/>
                <a:moveTo>
                  <a:pt x="1353661" y="1439176"/>
                </a:moveTo>
                <a:lnTo>
                  <a:pt x="1353661" y="1563584"/>
                </a:lnTo>
                <a:lnTo>
                  <a:pt x="1478069" y="1563584"/>
                </a:lnTo>
                <a:lnTo>
                  <a:pt x="1478069" y="1439176"/>
                </a:lnTo>
                <a:close/>
                <a:moveTo>
                  <a:pt x="1198151" y="1439176"/>
                </a:moveTo>
                <a:lnTo>
                  <a:pt x="1198151" y="1563584"/>
                </a:lnTo>
                <a:lnTo>
                  <a:pt x="1322559" y="1563584"/>
                </a:lnTo>
                <a:lnTo>
                  <a:pt x="1322559" y="1439176"/>
                </a:lnTo>
                <a:close/>
                <a:moveTo>
                  <a:pt x="1042641" y="1439176"/>
                </a:moveTo>
                <a:lnTo>
                  <a:pt x="1042641" y="1563584"/>
                </a:lnTo>
                <a:lnTo>
                  <a:pt x="1167049" y="1563584"/>
                </a:lnTo>
                <a:lnTo>
                  <a:pt x="1167049" y="1439176"/>
                </a:lnTo>
                <a:close/>
                <a:moveTo>
                  <a:pt x="887131" y="1439176"/>
                </a:moveTo>
                <a:lnTo>
                  <a:pt x="887131" y="1563584"/>
                </a:lnTo>
                <a:lnTo>
                  <a:pt x="1011539" y="1563584"/>
                </a:lnTo>
                <a:lnTo>
                  <a:pt x="1011539" y="1439176"/>
                </a:lnTo>
                <a:close/>
                <a:moveTo>
                  <a:pt x="731621" y="1439176"/>
                </a:moveTo>
                <a:lnTo>
                  <a:pt x="731621" y="1563584"/>
                </a:lnTo>
                <a:lnTo>
                  <a:pt x="856029" y="1563584"/>
                </a:lnTo>
                <a:lnTo>
                  <a:pt x="856029" y="1439176"/>
                </a:lnTo>
                <a:close/>
                <a:moveTo>
                  <a:pt x="576110" y="1439176"/>
                </a:moveTo>
                <a:lnTo>
                  <a:pt x="576110" y="1563584"/>
                </a:lnTo>
                <a:lnTo>
                  <a:pt x="700518" y="1563584"/>
                </a:lnTo>
                <a:lnTo>
                  <a:pt x="700518" y="1439176"/>
                </a:lnTo>
                <a:close/>
                <a:moveTo>
                  <a:pt x="420600" y="1439176"/>
                </a:moveTo>
                <a:lnTo>
                  <a:pt x="420600" y="1563584"/>
                </a:lnTo>
                <a:lnTo>
                  <a:pt x="545008" y="1563584"/>
                </a:lnTo>
                <a:lnTo>
                  <a:pt x="545008" y="1439176"/>
                </a:lnTo>
                <a:close/>
                <a:moveTo>
                  <a:pt x="265090" y="1439176"/>
                </a:moveTo>
                <a:lnTo>
                  <a:pt x="265090" y="1563584"/>
                </a:lnTo>
                <a:lnTo>
                  <a:pt x="389498" y="1563584"/>
                </a:lnTo>
                <a:lnTo>
                  <a:pt x="389498" y="1439176"/>
                </a:lnTo>
                <a:close/>
                <a:moveTo>
                  <a:pt x="1664682" y="1283666"/>
                </a:moveTo>
                <a:lnTo>
                  <a:pt x="1664682" y="1408074"/>
                </a:lnTo>
                <a:lnTo>
                  <a:pt x="1789090" y="1408074"/>
                </a:lnTo>
                <a:lnTo>
                  <a:pt x="1789090" y="1283666"/>
                </a:lnTo>
                <a:close/>
                <a:moveTo>
                  <a:pt x="1509172" y="1283666"/>
                </a:moveTo>
                <a:lnTo>
                  <a:pt x="1509172" y="1408074"/>
                </a:lnTo>
                <a:lnTo>
                  <a:pt x="1633580" y="1408074"/>
                </a:lnTo>
                <a:lnTo>
                  <a:pt x="1633580" y="1283666"/>
                </a:lnTo>
                <a:close/>
                <a:moveTo>
                  <a:pt x="1353661" y="1283666"/>
                </a:moveTo>
                <a:lnTo>
                  <a:pt x="1353661" y="1408074"/>
                </a:lnTo>
                <a:lnTo>
                  <a:pt x="1478069" y="1408074"/>
                </a:lnTo>
                <a:lnTo>
                  <a:pt x="1478069" y="1283666"/>
                </a:lnTo>
                <a:close/>
                <a:moveTo>
                  <a:pt x="1198151" y="1283666"/>
                </a:moveTo>
                <a:lnTo>
                  <a:pt x="1198151" y="1408074"/>
                </a:lnTo>
                <a:lnTo>
                  <a:pt x="1322559" y="1408074"/>
                </a:lnTo>
                <a:lnTo>
                  <a:pt x="1322559" y="1283666"/>
                </a:lnTo>
                <a:close/>
                <a:moveTo>
                  <a:pt x="1042641" y="1283666"/>
                </a:moveTo>
                <a:lnTo>
                  <a:pt x="1042641" y="1408074"/>
                </a:lnTo>
                <a:lnTo>
                  <a:pt x="1167049" y="1408074"/>
                </a:lnTo>
                <a:lnTo>
                  <a:pt x="1167049" y="1283666"/>
                </a:lnTo>
                <a:close/>
                <a:moveTo>
                  <a:pt x="887131" y="1283666"/>
                </a:moveTo>
                <a:lnTo>
                  <a:pt x="887131" y="1408074"/>
                </a:lnTo>
                <a:lnTo>
                  <a:pt x="1011539" y="1408074"/>
                </a:lnTo>
                <a:lnTo>
                  <a:pt x="1011539" y="1283666"/>
                </a:lnTo>
                <a:close/>
                <a:moveTo>
                  <a:pt x="731621" y="1283666"/>
                </a:moveTo>
                <a:lnTo>
                  <a:pt x="731621" y="1408074"/>
                </a:lnTo>
                <a:lnTo>
                  <a:pt x="856029" y="1408074"/>
                </a:lnTo>
                <a:lnTo>
                  <a:pt x="856029" y="1283666"/>
                </a:lnTo>
                <a:close/>
                <a:moveTo>
                  <a:pt x="576110" y="1283666"/>
                </a:moveTo>
                <a:lnTo>
                  <a:pt x="576110" y="1408074"/>
                </a:lnTo>
                <a:lnTo>
                  <a:pt x="700518" y="1408074"/>
                </a:lnTo>
                <a:lnTo>
                  <a:pt x="700518" y="1283666"/>
                </a:lnTo>
                <a:close/>
                <a:moveTo>
                  <a:pt x="420600" y="1283666"/>
                </a:moveTo>
                <a:lnTo>
                  <a:pt x="420600" y="1408074"/>
                </a:lnTo>
                <a:lnTo>
                  <a:pt x="545008" y="1408074"/>
                </a:lnTo>
                <a:lnTo>
                  <a:pt x="545008" y="1283666"/>
                </a:lnTo>
                <a:close/>
                <a:moveTo>
                  <a:pt x="265090" y="1283666"/>
                </a:moveTo>
                <a:lnTo>
                  <a:pt x="265090" y="1408074"/>
                </a:lnTo>
                <a:lnTo>
                  <a:pt x="389498" y="1408074"/>
                </a:lnTo>
                <a:lnTo>
                  <a:pt x="389498" y="1283666"/>
                </a:lnTo>
                <a:close/>
                <a:moveTo>
                  <a:pt x="1664682" y="1128155"/>
                </a:moveTo>
                <a:lnTo>
                  <a:pt x="1664682" y="1252563"/>
                </a:lnTo>
                <a:lnTo>
                  <a:pt x="1789090" y="1252563"/>
                </a:lnTo>
                <a:lnTo>
                  <a:pt x="1789090" y="1128155"/>
                </a:lnTo>
                <a:close/>
                <a:moveTo>
                  <a:pt x="1509172" y="1128155"/>
                </a:moveTo>
                <a:lnTo>
                  <a:pt x="1509172" y="1252563"/>
                </a:lnTo>
                <a:lnTo>
                  <a:pt x="1633580" y="1252563"/>
                </a:lnTo>
                <a:lnTo>
                  <a:pt x="1633580" y="1128155"/>
                </a:lnTo>
                <a:close/>
                <a:moveTo>
                  <a:pt x="1353661" y="1128155"/>
                </a:moveTo>
                <a:lnTo>
                  <a:pt x="1353661" y="1252563"/>
                </a:lnTo>
                <a:lnTo>
                  <a:pt x="1478069" y="1252563"/>
                </a:lnTo>
                <a:lnTo>
                  <a:pt x="1478069" y="1128155"/>
                </a:lnTo>
                <a:close/>
                <a:moveTo>
                  <a:pt x="1198151" y="1128155"/>
                </a:moveTo>
                <a:lnTo>
                  <a:pt x="1198151" y="1252563"/>
                </a:lnTo>
                <a:lnTo>
                  <a:pt x="1322559" y="1252563"/>
                </a:lnTo>
                <a:lnTo>
                  <a:pt x="1322559" y="1128155"/>
                </a:lnTo>
                <a:close/>
                <a:moveTo>
                  <a:pt x="1042641" y="1128155"/>
                </a:moveTo>
                <a:lnTo>
                  <a:pt x="1042641" y="1252563"/>
                </a:lnTo>
                <a:lnTo>
                  <a:pt x="1167049" y="1252563"/>
                </a:lnTo>
                <a:lnTo>
                  <a:pt x="1167049" y="1128155"/>
                </a:lnTo>
                <a:close/>
                <a:moveTo>
                  <a:pt x="887131" y="1128155"/>
                </a:moveTo>
                <a:lnTo>
                  <a:pt x="887131" y="1252563"/>
                </a:lnTo>
                <a:lnTo>
                  <a:pt x="1011539" y="1252563"/>
                </a:lnTo>
                <a:lnTo>
                  <a:pt x="1011539" y="1128155"/>
                </a:lnTo>
                <a:close/>
                <a:moveTo>
                  <a:pt x="731621" y="1128155"/>
                </a:moveTo>
                <a:lnTo>
                  <a:pt x="731621" y="1252563"/>
                </a:lnTo>
                <a:lnTo>
                  <a:pt x="856029" y="1252563"/>
                </a:lnTo>
                <a:lnTo>
                  <a:pt x="856029" y="1128155"/>
                </a:lnTo>
                <a:close/>
                <a:moveTo>
                  <a:pt x="576110" y="1128155"/>
                </a:moveTo>
                <a:lnTo>
                  <a:pt x="576110" y="1252563"/>
                </a:lnTo>
                <a:lnTo>
                  <a:pt x="700518" y="1252563"/>
                </a:lnTo>
                <a:lnTo>
                  <a:pt x="700518" y="1128155"/>
                </a:lnTo>
                <a:close/>
                <a:moveTo>
                  <a:pt x="420600" y="1128155"/>
                </a:moveTo>
                <a:lnTo>
                  <a:pt x="420600" y="1252563"/>
                </a:lnTo>
                <a:lnTo>
                  <a:pt x="545008" y="1252563"/>
                </a:lnTo>
                <a:lnTo>
                  <a:pt x="545008" y="1128155"/>
                </a:lnTo>
                <a:close/>
                <a:moveTo>
                  <a:pt x="265090" y="1128155"/>
                </a:moveTo>
                <a:lnTo>
                  <a:pt x="265090" y="1252563"/>
                </a:lnTo>
                <a:lnTo>
                  <a:pt x="389498" y="1252563"/>
                </a:lnTo>
                <a:lnTo>
                  <a:pt x="389498" y="1128155"/>
                </a:lnTo>
                <a:close/>
                <a:moveTo>
                  <a:pt x="1664682" y="972645"/>
                </a:moveTo>
                <a:lnTo>
                  <a:pt x="1664682" y="1097053"/>
                </a:lnTo>
                <a:lnTo>
                  <a:pt x="1789090" y="1097053"/>
                </a:lnTo>
                <a:lnTo>
                  <a:pt x="1789090" y="972645"/>
                </a:lnTo>
                <a:close/>
                <a:moveTo>
                  <a:pt x="1509172" y="972645"/>
                </a:moveTo>
                <a:lnTo>
                  <a:pt x="1509172" y="1097053"/>
                </a:lnTo>
                <a:lnTo>
                  <a:pt x="1633580" y="1097053"/>
                </a:lnTo>
                <a:lnTo>
                  <a:pt x="1633580" y="972645"/>
                </a:lnTo>
                <a:close/>
                <a:moveTo>
                  <a:pt x="1353661" y="972645"/>
                </a:moveTo>
                <a:lnTo>
                  <a:pt x="1353661" y="1097053"/>
                </a:lnTo>
                <a:lnTo>
                  <a:pt x="1478069" y="1097053"/>
                </a:lnTo>
                <a:lnTo>
                  <a:pt x="1478069" y="972645"/>
                </a:lnTo>
                <a:close/>
                <a:moveTo>
                  <a:pt x="1198151" y="972645"/>
                </a:moveTo>
                <a:lnTo>
                  <a:pt x="1198151" y="1097053"/>
                </a:lnTo>
                <a:lnTo>
                  <a:pt x="1322559" y="1097053"/>
                </a:lnTo>
                <a:lnTo>
                  <a:pt x="1322559" y="972645"/>
                </a:lnTo>
                <a:close/>
                <a:moveTo>
                  <a:pt x="1042641" y="972645"/>
                </a:moveTo>
                <a:lnTo>
                  <a:pt x="1042641" y="1097053"/>
                </a:lnTo>
                <a:lnTo>
                  <a:pt x="1167049" y="1097053"/>
                </a:lnTo>
                <a:lnTo>
                  <a:pt x="1167049" y="972645"/>
                </a:lnTo>
                <a:close/>
                <a:moveTo>
                  <a:pt x="887131" y="972645"/>
                </a:moveTo>
                <a:lnTo>
                  <a:pt x="887131" y="1097053"/>
                </a:lnTo>
                <a:lnTo>
                  <a:pt x="1011539" y="1097053"/>
                </a:lnTo>
                <a:lnTo>
                  <a:pt x="1011539" y="972645"/>
                </a:lnTo>
                <a:close/>
                <a:moveTo>
                  <a:pt x="731621" y="972645"/>
                </a:moveTo>
                <a:lnTo>
                  <a:pt x="731621" y="1097053"/>
                </a:lnTo>
                <a:lnTo>
                  <a:pt x="856029" y="1097053"/>
                </a:lnTo>
                <a:lnTo>
                  <a:pt x="856029" y="972645"/>
                </a:lnTo>
                <a:close/>
                <a:moveTo>
                  <a:pt x="576110" y="972645"/>
                </a:moveTo>
                <a:lnTo>
                  <a:pt x="576110" y="1097053"/>
                </a:lnTo>
                <a:lnTo>
                  <a:pt x="700518" y="1097053"/>
                </a:lnTo>
                <a:lnTo>
                  <a:pt x="700518" y="972645"/>
                </a:lnTo>
                <a:close/>
                <a:moveTo>
                  <a:pt x="420600" y="972645"/>
                </a:moveTo>
                <a:lnTo>
                  <a:pt x="420600" y="1097053"/>
                </a:lnTo>
                <a:lnTo>
                  <a:pt x="545008" y="1097053"/>
                </a:lnTo>
                <a:lnTo>
                  <a:pt x="545008" y="972645"/>
                </a:lnTo>
                <a:close/>
                <a:moveTo>
                  <a:pt x="265090" y="972645"/>
                </a:moveTo>
                <a:lnTo>
                  <a:pt x="265090" y="1097053"/>
                </a:lnTo>
                <a:lnTo>
                  <a:pt x="389498" y="1097053"/>
                </a:lnTo>
                <a:lnTo>
                  <a:pt x="389498" y="972645"/>
                </a:lnTo>
                <a:close/>
                <a:moveTo>
                  <a:pt x="1664682" y="817135"/>
                </a:moveTo>
                <a:lnTo>
                  <a:pt x="1664682" y="941543"/>
                </a:lnTo>
                <a:lnTo>
                  <a:pt x="1789090" y="941543"/>
                </a:lnTo>
                <a:lnTo>
                  <a:pt x="1789090" y="817135"/>
                </a:lnTo>
                <a:close/>
                <a:moveTo>
                  <a:pt x="1509172" y="817135"/>
                </a:moveTo>
                <a:lnTo>
                  <a:pt x="1509172" y="941543"/>
                </a:lnTo>
                <a:lnTo>
                  <a:pt x="1633580" y="941543"/>
                </a:lnTo>
                <a:lnTo>
                  <a:pt x="1633580" y="817135"/>
                </a:lnTo>
                <a:close/>
                <a:moveTo>
                  <a:pt x="1353661" y="817135"/>
                </a:moveTo>
                <a:lnTo>
                  <a:pt x="1353661" y="941543"/>
                </a:lnTo>
                <a:lnTo>
                  <a:pt x="1478069" y="941543"/>
                </a:lnTo>
                <a:lnTo>
                  <a:pt x="1478069" y="817135"/>
                </a:lnTo>
                <a:close/>
                <a:moveTo>
                  <a:pt x="1198151" y="817135"/>
                </a:moveTo>
                <a:lnTo>
                  <a:pt x="1198151" y="941543"/>
                </a:lnTo>
                <a:lnTo>
                  <a:pt x="1322559" y="941543"/>
                </a:lnTo>
                <a:lnTo>
                  <a:pt x="1322559" y="817135"/>
                </a:lnTo>
                <a:close/>
                <a:moveTo>
                  <a:pt x="1042641" y="817135"/>
                </a:moveTo>
                <a:lnTo>
                  <a:pt x="1042641" y="941543"/>
                </a:lnTo>
                <a:lnTo>
                  <a:pt x="1167049" y="941543"/>
                </a:lnTo>
                <a:lnTo>
                  <a:pt x="1167049" y="817135"/>
                </a:lnTo>
                <a:close/>
                <a:moveTo>
                  <a:pt x="887131" y="817135"/>
                </a:moveTo>
                <a:lnTo>
                  <a:pt x="887131" y="941543"/>
                </a:lnTo>
                <a:lnTo>
                  <a:pt x="1011539" y="941543"/>
                </a:lnTo>
                <a:lnTo>
                  <a:pt x="1011539" y="817135"/>
                </a:lnTo>
                <a:close/>
                <a:moveTo>
                  <a:pt x="731621" y="817135"/>
                </a:moveTo>
                <a:lnTo>
                  <a:pt x="731621" y="941543"/>
                </a:lnTo>
                <a:lnTo>
                  <a:pt x="856029" y="941543"/>
                </a:lnTo>
                <a:lnTo>
                  <a:pt x="856029" y="817135"/>
                </a:lnTo>
                <a:close/>
                <a:moveTo>
                  <a:pt x="576110" y="817135"/>
                </a:moveTo>
                <a:lnTo>
                  <a:pt x="576110" y="941543"/>
                </a:lnTo>
                <a:lnTo>
                  <a:pt x="700518" y="941543"/>
                </a:lnTo>
                <a:lnTo>
                  <a:pt x="700518" y="817135"/>
                </a:lnTo>
                <a:close/>
                <a:moveTo>
                  <a:pt x="420600" y="817135"/>
                </a:moveTo>
                <a:lnTo>
                  <a:pt x="420600" y="941543"/>
                </a:lnTo>
                <a:lnTo>
                  <a:pt x="545008" y="941543"/>
                </a:lnTo>
                <a:lnTo>
                  <a:pt x="545008" y="817135"/>
                </a:lnTo>
                <a:close/>
                <a:moveTo>
                  <a:pt x="265090" y="817135"/>
                </a:moveTo>
                <a:lnTo>
                  <a:pt x="265090" y="941543"/>
                </a:lnTo>
                <a:lnTo>
                  <a:pt x="389498" y="941543"/>
                </a:lnTo>
                <a:lnTo>
                  <a:pt x="389498" y="817135"/>
                </a:lnTo>
                <a:close/>
                <a:moveTo>
                  <a:pt x="1664682" y="656643"/>
                </a:moveTo>
                <a:lnTo>
                  <a:pt x="1664682" y="781051"/>
                </a:lnTo>
                <a:lnTo>
                  <a:pt x="1789090" y="781051"/>
                </a:lnTo>
                <a:lnTo>
                  <a:pt x="1789090" y="656643"/>
                </a:lnTo>
                <a:close/>
                <a:moveTo>
                  <a:pt x="1509172" y="656643"/>
                </a:moveTo>
                <a:lnTo>
                  <a:pt x="1509172" y="781051"/>
                </a:lnTo>
                <a:lnTo>
                  <a:pt x="1633580" y="781051"/>
                </a:lnTo>
                <a:lnTo>
                  <a:pt x="1633580" y="656643"/>
                </a:lnTo>
                <a:close/>
                <a:moveTo>
                  <a:pt x="1353661" y="656643"/>
                </a:moveTo>
                <a:lnTo>
                  <a:pt x="1353661" y="781051"/>
                </a:lnTo>
                <a:lnTo>
                  <a:pt x="1478069" y="781051"/>
                </a:lnTo>
                <a:lnTo>
                  <a:pt x="1478069" y="656643"/>
                </a:lnTo>
                <a:close/>
                <a:moveTo>
                  <a:pt x="1198151" y="656643"/>
                </a:moveTo>
                <a:lnTo>
                  <a:pt x="1198151" y="781051"/>
                </a:lnTo>
                <a:lnTo>
                  <a:pt x="1322559" y="781051"/>
                </a:lnTo>
                <a:lnTo>
                  <a:pt x="1322559" y="656643"/>
                </a:lnTo>
                <a:close/>
                <a:moveTo>
                  <a:pt x="1042641" y="656643"/>
                </a:moveTo>
                <a:lnTo>
                  <a:pt x="1042641" y="781051"/>
                </a:lnTo>
                <a:lnTo>
                  <a:pt x="1167049" y="781051"/>
                </a:lnTo>
                <a:lnTo>
                  <a:pt x="1167049" y="656643"/>
                </a:lnTo>
                <a:close/>
                <a:moveTo>
                  <a:pt x="887131" y="656643"/>
                </a:moveTo>
                <a:lnTo>
                  <a:pt x="887131" y="781051"/>
                </a:lnTo>
                <a:lnTo>
                  <a:pt x="1011539" y="781051"/>
                </a:lnTo>
                <a:lnTo>
                  <a:pt x="1011539" y="656643"/>
                </a:lnTo>
                <a:close/>
                <a:moveTo>
                  <a:pt x="731621" y="656643"/>
                </a:moveTo>
                <a:lnTo>
                  <a:pt x="731621" y="781051"/>
                </a:lnTo>
                <a:lnTo>
                  <a:pt x="856029" y="781051"/>
                </a:lnTo>
                <a:lnTo>
                  <a:pt x="856029" y="656643"/>
                </a:lnTo>
                <a:close/>
                <a:moveTo>
                  <a:pt x="576110" y="656643"/>
                </a:moveTo>
                <a:lnTo>
                  <a:pt x="576110" y="781051"/>
                </a:lnTo>
                <a:lnTo>
                  <a:pt x="700518" y="781051"/>
                </a:lnTo>
                <a:lnTo>
                  <a:pt x="700518" y="656643"/>
                </a:lnTo>
                <a:close/>
                <a:moveTo>
                  <a:pt x="420600" y="656643"/>
                </a:moveTo>
                <a:lnTo>
                  <a:pt x="420600" y="781051"/>
                </a:lnTo>
                <a:lnTo>
                  <a:pt x="545008" y="781051"/>
                </a:lnTo>
                <a:lnTo>
                  <a:pt x="545008" y="656643"/>
                </a:lnTo>
                <a:close/>
                <a:moveTo>
                  <a:pt x="265090" y="656643"/>
                </a:moveTo>
                <a:lnTo>
                  <a:pt x="265090" y="781051"/>
                </a:lnTo>
                <a:lnTo>
                  <a:pt x="389498" y="781051"/>
                </a:lnTo>
                <a:lnTo>
                  <a:pt x="389498" y="656643"/>
                </a:lnTo>
                <a:close/>
                <a:moveTo>
                  <a:pt x="1664682" y="501132"/>
                </a:moveTo>
                <a:lnTo>
                  <a:pt x="1664682" y="625540"/>
                </a:lnTo>
                <a:lnTo>
                  <a:pt x="1789090" y="625540"/>
                </a:lnTo>
                <a:lnTo>
                  <a:pt x="1789090" y="501132"/>
                </a:lnTo>
                <a:close/>
                <a:moveTo>
                  <a:pt x="1509172" y="501132"/>
                </a:moveTo>
                <a:lnTo>
                  <a:pt x="1509172" y="625540"/>
                </a:lnTo>
                <a:lnTo>
                  <a:pt x="1633580" y="625540"/>
                </a:lnTo>
                <a:lnTo>
                  <a:pt x="1633580" y="501132"/>
                </a:lnTo>
                <a:close/>
                <a:moveTo>
                  <a:pt x="1353661" y="501132"/>
                </a:moveTo>
                <a:lnTo>
                  <a:pt x="1353661" y="625540"/>
                </a:lnTo>
                <a:lnTo>
                  <a:pt x="1478069" y="625540"/>
                </a:lnTo>
                <a:lnTo>
                  <a:pt x="1478069" y="501132"/>
                </a:lnTo>
                <a:close/>
                <a:moveTo>
                  <a:pt x="1198151" y="501132"/>
                </a:moveTo>
                <a:lnTo>
                  <a:pt x="1198151" y="625540"/>
                </a:lnTo>
                <a:lnTo>
                  <a:pt x="1322559" y="625540"/>
                </a:lnTo>
                <a:lnTo>
                  <a:pt x="1322559" y="501132"/>
                </a:lnTo>
                <a:close/>
                <a:moveTo>
                  <a:pt x="1042641" y="501132"/>
                </a:moveTo>
                <a:lnTo>
                  <a:pt x="1042641" y="625540"/>
                </a:lnTo>
                <a:lnTo>
                  <a:pt x="1167049" y="625540"/>
                </a:lnTo>
                <a:lnTo>
                  <a:pt x="1167049" y="501132"/>
                </a:lnTo>
                <a:close/>
                <a:moveTo>
                  <a:pt x="887131" y="501132"/>
                </a:moveTo>
                <a:lnTo>
                  <a:pt x="887131" y="625540"/>
                </a:lnTo>
                <a:lnTo>
                  <a:pt x="1011539" y="625540"/>
                </a:lnTo>
                <a:lnTo>
                  <a:pt x="1011539" y="501132"/>
                </a:lnTo>
                <a:close/>
                <a:moveTo>
                  <a:pt x="731621" y="501132"/>
                </a:moveTo>
                <a:lnTo>
                  <a:pt x="731621" y="625540"/>
                </a:lnTo>
                <a:lnTo>
                  <a:pt x="856029" y="625540"/>
                </a:lnTo>
                <a:lnTo>
                  <a:pt x="856029" y="501132"/>
                </a:lnTo>
                <a:close/>
                <a:moveTo>
                  <a:pt x="576110" y="501132"/>
                </a:moveTo>
                <a:lnTo>
                  <a:pt x="576110" y="625540"/>
                </a:lnTo>
                <a:lnTo>
                  <a:pt x="700518" y="625540"/>
                </a:lnTo>
                <a:lnTo>
                  <a:pt x="700518" y="501132"/>
                </a:lnTo>
                <a:close/>
                <a:moveTo>
                  <a:pt x="420600" y="501132"/>
                </a:moveTo>
                <a:lnTo>
                  <a:pt x="420600" y="625540"/>
                </a:lnTo>
                <a:lnTo>
                  <a:pt x="545008" y="625540"/>
                </a:lnTo>
                <a:lnTo>
                  <a:pt x="545008" y="501132"/>
                </a:lnTo>
                <a:close/>
                <a:moveTo>
                  <a:pt x="265090" y="501132"/>
                </a:moveTo>
                <a:lnTo>
                  <a:pt x="265090" y="625540"/>
                </a:lnTo>
                <a:lnTo>
                  <a:pt x="389498" y="625540"/>
                </a:lnTo>
                <a:lnTo>
                  <a:pt x="389498" y="501132"/>
                </a:lnTo>
                <a:close/>
                <a:moveTo>
                  <a:pt x="1664682" y="345622"/>
                </a:moveTo>
                <a:lnTo>
                  <a:pt x="1664682" y="470030"/>
                </a:lnTo>
                <a:lnTo>
                  <a:pt x="1789090" y="470030"/>
                </a:lnTo>
                <a:lnTo>
                  <a:pt x="1789090" y="345622"/>
                </a:lnTo>
                <a:close/>
                <a:moveTo>
                  <a:pt x="1509172" y="345622"/>
                </a:moveTo>
                <a:lnTo>
                  <a:pt x="1509172" y="470030"/>
                </a:lnTo>
                <a:lnTo>
                  <a:pt x="1633580" y="470030"/>
                </a:lnTo>
                <a:lnTo>
                  <a:pt x="1633580" y="345622"/>
                </a:lnTo>
                <a:close/>
                <a:moveTo>
                  <a:pt x="1353661" y="345622"/>
                </a:moveTo>
                <a:lnTo>
                  <a:pt x="1353661" y="470030"/>
                </a:lnTo>
                <a:lnTo>
                  <a:pt x="1478069" y="470030"/>
                </a:lnTo>
                <a:lnTo>
                  <a:pt x="1478069" y="345622"/>
                </a:lnTo>
                <a:close/>
                <a:moveTo>
                  <a:pt x="1198151" y="345622"/>
                </a:moveTo>
                <a:lnTo>
                  <a:pt x="1198151" y="470030"/>
                </a:lnTo>
                <a:lnTo>
                  <a:pt x="1322559" y="470030"/>
                </a:lnTo>
                <a:lnTo>
                  <a:pt x="1322559" y="345622"/>
                </a:lnTo>
                <a:close/>
                <a:moveTo>
                  <a:pt x="1042641" y="345622"/>
                </a:moveTo>
                <a:lnTo>
                  <a:pt x="1042641" y="470030"/>
                </a:lnTo>
                <a:lnTo>
                  <a:pt x="1167049" y="470030"/>
                </a:lnTo>
                <a:lnTo>
                  <a:pt x="1167049" y="345622"/>
                </a:lnTo>
                <a:close/>
                <a:moveTo>
                  <a:pt x="887131" y="345622"/>
                </a:moveTo>
                <a:lnTo>
                  <a:pt x="887131" y="470030"/>
                </a:lnTo>
                <a:lnTo>
                  <a:pt x="1011539" y="470030"/>
                </a:lnTo>
                <a:lnTo>
                  <a:pt x="1011539" y="345622"/>
                </a:lnTo>
                <a:close/>
                <a:moveTo>
                  <a:pt x="731621" y="345622"/>
                </a:moveTo>
                <a:lnTo>
                  <a:pt x="731621" y="470030"/>
                </a:lnTo>
                <a:lnTo>
                  <a:pt x="856029" y="470030"/>
                </a:lnTo>
                <a:lnTo>
                  <a:pt x="856029" y="345622"/>
                </a:lnTo>
                <a:close/>
                <a:moveTo>
                  <a:pt x="576110" y="345622"/>
                </a:moveTo>
                <a:lnTo>
                  <a:pt x="576110" y="470030"/>
                </a:lnTo>
                <a:lnTo>
                  <a:pt x="700518" y="470030"/>
                </a:lnTo>
                <a:lnTo>
                  <a:pt x="700518" y="345622"/>
                </a:lnTo>
                <a:close/>
                <a:moveTo>
                  <a:pt x="420600" y="345622"/>
                </a:moveTo>
                <a:lnTo>
                  <a:pt x="420600" y="470030"/>
                </a:lnTo>
                <a:lnTo>
                  <a:pt x="545008" y="470030"/>
                </a:lnTo>
                <a:lnTo>
                  <a:pt x="545008" y="345622"/>
                </a:lnTo>
                <a:close/>
                <a:moveTo>
                  <a:pt x="265090" y="345622"/>
                </a:moveTo>
                <a:lnTo>
                  <a:pt x="265090" y="470030"/>
                </a:lnTo>
                <a:lnTo>
                  <a:pt x="389498" y="470030"/>
                </a:lnTo>
                <a:lnTo>
                  <a:pt x="389498" y="345622"/>
                </a:lnTo>
                <a:close/>
                <a:moveTo>
                  <a:pt x="1664682" y="190112"/>
                </a:moveTo>
                <a:lnTo>
                  <a:pt x="1664682" y="314520"/>
                </a:lnTo>
                <a:lnTo>
                  <a:pt x="1789090" y="314520"/>
                </a:lnTo>
                <a:lnTo>
                  <a:pt x="1789090" y="190112"/>
                </a:lnTo>
                <a:close/>
                <a:moveTo>
                  <a:pt x="1509172" y="190112"/>
                </a:moveTo>
                <a:lnTo>
                  <a:pt x="1509172" y="314520"/>
                </a:lnTo>
                <a:lnTo>
                  <a:pt x="1633580" y="314520"/>
                </a:lnTo>
                <a:lnTo>
                  <a:pt x="1633580" y="190112"/>
                </a:lnTo>
                <a:close/>
                <a:moveTo>
                  <a:pt x="1353661" y="190112"/>
                </a:moveTo>
                <a:lnTo>
                  <a:pt x="1353661" y="314520"/>
                </a:lnTo>
                <a:lnTo>
                  <a:pt x="1478069" y="314520"/>
                </a:lnTo>
                <a:lnTo>
                  <a:pt x="1478069" y="190112"/>
                </a:lnTo>
                <a:close/>
                <a:moveTo>
                  <a:pt x="1198151" y="190112"/>
                </a:moveTo>
                <a:lnTo>
                  <a:pt x="1198151" y="314520"/>
                </a:lnTo>
                <a:lnTo>
                  <a:pt x="1322559" y="314520"/>
                </a:lnTo>
                <a:lnTo>
                  <a:pt x="1322559" y="190112"/>
                </a:lnTo>
                <a:close/>
                <a:moveTo>
                  <a:pt x="1042641" y="190112"/>
                </a:moveTo>
                <a:lnTo>
                  <a:pt x="1042641" y="314520"/>
                </a:lnTo>
                <a:lnTo>
                  <a:pt x="1167049" y="314520"/>
                </a:lnTo>
                <a:lnTo>
                  <a:pt x="1167049" y="190112"/>
                </a:lnTo>
                <a:close/>
                <a:moveTo>
                  <a:pt x="887131" y="190112"/>
                </a:moveTo>
                <a:lnTo>
                  <a:pt x="887131" y="314520"/>
                </a:lnTo>
                <a:lnTo>
                  <a:pt x="1011539" y="314520"/>
                </a:lnTo>
                <a:lnTo>
                  <a:pt x="1011539" y="190112"/>
                </a:lnTo>
                <a:close/>
                <a:moveTo>
                  <a:pt x="731621" y="190112"/>
                </a:moveTo>
                <a:lnTo>
                  <a:pt x="731621" y="314520"/>
                </a:lnTo>
                <a:lnTo>
                  <a:pt x="856029" y="314520"/>
                </a:lnTo>
                <a:lnTo>
                  <a:pt x="856029" y="190112"/>
                </a:lnTo>
                <a:close/>
                <a:moveTo>
                  <a:pt x="576110" y="190112"/>
                </a:moveTo>
                <a:lnTo>
                  <a:pt x="576110" y="314520"/>
                </a:lnTo>
                <a:lnTo>
                  <a:pt x="700518" y="314520"/>
                </a:lnTo>
                <a:lnTo>
                  <a:pt x="700518" y="190112"/>
                </a:lnTo>
                <a:close/>
                <a:moveTo>
                  <a:pt x="420600" y="190112"/>
                </a:moveTo>
                <a:lnTo>
                  <a:pt x="420600" y="314520"/>
                </a:lnTo>
                <a:lnTo>
                  <a:pt x="545008" y="314520"/>
                </a:lnTo>
                <a:lnTo>
                  <a:pt x="545008" y="190112"/>
                </a:lnTo>
                <a:close/>
                <a:moveTo>
                  <a:pt x="265090" y="190112"/>
                </a:moveTo>
                <a:lnTo>
                  <a:pt x="265090" y="314520"/>
                </a:lnTo>
                <a:lnTo>
                  <a:pt x="389498" y="314520"/>
                </a:lnTo>
                <a:lnTo>
                  <a:pt x="389498" y="190112"/>
                </a:lnTo>
                <a:close/>
                <a:moveTo>
                  <a:pt x="0" y="0"/>
                </a:moveTo>
                <a:lnTo>
                  <a:pt x="2054180" y="0"/>
                </a:lnTo>
                <a:lnTo>
                  <a:pt x="2054180" y="2531246"/>
                </a:lnTo>
                <a:lnTo>
                  <a:pt x="0" y="253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6" name="Rectangle 1335">
            <a:extLst>
              <a:ext uri="{FF2B5EF4-FFF2-40B4-BE49-F238E27FC236}">
                <a16:creationId xmlns:a16="http://schemas.microsoft.com/office/drawing/2014/main" xmlns="" id="{B0748F22-709B-4F17-80B8-1400D1F9C07D}"/>
              </a:ext>
            </a:extLst>
          </p:cNvPr>
          <p:cNvSpPr/>
          <p:nvPr/>
        </p:nvSpPr>
        <p:spPr>
          <a:xfrm>
            <a:off x="775673" y="2401442"/>
            <a:ext cx="11394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2700" dirty="0" smtClean="0">
                <a:solidFill>
                  <a:schemeClr val="accent4"/>
                </a:solidFill>
                <a:latin typeface="+mj-lt"/>
              </a:rPr>
              <a:t>49%</a:t>
            </a:r>
            <a:endParaRPr lang="en-US" sz="27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40" name="Rectangle 1339">
            <a:extLst>
              <a:ext uri="{FF2B5EF4-FFF2-40B4-BE49-F238E27FC236}">
                <a16:creationId xmlns:a16="http://schemas.microsoft.com/office/drawing/2014/main" xmlns="" id="{E48DBA34-87D3-4094-8983-8308F74F3B59}"/>
              </a:ext>
            </a:extLst>
          </p:cNvPr>
          <p:cNvSpPr/>
          <p:nvPr/>
        </p:nvSpPr>
        <p:spPr>
          <a:xfrm>
            <a:off x="2400771" y="2401442"/>
            <a:ext cx="11394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2700" dirty="0" smtClean="0">
                <a:solidFill>
                  <a:schemeClr val="accent4"/>
                </a:solidFill>
                <a:latin typeface="+mj-lt"/>
              </a:rPr>
              <a:t>43</a:t>
            </a:r>
            <a:r>
              <a:rPr lang="en-US" sz="2700" dirty="0" smtClean="0">
                <a:solidFill>
                  <a:schemeClr val="accent4"/>
                </a:solidFill>
                <a:latin typeface="+mj-lt"/>
              </a:rPr>
              <a:t>%</a:t>
            </a:r>
            <a:endParaRPr lang="en-US" sz="27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44" name="Rectangle 1343">
            <a:extLst>
              <a:ext uri="{FF2B5EF4-FFF2-40B4-BE49-F238E27FC236}">
                <a16:creationId xmlns:a16="http://schemas.microsoft.com/office/drawing/2014/main" xmlns="" id="{0CC2CA24-9F77-4994-86CD-67999EBBFB1A}"/>
              </a:ext>
            </a:extLst>
          </p:cNvPr>
          <p:cNvSpPr/>
          <p:nvPr/>
        </p:nvSpPr>
        <p:spPr>
          <a:xfrm>
            <a:off x="4051166" y="2401442"/>
            <a:ext cx="11394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2700" dirty="0" smtClean="0">
                <a:solidFill>
                  <a:schemeClr val="accent4"/>
                </a:solidFill>
                <a:latin typeface="+mj-lt"/>
              </a:rPr>
              <a:t>40</a:t>
            </a:r>
            <a:r>
              <a:rPr lang="en-US" sz="2700" dirty="0" smtClean="0">
                <a:solidFill>
                  <a:schemeClr val="accent4"/>
                </a:solidFill>
                <a:latin typeface="+mj-lt"/>
              </a:rPr>
              <a:t>%</a:t>
            </a:r>
            <a:endParaRPr lang="en-US" sz="27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48" name="Rectangle 1347">
            <a:extLst>
              <a:ext uri="{FF2B5EF4-FFF2-40B4-BE49-F238E27FC236}">
                <a16:creationId xmlns:a16="http://schemas.microsoft.com/office/drawing/2014/main" xmlns="" id="{5FC95C5B-579C-4006-96F4-E0AA723B8EF6}"/>
              </a:ext>
            </a:extLst>
          </p:cNvPr>
          <p:cNvSpPr/>
          <p:nvPr/>
        </p:nvSpPr>
        <p:spPr>
          <a:xfrm>
            <a:off x="5666028" y="2401442"/>
            <a:ext cx="11394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2700" dirty="0" smtClean="0">
                <a:solidFill>
                  <a:schemeClr val="accent4"/>
                </a:solidFill>
                <a:latin typeface="+mj-lt"/>
              </a:rPr>
              <a:t>26</a:t>
            </a:r>
            <a:r>
              <a:rPr lang="en-US" sz="2700" dirty="0" smtClean="0">
                <a:solidFill>
                  <a:schemeClr val="accent4"/>
                </a:solidFill>
                <a:latin typeface="+mj-lt"/>
              </a:rPr>
              <a:t>%</a:t>
            </a:r>
            <a:endParaRPr lang="en-US" sz="27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52" name="Rectangle 1351">
            <a:extLst>
              <a:ext uri="{FF2B5EF4-FFF2-40B4-BE49-F238E27FC236}">
                <a16:creationId xmlns:a16="http://schemas.microsoft.com/office/drawing/2014/main" xmlns="" id="{8DC3A55E-ADFF-42B1-B705-0D5945065B43}"/>
              </a:ext>
            </a:extLst>
          </p:cNvPr>
          <p:cNvSpPr/>
          <p:nvPr/>
        </p:nvSpPr>
        <p:spPr>
          <a:xfrm>
            <a:off x="7287860" y="2401442"/>
            <a:ext cx="11394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2700" dirty="0" smtClean="0">
                <a:solidFill>
                  <a:schemeClr val="accent4"/>
                </a:solidFill>
                <a:latin typeface="+mj-lt"/>
              </a:rPr>
              <a:t>24</a:t>
            </a:r>
            <a:r>
              <a:rPr lang="en-US" sz="2700" dirty="0" smtClean="0">
                <a:solidFill>
                  <a:schemeClr val="accent4"/>
                </a:solidFill>
                <a:latin typeface="+mj-lt"/>
              </a:rPr>
              <a:t>%</a:t>
            </a:r>
            <a:endParaRPr lang="en-US" sz="27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7860" y="6205591"/>
            <a:ext cx="1702028" cy="554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" grpId="0"/>
      <p:bldP spid="1311" grpId="0"/>
      <p:bldP spid="1313" grpId="0"/>
      <p:bldP spid="1315" grpId="0"/>
      <p:bldP spid="1317" grpId="0"/>
      <p:bldGraphic spid="1320" grpId="0">
        <p:bldAsOne/>
      </p:bldGraphic>
      <p:bldP spid="1319" grpId="0" animBg="1"/>
      <p:bldGraphic spid="1322" grpId="0">
        <p:bldAsOne/>
      </p:bldGraphic>
      <p:bldP spid="1323" grpId="0" animBg="1"/>
      <p:bldGraphic spid="1325" grpId="0">
        <p:bldAsOne/>
      </p:bldGraphic>
      <p:bldP spid="1326" grpId="0" animBg="1"/>
      <p:bldGraphic spid="1328" grpId="0">
        <p:bldAsOne/>
      </p:bldGraphic>
      <p:bldP spid="1329" grpId="0" animBg="1"/>
      <p:bldGraphic spid="1331" grpId="0">
        <p:bldAsOne/>
      </p:bldGraphic>
      <p:bldP spid="1332" grpId="0" animBg="1"/>
      <p:bldP spid="1336" grpId="0"/>
      <p:bldP spid="1340" grpId="0"/>
      <p:bldP spid="1344" grpId="0"/>
      <p:bldP spid="1348" grpId="0"/>
      <p:bldP spid="13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16F912C-0943-A048-A202-BDB6EA989FDF}"/>
              </a:ext>
            </a:extLst>
          </p:cNvPr>
          <p:cNvSpPr/>
          <p:nvPr/>
        </p:nvSpPr>
        <p:spPr>
          <a:xfrm>
            <a:off x="1" y="0"/>
            <a:ext cx="9143999" cy="5060272"/>
          </a:xfrm>
          <a:prstGeom prst="rect">
            <a:avLst/>
          </a:prstGeom>
          <a:gradFill>
            <a:gsLst>
              <a:gs pos="0">
                <a:schemeClr val="accent2">
                  <a:alpha val="75000"/>
                </a:schemeClr>
              </a:gs>
              <a:gs pos="100000">
                <a:schemeClr val="accent2">
                  <a:lumMod val="75000"/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5C1LZ4</a:t>
            </a:r>
            <a:endParaRPr lang="en-US" sz="135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860" b="6860"/>
          <a:stretch>
            <a:fillRect/>
          </a:stretch>
        </p:blipFill>
        <p:spPr>
          <a:xfrm>
            <a:off x="2546350" y="2197174"/>
            <a:ext cx="3924300" cy="26352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41E1169-7B4E-3A49-AB11-9BAA7AD5B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7494" y="1895191"/>
            <a:ext cx="6018757" cy="3341778"/>
          </a:xfrm>
          <a:custGeom>
            <a:avLst/>
            <a:gdLst>
              <a:gd name="connsiteX0" fmla="*/ 1286201 w 7262486"/>
              <a:gd name="connsiteY0" fmla="*/ 513060 h 4032330"/>
              <a:gd name="connsiteX1" fmla="*/ 1286201 w 7262486"/>
              <a:gd name="connsiteY1" fmla="*/ 3461428 h 4032330"/>
              <a:gd name="connsiteX2" fmla="*/ 5972070 w 7262486"/>
              <a:gd name="connsiteY2" fmla="*/ 3461428 h 4032330"/>
              <a:gd name="connsiteX3" fmla="*/ 5972070 w 7262486"/>
              <a:gd name="connsiteY3" fmla="*/ 513060 h 4032330"/>
              <a:gd name="connsiteX4" fmla="*/ 0 w 7262486"/>
              <a:gd name="connsiteY4" fmla="*/ 0 h 4032330"/>
              <a:gd name="connsiteX5" fmla="*/ 7262486 w 7262486"/>
              <a:gd name="connsiteY5" fmla="*/ 0 h 4032330"/>
              <a:gd name="connsiteX6" fmla="*/ 7262486 w 7262486"/>
              <a:gd name="connsiteY6" fmla="*/ 4032330 h 4032330"/>
              <a:gd name="connsiteX7" fmla="*/ 0 w 7262486"/>
              <a:gd name="connsiteY7" fmla="*/ 4032330 h 403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2486" h="4032330">
                <a:moveTo>
                  <a:pt x="1286201" y="513060"/>
                </a:moveTo>
                <a:lnTo>
                  <a:pt x="1286201" y="3461428"/>
                </a:lnTo>
                <a:lnTo>
                  <a:pt x="5972070" y="3461428"/>
                </a:lnTo>
                <a:lnTo>
                  <a:pt x="5972070" y="513060"/>
                </a:lnTo>
                <a:close/>
                <a:moveTo>
                  <a:pt x="0" y="0"/>
                </a:moveTo>
                <a:lnTo>
                  <a:pt x="7262486" y="0"/>
                </a:lnTo>
                <a:lnTo>
                  <a:pt x="7262486" y="4032330"/>
                </a:lnTo>
                <a:lnTo>
                  <a:pt x="0" y="4032330"/>
                </a:lnTo>
                <a:close/>
              </a:path>
            </a:pathLst>
          </a:cu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5110E9BA-86FE-F342-AC7E-16B5D66F362D}"/>
              </a:ext>
            </a:extLst>
          </p:cNvPr>
          <p:cNvSpPr/>
          <p:nvPr/>
        </p:nvSpPr>
        <p:spPr>
          <a:xfrm>
            <a:off x="1921458" y="2319465"/>
            <a:ext cx="419097" cy="419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9046B15E-D5B4-D04F-B7A7-781702AD2F31}"/>
              </a:ext>
            </a:extLst>
          </p:cNvPr>
          <p:cNvSpPr/>
          <p:nvPr/>
        </p:nvSpPr>
        <p:spPr>
          <a:xfrm>
            <a:off x="6676445" y="2289737"/>
            <a:ext cx="417600" cy="4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A9C2011-FC14-C948-AE2A-F6DB7CD1DE20}"/>
              </a:ext>
            </a:extLst>
          </p:cNvPr>
          <p:cNvSpPr/>
          <p:nvPr/>
        </p:nvSpPr>
        <p:spPr>
          <a:xfrm>
            <a:off x="7166312" y="2390926"/>
            <a:ext cx="1547806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Televiziune</a:t>
            </a:r>
            <a:r>
              <a:rPr lang="x-none" sz="9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x-none" sz="13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on line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BA9A86F-EDDE-DA40-9149-7D81B65453A5}"/>
              </a:ext>
            </a:extLst>
          </p:cNvPr>
          <p:cNvSpPr/>
          <p:nvPr/>
        </p:nvSpPr>
        <p:spPr>
          <a:xfrm>
            <a:off x="-50800" y="2420348"/>
            <a:ext cx="1968597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x-none" sz="13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Realitatea suplimentară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F469D5D-E72E-0D4F-A9F7-FAC21CF7D817}"/>
              </a:ext>
            </a:extLst>
          </p:cNvPr>
          <p:cNvSpPr/>
          <p:nvPr/>
        </p:nvSpPr>
        <p:spPr>
          <a:xfrm>
            <a:off x="1917797" y="2928215"/>
            <a:ext cx="417600" cy="4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C39462AC-9613-3F43-9552-F67B66CC936C}"/>
              </a:ext>
            </a:extLst>
          </p:cNvPr>
          <p:cNvSpPr/>
          <p:nvPr/>
        </p:nvSpPr>
        <p:spPr>
          <a:xfrm>
            <a:off x="6679699" y="2902663"/>
            <a:ext cx="417600" cy="4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3264D72-CC40-BD4B-8FE7-810378CD7D4A}"/>
              </a:ext>
            </a:extLst>
          </p:cNvPr>
          <p:cNvSpPr/>
          <p:nvPr/>
        </p:nvSpPr>
        <p:spPr>
          <a:xfrm>
            <a:off x="7163022" y="3021337"/>
            <a:ext cx="1373605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Televiziune </a:t>
            </a:r>
            <a:r>
              <a:rPr lang="x-none" sz="13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IoT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0D9C9C05-4C38-B84D-9DF8-6386044DE782}"/>
              </a:ext>
            </a:extLst>
          </p:cNvPr>
          <p:cNvSpPr/>
          <p:nvPr/>
        </p:nvSpPr>
        <p:spPr>
          <a:xfrm>
            <a:off x="101011" y="3051732"/>
            <a:ext cx="1789209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x-none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Realitatea virtuală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D3EDCCE-9D16-0043-8F71-9BDD82C7744D}"/>
              </a:ext>
            </a:extLst>
          </p:cNvPr>
          <p:cNvSpPr/>
          <p:nvPr/>
        </p:nvSpPr>
        <p:spPr>
          <a:xfrm>
            <a:off x="1922955" y="3623466"/>
            <a:ext cx="417600" cy="4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E30C37EB-2BBB-0C40-9BCD-9AB550170013}"/>
              </a:ext>
            </a:extLst>
          </p:cNvPr>
          <p:cNvSpPr/>
          <p:nvPr/>
        </p:nvSpPr>
        <p:spPr>
          <a:xfrm>
            <a:off x="6679699" y="3612899"/>
            <a:ext cx="417600" cy="4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B3A4C24-5123-CE46-AA34-DF45CF1918F7}"/>
              </a:ext>
            </a:extLst>
          </p:cNvPr>
          <p:cNvSpPr/>
          <p:nvPr/>
        </p:nvSpPr>
        <p:spPr>
          <a:xfrm>
            <a:off x="7176998" y="3699087"/>
            <a:ext cx="1373605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3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Infografie</a:t>
            </a:r>
            <a:r>
              <a:rPr lang="x-none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video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4752F48E-FD16-9B4F-843C-4F4E73B6466E}"/>
              </a:ext>
            </a:extLst>
          </p:cNvPr>
          <p:cNvSpPr/>
          <p:nvPr/>
        </p:nvSpPr>
        <p:spPr>
          <a:xfrm>
            <a:off x="484174" y="3726038"/>
            <a:ext cx="1373605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x-none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Video 360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659781" y="90258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 defTabSz="862152" rtl="0" eaLnBrk="1" latinLnBrk="0" hangingPunct="1">
              <a:lnSpc>
                <a:spcPct val="100000"/>
              </a:lnSpc>
              <a:spcBef>
                <a:spcPts val="943"/>
              </a:spcBef>
              <a:buFont typeface="Arial" panose="020B0604020202020204" pitchFamily="34" charset="0"/>
              <a:buNone/>
              <a:defRPr sz="3001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342968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35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8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02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869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0918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994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3070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4146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/>
              <a:t>Tehnologii moderne</a:t>
            </a:r>
            <a:endParaRPr lang="en-US" dirty="0"/>
          </a:p>
        </p:txBody>
      </p:sp>
      <p:sp>
        <p:nvSpPr>
          <p:cNvPr id="34" name="Text Placeholder 1"/>
          <p:cNvSpPr txBox="1">
            <a:spLocks/>
          </p:cNvSpPr>
          <p:nvPr/>
        </p:nvSpPr>
        <p:spPr>
          <a:xfrm>
            <a:off x="726283" y="574772"/>
            <a:ext cx="7998617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862152" rtl="0" eaLnBrk="1" latinLnBrk="0" hangingPunct="1">
              <a:lnSpc>
                <a:spcPct val="100000"/>
              </a:lnSpc>
              <a:spcBef>
                <a:spcPts val="943"/>
              </a:spcBef>
              <a:buFont typeface="Arial" panose="020B0604020202020204" pitchFamily="34" charset="0"/>
              <a:buNone/>
              <a:defRPr sz="1050" b="0" kern="1200" spc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46614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690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8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6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9842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0918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994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3070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4146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 smtClean="0"/>
              <a:t>Utilizate de către Radiodifuzori în procesul de producere a conținutului media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24994" y="6226233"/>
            <a:ext cx="1702875" cy="47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49">
            <a:extLst>
              <a:ext uri="{FF2B5EF4-FFF2-40B4-BE49-F238E27FC236}">
                <a16:creationId xmlns:a16="http://schemas.microsoft.com/office/drawing/2014/main" xmlns="" id="{2D3EDCCE-9D16-0043-8F71-9BDD82C7744D}"/>
              </a:ext>
            </a:extLst>
          </p:cNvPr>
          <p:cNvSpPr/>
          <p:nvPr/>
        </p:nvSpPr>
        <p:spPr>
          <a:xfrm>
            <a:off x="1921458" y="4269607"/>
            <a:ext cx="417600" cy="4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81">
            <a:extLst>
              <a:ext uri="{FF2B5EF4-FFF2-40B4-BE49-F238E27FC236}">
                <a16:creationId xmlns:a16="http://schemas.microsoft.com/office/drawing/2014/main" xmlns="" id="{4752F48E-FD16-9B4F-843C-4F4E73B6466E}"/>
              </a:ext>
            </a:extLst>
          </p:cNvPr>
          <p:cNvSpPr/>
          <p:nvPr/>
        </p:nvSpPr>
        <p:spPr>
          <a:xfrm>
            <a:off x="287111" y="4372179"/>
            <a:ext cx="1591445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x-none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Televiziune socială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1" name="Oval 51">
            <a:extLst>
              <a:ext uri="{FF2B5EF4-FFF2-40B4-BE49-F238E27FC236}">
                <a16:creationId xmlns:a16="http://schemas.microsoft.com/office/drawing/2014/main" xmlns="" id="{E30C37EB-2BBB-0C40-9BCD-9AB550170013}"/>
              </a:ext>
            </a:extLst>
          </p:cNvPr>
          <p:cNvSpPr/>
          <p:nvPr/>
        </p:nvSpPr>
        <p:spPr>
          <a:xfrm>
            <a:off x="6676445" y="4252158"/>
            <a:ext cx="417600" cy="4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72">
            <a:extLst>
              <a:ext uri="{FF2B5EF4-FFF2-40B4-BE49-F238E27FC236}">
                <a16:creationId xmlns:a16="http://schemas.microsoft.com/office/drawing/2014/main" xmlns="" id="{FB3A4C24-5123-CE46-AA34-DF45CF1918F7}"/>
              </a:ext>
            </a:extLst>
          </p:cNvPr>
          <p:cNvSpPr/>
          <p:nvPr/>
        </p:nvSpPr>
        <p:spPr>
          <a:xfrm>
            <a:off x="7163022" y="4361080"/>
            <a:ext cx="1711547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Aplicații TV Mobile</a:t>
            </a:r>
            <a:endParaRPr lang="en-US" sz="1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pSp>
        <p:nvGrpSpPr>
          <p:cNvPr id="44" name="Group 742">
            <a:extLst>
              <a:ext uri="{FF2B5EF4-FFF2-40B4-BE49-F238E27FC236}">
                <a16:creationId xmlns:a16="http://schemas.microsoft.com/office/drawing/2014/main" xmlns="" id="{2C5F878D-9024-DC4C-BCBE-7DC2E72199B5}"/>
              </a:ext>
            </a:extLst>
          </p:cNvPr>
          <p:cNvGrpSpPr/>
          <p:nvPr/>
        </p:nvGrpSpPr>
        <p:grpSpPr>
          <a:xfrm>
            <a:off x="1959694" y="2337130"/>
            <a:ext cx="357232" cy="362544"/>
            <a:chOff x="4258194" y="814247"/>
            <a:chExt cx="681890" cy="69203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Freeform 306">
              <a:extLst>
                <a:ext uri="{FF2B5EF4-FFF2-40B4-BE49-F238E27FC236}">
                  <a16:creationId xmlns:a16="http://schemas.microsoft.com/office/drawing/2014/main" xmlns="" id="{8B24769E-FE7E-0D4F-9020-55CFBBFF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194" y="814247"/>
              <a:ext cx="681890" cy="610912"/>
            </a:xfrm>
            <a:custGeom>
              <a:avLst/>
              <a:gdLst>
                <a:gd name="T0" fmla="*/ 452 w 1185"/>
                <a:gd name="T1" fmla="*/ 209 h 1063"/>
                <a:gd name="T2" fmla="*/ 449 w 1185"/>
                <a:gd name="T3" fmla="*/ 220 h 1063"/>
                <a:gd name="T4" fmla="*/ 161 w 1185"/>
                <a:gd name="T5" fmla="*/ 545 h 1063"/>
                <a:gd name="T6" fmla="*/ 48 w 1185"/>
                <a:gd name="T7" fmla="*/ 841 h 1063"/>
                <a:gd name="T8" fmla="*/ 208 w 1185"/>
                <a:gd name="T9" fmla="*/ 841 h 1063"/>
                <a:gd name="T10" fmla="*/ 449 w 1185"/>
                <a:gd name="T11" fmla="*/ 648 h 1063"/>
                <a:gd name="T12" fmla="*/ 447 w 1185"/>
                <a:gd name="T13" fmla="*/ 983 h 1063"/>
                <a:gd name="T14" fmla="*/ 729 w 1185"/>
                <a:gd name="T15" fmla="*/ 698 h 1063"/>
                <a:gd name="T16" fmla="*/ 970 w 1185"/>
                <a:gd name="T17" fmla="*/ 750 h 1063"/>
                <a:gd name="T18" fmla="*/ 1110 w 1185"/>
                <a:gd name="T19" fmla="*/ 861 h 1063"/>
                <a:gd name="T20" fmla="*/ 1139 w 1185"/>
                <a:gd name="T21" fmla="*/ 581 h 1063"/>
                <a:gd name="T22" fmla="*/ 729 w 1185"/>
                <a:gd name="T23" fmla="*/ 291 h 1063"/>
                <a:gd name="T24" fmla="*/ 728 w 1185"/>
                <a:gd name="T25" fmla="*/ 213 h 1063"/>
                <a:gd name="T26" fmla="*/ 609 w 1185"/>
                <a:gd name="T27" fmla="*/ 39 h 1063"/>
                <a:gd name="T28" fmla="*/ 569 w 1185"/>
                <a:gd name="T29" fmla="*/ 20 h 1063"/>
                <a:gd name="T30" fmla="*/ 1010 w 1185"/>
                <a:gd name="T31" fmla="*/ 774 h 1063"/>
                <a:gd name="T32" fmla="*/ 1050 w 1185"/>
                <a:gd name="T33" fmla="*/ 581 h 1063"/>
                <a:gd name="T34" fmla="*/ 970 w 1185"/>
                <a:gd name="T35" fmla="*/ 661 h 1063"/>
                <a:gd name="T36" fmla="*/ 978 w 1185"/>
                <a:gd name="T37" fmla="*/ 564 h 1063"/>
                <a:gd name="T38" fmla="*/ 729 w 1185"/>
                <a:gd name="T39" fmla="*/ 606 h 1063"/>
                <a:gd name="T40" fmla="*/ 529 w 1185"/>
                <a:gd name="T41" fmla="*/ 240 h 1063"/>
                <a:gd name="T42" fmla="*/ 489 w 1185"/>
                <a:gd name="T43" fmla="*/ 240 h 1063"/>
                <a:gd name="T44" fmla="*/ 689 w 1185"/>
                <a:gd name="T45" fmla="*/ 721 h 1063"/>
                <a:gd name="T46" fmla="*/ 569 w 1185"/>
                <a:gd name="T47" fmla="*/ 621 h 1063"/>
                <a:gd name="T48" fmla="*/ 609 w 1185"/>
                <a:gd name="T49" fmla="*/ 621 h 1063"/>
                <a:gd name="T50" fmla="*/ 529 w 1185"/>
                <a:gd name="T51" fmla="*/ 881 h 1063"/>
                <a:gd name="T52" fmla="*/ 569 w 1185"/>
                <a:gd name="T53" fmla="*/ 821 h 1063"/>
                <a:gd name="T54" fmla="*/ 609 w 1185"/>
                <a:gd name="T55" fmla="*/ 821 h 1063"/>
                <a:gd name="T56" fmla="*/ 649 w 1185"/>
                <a:gd name="T57" fmla="*/ 881 h 1063"/>
                <a:gd name="T58" fmla="*/ 569 w 1185"/>
                <a:gd name="T59" fmla="*/ 861 h 1063"/>
                <a:gd name="T60" fmla="*/ 88 w 1185"/>
                <a:gd name="T61" fmla="*/ 821 h 1063"/>
                <a:gd name="T62" fmla="*/ 168 w 1185"/>
                <a:gd name="T63" fmla="*/ 821 h 1063"/>
                <a:gd name="T64" fmla="*/ 128 w 1185"/>
                <a:gd name="T65" fmla="*/ 581 h 1063"/>
                <a:gd name="T66" fmla="*/ 248 w 1185"/>
                <a:gd name="T67" fmla="*/ 665 h 1063"/>
                <a:gd name="T68" fmla="*/ 449 w 1185"/>
                <a:gd name="T69" fmla="*/ 345 h 1063"/>
                <a:gd name="T70" fmla="*/ 724 w 1185"/>
                <a:gd name="T71" fmla="*/ 755 h 1063"/>
                <a:gd name="T72" fmla="*/ 429 w 1185"/>
                <a:gd name="T73" fmla="*/ 841 h 1063"/>
                <a:gd name="T74" fmla="*/ 529 w 1185"/>
                <a:gd name="T75" fmla="*/ 761 h 1063"/>
                <a:gd name="T76" fmla="*/ 489 w 1185"/>
                <a:gd name="T77" fmla="*/ 841 h 1063"/>
                <a:gd name="T78" fmla="*/ 569 w 1185"/>
                <a:gd name="T79" fmla="*/ 921 h 1063"/>
                <a:gd name="T80" fmla="*/ 609 w 1185"/>
                <a:gd name="T81" fmla="*/ 921 h 1063"/>
                <a:gd name="T82" fmla="*/ 689 w 1185"/>
                <a:gd name="T83" fmla="*/ 841 h 1063"/>
                <a:gd name="T84" fmla="*/ 649 w 1185"/>
                <a:gd name="T85" fmla="*/ 761 h 1063"/>
                <a:gd name="T86" fmla="*/ 689 w 1185"/>
                <a:gd name="T87" fmla="*/ 621 h 1063"/>
                <a:gd name="T88" fmla="*/ 689 w 1185"/>
                <a:gd name="T89" fmla="*/ 240 h 1063"/>
                <a:gd name="T90" fmla="*/ 507 w 1185"/>
                <a:gd name="T91" fmla="*/ 20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5" h="1063">
                  <a:moveTo>
                    <a:pt x="569" y="20"/>
                  </a:moveTo>
                  <a:lnTo>
                    <a:pt x="569" y="39"/>
                  </a:lnTo>
                  <a:lnTo>
                    <a:pt x="452" y="209"/>
                  </a:lnTo>
                  <a:cubicBezTo>
                    <a:pt x="452" y="210"/>
                    <a:pt x="451" y="211"/>
                    <a:pt x="451" y="211"/>
                  </a:cubicBezTo>
                  <a:cubicBezTo>
                    <a:pt x="451" y="212"/>
                    <a:pt x="451" y="212"/>
                    <a:pt x="450" y="213"/>
                  </a:cubicBezTo>
                  <a:cubicBezTo>
                    <a:pt x="449" y="215"/>
                    <a:pt x="449" y="217"/>
                    <a:pt x="449" y="220"/>
                  </a:cubicBezTo>
                  <a:lnTo>
                    <a:pt x="449" y="220"/>
                  </a:lnTo>
                  <a:lnTo>
                    <a:pt x="449" y="291"/>
                  </a:lnTo>
                  <a:lnTo>
                    <a:pt x="161" y="545"/>
                  </a:lnTo>
                  <a:cubicBezTo>
                    <a:pt x="97" y="527"/>
                    <a:pt x="31" y="564"/>
                    <a:pt x="13" y="628"/>
                  </a:cubicBezTo>
                  <a:cubicBezTo>
                    <a:pt x="0" y="672"/>
                    <a:pt x="14" y="720"/>
                    <a:pt x="48" y="750"/>
                  </a:cubicBezTo>
                  <a:lnTo>
                    <a:pt x="48" y="841"/>
                  </a:lnTo>
                  <a:cubicBezTo>
                    <a:pt x="48" y="852"/>
                    <a:pt x="57" y="861"/>
                    <a:pt x="68" y="861"/>
                  </a:cubicBezTo>
                  <a:lnTo>
                    <a:pt x="188" y="861"/>
                  </a:lnTo>
                  <a:cubicBezTo>
                    <a:pt x="199" y="861"/>
                    <a:pt x="208" y="852"/>
                    <a:pt x="208" y="841"/>
                  </a:cubicBezTo>
                  <a:lnTo>
                    <a:pt x="208" y="750"/>
                  </a:lnTo>
                  <a:cubicBezTo>
                    <a:pt x="221" y="739"/>
                    <a:pt x="231" y="725"/>
                    <a:pt x="238" y="710"/>
                  </a:cubicBezTo>
                  <a:lnTo>
                    <a:pt x="449" y="648"/>
                  </a:lnTo>
                  <a:lnTo>
                    <a:pt x="449" y="699"/>
                  </a:lnTo>
                  <a:cubicBezTo>
                    <a:pt x="448" y="699"/>
                    <a:pt x="448" y="699"/>
                    <a:pt x="447" y="700"/>
                  </a:cubicBezTo>
                  <a:cubicBezTo>
                    <a:pt x="369" y="778"/>
                    <a:pt x="369" y="905"/>
                    <a:pt x="447" y="983"/>
                  </a:cubicBezTo>
                  <a:cubicBezTo>
                    <a:pt x="525" y="1062"/>
                    <a:pt x="652" y="1062"/>
                    <a:pt x="730" y="984"/>
                  </a:cubicBezTo>
                  <a:cubicBezTo>
                    <a:pt x="809" y="906"/>
                    <a:pt x="809" y="779"/>
                    <a:pt x="731" y="700"/>
                  </a:cubicBezTo>
                  <a:lnTo>
                    <a:pt x="729" y="698"/>
                  </a:lnTo>
                  <a:lnTo>
                    <a:pt x="729" y="648"/>
                  </a:lnTo>
                  <a:lnTo>
                    <a:pt x="940" y="710"/>
                  </a:lnTo>
                  <a:cubicBezTo>
                    <a:pt x="947" y="725"/>
                    <a:pt x="957" y="739"/>
                    <a:pt x="970" y="750"/>
                  </a:cubicBezTo>
                  <a:lnTo>
                    <a:pt x="970" y="841"/>
                  </a:lnTo>
                  <a:cubicBezTo>
                    <a:pt x="970" y="852"/>
                    <a:pt x="979" y="861"/>
                    <a:pt x="990" y="861"/>
                  </a:cubicBezTo>
                  <a:lnTo>
                    <a:pt x="1110" y="861"/>
                  </a:lnTo>
                  <a:cubicBezTo>
                    <a:pt x="1121" y="861"/>
                    <a:pt x="1130" y="852"/>
                    <a:pt x="1130" y="841"/>
                  </a:cubicBezTo>
                  <a:lnTo>
                    <a:pt x="1130" y="750"/>
                  </a:lnTo>
                  <a:cubicBezTo>
                    <a:pt x="1179" y="706"/>
                    <a:pt x="1184" y="630"/>
                    <a:pt x="1139" y="581"/>
                  </a:cubicBezTo>
                  <a:cubicBezTo>
                    <a:pt x="1117" y="555"/>
                    <a:pt x="1084" y="541"/>
                    <a:pt x="1050" y="541"/>
                  </a:cubicBezTo>
                  <a:cubicBezTo>
                    <a:pt x="1039" y="541"/>
                    <a:pt x="1028" y="542"/>
                    <a:pt x="1017" y="545"/>
                  </a:cubicBezTo>
                  <a:lnTo>
                    <a:pt x="729" y="291"/>
                  </a:lnTo>
                  <a:lnTo>
                    <a:pt x="729" y="220"/>
                  </a:lnTo>
                  <a:lnTo>
                    <a:pt x="729" y="220"/>
                  </a:lnTo>
                  <a:cubicBezTo>
                    <a:pt x="729" y="217"/>
                    <a:pt x="729" y="215"/>
                    <a:pt x="728" y="213"/>
                  </a:cubicBezTo>
                  <a:cubicBezTo>
                    <a:pt x="728" y="212"/>
                    <a:pt x="727" y="212"/>
                    <a:pt x="727" y="211"/>
                  </a:cubicBezTo>
                  <a:cubicBezTo>
                    <a:pt x="727" y="211"/>
                    <a:pt x="726" y="210"/>
                    <a:pt x="726" y="209"/>
                  </a:cubicBezTo>
                  <a:lnTo>
                    <a:pt x="609" y="39"/>
                  </a:lnTo>
                  <a:lnTo>
                    <a:pt x="609" y="20"/>
                  </a:lnTo>
                  <a:cubicBezTo>
                    <a:pt x="609" y="9"/>
                    <a:pt x="600" y="0"/>
                    <a:pt x="589" y="0"/>
                  </a:cubicBezTo>
                  <a:cubicBezTo>
                    <a:pt x="578" y="0"/>
                    <a:pt x="569" y="9"/>
                    <a:pt x="569" y="20"/>
                  </a:cubicBezTo>
                  <a:close/>
                  <a:moveTo>
                    <a:pt x="1090" y="821"/>
                  </a:moveTo>
                  <a:lnTo>
                    <a:pt x="1010" y="821"/>
                  </a:lnTo>
                  <a:lnTo>
                    <a:pt x="1010" y="774"/>
                  </a:lnTo>
                  <a:cubicBezTo>
                    <a:pt x="1036" y="783"/>
                    <a:pt x="1064" y="783"/>
                    <a:pt x="1090" y="774"/>
                  </a:cubicBezTo>
                  <a:lnTo>
                    <a:pt x="1090" y="821"/>
                  </a:lnTo>
                  <a:close/>
                  <a:moveTo>
                    <a:pt x="1050" y="581"/>
                  </a:moveTo>
                  <a:cubicBezTo>
                    <a:pt x="1094" y="581"/>
                    <a:pt x="1130" y="617"/>
                    <a:pt x="1130" y="661"/>
                  </a:cubicBezTo>
                  <a:cubicBezTo>
                    <a:pt x="1130" y="705"/>
                    <a:pt x="1094" y="741"/>
                    <a:pt x="1050" y="741"/>
                  </a:cubicBezTo>
                  <a:cubicBezTo>
                    <a:pt x="1006" y="741"/>
                    <a:pt x="970" y="705"/>
                    <a:pt x="970" y="661"/>
                  </a:cubicBezTo>
                  <a:cubicBezTo>
                    <a:pt x="970" y="617"/>
                    <a:pt x="1006" y="581"/>
                    <a:pt x="1050" y="581"/>
                  </a:cubicBezTo>
                  <a:close/>
                  <a:moveTo>
                    <a:pt x="729" y="345"/>
                  </a:moveTo>
                  <a:lnTo>
                    <a:pt x="978" y="564"/>
                  </a:lnTo>
                  <a:cubicBezTo>
                    <a:pt x="948" y="587"/>
                    <a:pt x="930" y="623"/>
                    <a:pt x="930" y="661"/>
                  </a:cubicBezTo>
                  <a:cubicBezTo>
                    <a:pt x="930" y="662"/>
                    <a:pt x="930" y="664"/>
                    <a:pt x="930" y="665"/>
                  </a:cubicBezTo>
                  <a:lnTo>
                    <a:pt x="729" y="606"/>
                  </a:lnTo>
                  <a:lnTo>
                    <a:pt x="729" y="345"/>
                  </a:lnTo>
                  <a:close/>
                  <a:moveTo>
                    <a:pt x="489" y="240"/>
                  </a:moveTo>
                  <a:lnTo>
                    <a:pt x="529" y="240"/>
                  </a:lnTo>
                  <a:lnTo>
                    <a:pt x="529" y="621"/>
                  </a:lnTo>
                  <a:lnTo>
                    <a:pt x="489" y="621"/>
                  </a:lnTo>
                  <a:lnTo>
                    <a:pt x="489" y="240"/>
                  </a:lnTo>
                  <a:close/>
                  <a:moveTo>
                    <a:pt x="489" y="661"/>
                  </a:moveTo>
                  <a:lnTo>
                    <a:pt x="689" y="661"/>
                  </a:lnTo>
                  <a:lnTo>
                    <a:pt x="689" y="721"/>
                  </a:lnTo>
                  <a:lnTo>
                    <a:pt x="489" y="721"/>
                  </a:lnTo>
                  <a:lnTo>
                    <a:pt x="489" y="661"/>
                  </a:lnTo>
                  <a:close/>
                  <a:moveTo>
                    <a:pt x="569" y="621"/>
                  </a:moveTo>
                  <a:lnTo>
                    <a:pt x="569" y="240"/>
                  </a:lnTo>
                  <a:lnTo>
                    <a:pt x="609" y="240"/>
                  </a:lnTo>
                  <a:lnTo>
                    <a:pt x="609" y="621"/>
                  </a:lnTo>
                  <a:lnTo>
                    <a:pt x="569" y="621"/>
                  </a:lnTo>
                  <a:close/>
                  <a:moveTo>
                    <a:pt x="569" y="881"/>
                  </a:moveTo>
                  <a:lnTo>
                    <a:pt x="529" y="881"/>
                  </a:lnTo>
                  <a:lnTo>
                    <a:pt x="529" y="854"/>
                  </a:lnTo>
                  <a:lnTo>
                    <a:pt x="558" y="839"/>
                  </a:lnTo>
                  <a:cubicBezTo>
                    <a:pt x="565" y="836"/>
                    <a:pt x="569" y="829"/>
                    <a:pt x="569" y="821"/>
                  </a:cubicBezTo>
                  <a:lnTo>
                    <a:pt x="569" y="761"/>
                  </a:lnTo>
                  <a:lnTo>
                    <a:pt x="609" y="761"/>
                  </a:lnTo>
                  <a:lnTo>
                    <a:pt x="609" y="821"/>
                  </a:lnTo>
                  <a:cubicBezTo>
                    <a:pt x="609" y="829"/>
                    <a:pt x="613" y="836"/>
                    <a:pt x="620" y="839"/>
                  </a:cubicBezTo>
                  <a:lnTo>
                    <a:pt x="649" y="854"/>
                  </a:lnTo>
                  <a:lnTo>
                    <a:pt x="649" y="881"/>
                  </a:lnTo>
                  <a:lnTo>
                    <a:pt x="609" y="881"/>
                  </a:lnTo>
                  <a:lnTo>
                    <a:pt x="609" y="861"/>
                  </a:lnTo>
                  <a:lnTo>
                    <a:pt x="569" y="861"/>
                  </a:lnTo>
                  <a:lnTo>
                    <a:pt x="569" y="881"/>
                  </a:lnTo>
                  <a:close/>
                  <a:moveTo>
                    <a:pt x="168" y="821"/>
                  </a:moveTo>
                  <a:lnTo>
                    <a:pt x="88" y="821"/>
                  </a:lnTo>
                  <a:lnTo>
                    <a:pt x="88" y="774"/>
                  </a:lnTo>
                  <a:cubicBezTo>
                    <a:pt x="114" y="783"/>
                    <a:pt x="143" y="783"/>
                    <a:pt x="168" y="774"/>
                  </a:cubicBezTo>
                  <a:lnTo>
                    <a:pt x="168" y="821"/>
                  </a:lnTo>
                  <a:close/>
                  <a:moveTo>
                    <a:pt x="128" y="741"/>
                  </a:moveTo>
                  <a:cubicBezTo>
                    <a:pt x="84" y="741"/>
                    <a:pt x="48" y="705"/>
                    <a:pt x="48" y="661"/>
                  </a:cubicBezTo>
                  <a:cubicBezTo>
                    <a:pt x="48" y="617"/>
                    <a:pt x="83" y="581"/>
                    <a:pt x="128" y="581"/>
                  </a:cubicBezTo>
                  <a:cubicBezTo>
                    <a:pt x="172" y="581"/>
                    <a:pt x="208" y="617"/>
                    <a:pt x="208" y="661"/>
                  </a:cubicBezTo>
                  <a:cubicBezTo>
                    <a:pt x="208" y="705"/>
                    <a:pt x="173" y="741"/>
                    <a:pt x="128" y="741"/>
                  </a:cubicBezTo>
                  <a:close/>
                  <a:moveTo>
                    <a:pt x="248" y="665"/>
                  </a:moveTo>
                  <a:cubicBezTo>
                    <a:pt x="248" y="664"/>
                    <a:pt x="249" y="662"/>
                    <a:pt x="249" y="661"/>
                  </a:cubicBezTo>
                  <a:cubicBezTo>
                    <a:pt x="248" y="623"/>
                    <a:pt x="230" y="587"/>
                    <a:pt x="200" y="564"/>
                  </a:cubicBezTo>
                  <a:lnTo>
                    <a:pt x="449" y="345"/>
                  </a:lnTo>
                  <a:lnTo>
                    <a:pt x="449" y="606"/>
                  </a:lnTo>
                  <a:lnTo>
                    <a:pt x="248" y="665"/>
                  </a:lnTo>
                  <a:close/>
                  <a:moveTo>
                    <a:pt x="724" y="755"/>
                  </a:moveTo>
                  <a:cubicBezTo>
                    <a:pt x="772" y="829"/>
                    <a:pt x="750" y="928"/>
                    <a:pt x="676" y="976"/>
                  </a:cubicBezTo>
                  <a:cubicBezTo>
                    <a:pt x="650" y="993"/>
                    <a:pt x="620" y="1002"/>
                    <a:pt x="589" y="1001"/>
                  </a:cubicBezTo>
                  <a:cubicBezTo>
                    <a:pt x="501" y="1001"/>
                    <a:pt x="429" y="930"/>
                    <a:pt x="429" y="841"/>
                  </a:cubicBezTo>
                  <a:cubicBezTo>
                    <a:pt x="429" y="810"/>
                    <a:pt x="438" y="780"/>
                    <a:pt x="454" y="755"/>
                  </a:cubicBezTo>
                  <a:cubicBezTo>
                    <a:pt x="458" y="759"/>
                    <a:pt x="463" y="761"/>
                    <a:pt x="469" y="761"/>
                  </a:cubicBezTo>
                  <a:lnTo>
                    <a:pt x="529" y="761"/>
                  </a:lnTo>
                  <a:lnTo>
                    <a:pt x="529" y="809"/>
                  </a:lnTo>
                  <a:lnTo>
                    <a:pt x="500" y="823"/>
                  </a:lnTo>
                  <a:cubicBezTo>
                    <a:pt x="493" y="827"/>
                    <a:pt x="489" y="834"/>
                    <a:pt x="489" y="841"/>
                  </a:cubicBezTo>
                  <a:lnTo>
                    <a:pt x="489" y="901"/>
                  </a:lnTo>
                  <a:cubicBezTo>
                    <a:pt x="489" y="912"/>
                    <a:pt x="498" y="921"/>
                    <a:pt x="509" y="921"/>
                  </a:cubicBezTo>
                  <a:lnTo>
                    <a:pt x="569" y="921"/>
                  </a:lnTo>
                  <a:lnTo>
                    <a:pt x="569" y="961"/>
                  </a:lnTo>
                  <a:lnTo>
                    <a:pt x="609" y="961"/>
                  </a:lnTo>
                  <a:lnTo>
                    <a:pt x="609" y="921"/>
                  </a:lnTo>
                  <a:lnTo>
                    <a:pt x="669" y="921"/>
                  </a:lnTo>
                  <a:cubicBezTo>
                    <a:pt x="680" y="921"/>
                    <a:pt x="689" y="912"/>
                    <a:pt x="689" y="901"/>
                  </a:cubicBezTo>
                  <a:lnTo>
                    <a:pt x="689" y="841"/>
                  </a:lnTo>
                  <a:cubicBezTo>
                    <a:pt x="689" y="834"/>
                    <a:pt x="685" y="827"/>
                    <a:pt x="678" y="823"/>
                  </a:cubicBezTo>
                  <a:lnTo>
                    <a:pt x="649" y="809"/>
                  </a:lnTo>
                  <a:lnTo>
                    <a:pt x="649" y="761"/>
                  </a:lnTo>
                  <a:lnTo>
                    <a:pt x="709" y="761"/>
                  </a:lnTo>
                  <a:cubicBezTo>
                    <a:pt x="715" y="761"/>
                    <a:pt x="720" y="759"/>
                    <a:pt x="724" y="755"/>
                  </a:cubicBezTo>
                  <a:close/>
                  <a:moveTo>
                    <a:pt x="689" y="621"/>
                  </a:moveTo>
                  <a:lnTo>
                    <a:pt x="649" y="621"/>
                  </a:lnTo>
                  <a:lnTo>
                    <a:pt x="649" y="240"/>
                  </a:lnTo>
                  <a:lnTo>
                    <a:pt x="689" y="240"/>
                  </a:lnTo>
                  <a:lnTo>
                    <a:pt x="689" y="621"/>
                  </a:lnTo>
                  <a:close/>
                  <a:moveTo>
                    <a:pt x="671" y="200"/>
                  </a:moveTo>
                  <a:lnTo>
                    <a:pt x="507" y="200"/>
                  </a:lnTo>
                  <a:lnTo>
                    <a:pt x="589" y="81"/>
                  </a:lnTo>
                  <a:lnTo>
                    <a:pt x="671" y="2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Freeform 307">
              <a:extLst>
                <a:ext uri="{FF2B5EF4-FFF2-40B4-BE49-F238E27FC236}">
                  <a16:creationId xmlns:a16="http://schemas.microsoft.com/office/drawing/2014/main" xmlns="" id="{94366F8D-9B40-6D45-84E7-AEA4B418D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98" y="1437834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Freeform 308">
              <a:extLst>
                <a:ext uri="{FF2B5EF4-FFF2-40B4-BE49-F238E27FC236}">
                  <a16:creationId xmlns:a16="http://schemas.microsoft.com/office/drawing/2014/main" xmlns="" id="{2634B295-B42D-FF48-AE10-343C2B76D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98" y="1483462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Freeform 309">
              <a:extLst>
                <a:ext uri="{FF2B5EF4-FFF2-40B4-BE49-F238E27FC236}">
                  <a16:creationId xmlns:a16="http://schemas.microsoft.com/office/drawing/2014/main" xmlns="" id="{D600484A-FA99-2D48-B7F6-1BF957BD1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1425160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Freeform 310">
              <a:extLst>
                <a:ext uri="{FF2B5EF4-FFF2-40B4-BE49-F238E27FC236}">
                  <a16:creationId xmlns:a16="http://schemas.microsoft.com/office/drawing/2014/main" xmlns="" id="{A5AE2C78-182D-C14E-9599-A6612237D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1470788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Freeform 311">
              <a:extLst>
                <a:ext uri="{FF2B5EF4-FFF2-40B4-BE49-F238E27FC236}">
                  <a16:creationId xmlns:a16="http://schemas.microsoft.com/office/drawing/2014/main" xmlns="" id="{9E6D9D1F-FD29-3644-806A-943A9CE22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220" y="1425160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Freeform 312">
              <a:extLst>
                <a:ext uri="{FF2B5EF4-FFF2-40B4-BE49-F238E27FC236}">
                  <a16:creationId xmlns:a16="http://schemas.microsoft.com/office/drawing/2014/main" xmlns="" id="{3C206DC0-A311-3A47-931D-93881F9A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220" y="1470788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Freeform 313">
              <a:extLst>
                <a:ext uri="{FF2B5EF4-FFF2-40B4-BE49-F238E27FC236}">
                  <a16:creationId xmlns:a16="http://schemas.microsoft.com/office/drawing/2014/main" xmlns="" id="{6E5853E7-D47F-794A-AF96-A1AC55A13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19" y="133390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Freeform 314">
              <a:extLst>
                <a:ext uri="{FF2B5EF4-FFF2-40B4-BE49-F238E27FC236}">
                  <a16:creationId xmlns:a16="http://schemas.microsoft.com/office/drawing/2014/main" xmlns="" id="{7115310A-AA9E-7046-A6D3-6F4CE9333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47" y="133390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Freeform 315">
              <a:extLst>
                <a:ext uri="{FF2B5EF4-FFF2-40B4-BE49-F238E27FC236}">
                  <a16:creationId xmlns:a16="http://schemas.microsoft.com/office/drawing/2014/main" xmlns="" id="{7DC9D6F5-54DD-5543-B774-77541884F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19" y="1379532"/>
              <a:ext cx="22813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Freeform 316">
              <a:extLst>
                <a:ext uri="{FF2B5EF4-FFF2-40B4-BE49-F238E27FC236}">
                  <a16:creationId xmlns:a16="http://schemas.microsoft.com/office/drawing/2014/main" xmlns="" id="{5EAA237E-9CF5-6941-9F69-5A828EB4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1333903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Freeform 317">
              <a:extLst>
                <a:ext uri="{FF2B5EF4-FFF2-40B4-BE49-F238E27FC236}">
                  <a16:creationId xmlns:a16="http://schemas.microsoft.com/office/drawing/2014/main" xmlns="" id="{4A9671ED-9E55-4847-8A9C-1C174336B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13" y="1333903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5" name="Freeform 318">
              <a:extLst>
                <a:ext uri="{FF2B5EF4-FFF2-40B4-BE49-F238E27FC236}">
                  <a16:creationId xmlns:a16="http://schemas.microsoft.com/office/drawing/2014/main" xmlns="" id="{F2563228-960B-4C4E-8173-D59B14259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1379532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78" name="Group 764">
            <a:extLst>
              <a:ext uri="{FF2B5EF4-FFF2-40B4-BE49-F238E27FC236}">
                <a16:creationId xmlns:a16="http://schemas.microsoft.com/office/drawing/2014/main" xmlns="" id="{915E7C3E-F413-104F-9B50-0D6DE6E45FD3}"/>
              </a:ext>
            </a:extLst>
          </p:cNvPr>
          <p:cNvGrpSpPr/>
          <p:nvPr/>
        </p:nvGrpSpPr>
        <p:grpSpPr>
          <a:xfrm>
            <a:off x="1965511" y="3010802"/>
            <a:ext cx="319540" cy="319540"/>
            <a:chOff x="4341847" y="3110869"/>
            <a:chExt cx="692028" cy="69203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1" name="Freeform 203">
              <a:extLst>
                <a:ext uri="{FF2B5EF4-FFF2-40B4-BE49-F238E27FC236}">
                  <a16:creationId xmlns:a16="http://schemas.microsoft.com/office/drawing/2014/main" xmlns="" id="{D4A8AC86-FF04-CE47-9400-904D69A62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988" y="3536733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Freeform 204">
              <a:extLst>
                <a:ext uri="{FF2B5EF4-FFF2-40B4-BE49-F238E27FC236}">
                  <a16:creationId xmlns:a16="http://schemas.microsoft.com/office/drawing/2014/main" xmlns="" id="{5C0A51CB-B156-3C46-B5F4-DC76B3B7D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09" y="342266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5" name="Freeform 205">
              <a:extLst>
                <a:ext uri="{FF2B5EF4-FFF2-40B4-BE49-F238E27FC236}">
                  <a16:creationId xmlns:a16="http://schemas.microsoft.com/office/drawing/2014/main" xmlns="" id="{708A683A-2864-4C41-BA42-002DD887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081" y="3377035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6" name="Freeform 206">
              <a:extLst>
                <a:ext uri="{FF2B5EF4-FFF2-40B4-BE49-F238E27FC236}">
                  <a16:creationId xmlns:a16="http://schemas.microsoft.com/office/drawing/2014/main" xmlns="" id="{FEDE88E8-56A8-444E-937E-3364DAC6E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453" y="3328871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7" name="Freeform 207">
              <a:extLst>
                <a:ext uri="{FF2B5EF4-FFF2-40B4-BE49-F238E27FC236}">
                  <a16:creationId xmlns:a16="http://schemas.microsoft.com/office/drawing/2014/main" xmlns="" id="{E6FE5DEB-42AB-FB4F-AE9B-62D727785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755" y="3179312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8" name="Freeform 208">
              <a:extLst>
                <a:ext uri="{FF2B5EF4-FFF2-40B4-BE49-F238E27FC236}">
                  <a16:creationId xmlns:a16="http://schemas.microsoft.com/office/drawing/2014/main" xmlns="" id="{162BB7D6-5E41-F54F-8BC9-D89CECA4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383" y="3156498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9" name="Freeform 209">
              <a:extLst>
                <a:ext uri="{FF2B5EF4-FFF2-40B4-BE49-F238E27FC236}">
                  <a16:creationId xmlns:a16="http://schemas.microsoft.com/office/drawing/2014/main" xmlns="" id="{F33E9CC3-FA61-B74B-A963-210A159CB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011" y="3133684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0" name="Freeform 210">
              <a:extLst>
                <a:ext uri="{FF2B5EF4-FFF2-40B4-BE49-F238E27FC236}">
                  <a16:creationId xmlns:a16="http://schemas.microsoft.com/office/drawing/2014/main" xmlns="" id="{C0B10F60-5281-5E44-880F-524D9AAB9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3110869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1" name="Freeform 211">
              <a:extLst>
                <a:ext uri="{FF2B5EF4-FFF2-40B4-BE49-F238E27FC236}">
                  <a16:creationId xmlns:a16="http://schemas.microsoft.com/office/drawing/2014/main" xmlns="" id="{CAD70F56-D5C0-2F4B-BAA2-AFD36A9D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803" y="3110869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2" name="Freeform 212">
              <a:extLst>
                <a:ext uri="{FF2B5EF4-FFF2-40B4-BE49-F238E27FC236}">
                  <a16:creationId xmlns:a16="http://schemas.microsoft.com/office/drawing/2014/main" xmlns="" id="{F21BBB77-4C58-C642-8F47-99295DC3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432" y="3133684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3" name="Freeform 213">
              <a:extLst>
                <a:ext uri="{FF2B5EF4-FFF2-40B4-BE49-F238E27FC236}">
                  <a16:creationId xmlns:a16="http://schemas.microsoft.com/office/drawing/2014/main" xmlns="" id="{5C81A17C-81F4-7E47-AF29-5E119B76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060" y="3156498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4" name="Freeform 214">
              <a:extLst>
                <a:ext uri="{FF2B5EF4-FFF2-40B4-BE49-F238E27FC236}">
                  <a16:creationId xmlns:a16="http://schemas.microsoft.com/office/drawing/2014/main" xmlns="" id="{78F56EE8-3E34-1E40-837D-3DE02129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688" y="3179312"/>
              <a:ext cx="22813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5" name="Freeform 215">
              <a:extLst>
                <a:ext uri="{FF2B5EF4-FFF2-40B4-BE49-F238E27FC236}">
                  <a16:creationId xmlns:a16="http://schemas.microsoft.com/office/drawing/2014/main" xmlns="" id="{33087ACD-8A73-1F43-9849-2A678BD4D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99" y="342266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6" name="Freeform 216">
              <a:extLst>
                <a:ext uri="{FF2B5EF4-FFF2-40B4-BE49-F238E27FC236}">
                  <a16:creationId xmlns:a16="http://schemas.microsoft.com/office/drawing/2014/main" xmlns="" id="{CE24DC94-10BF-4F40-BA93-E808E7D71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362" y="3377035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7" name="Freeform 217">
              <a:extLst>
                <a:ext uri="{FF2B5EF4-FFF2-40B4-BE49-F238E27FC236}">
                  <a16:creationId xmlns:a16="http://schemas.microsoft.com/office/drawing/2014/main" xmlns="" id="{7744E48A-93A5-2143-B8EA-F6B31AB87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990" y="3328871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8" name="Freeform 218">
              <a:extLst>
                <a:ext uri="{FF2B5EF4-FFF2-40B4-BE49-F238E27FC236}">
                  <a16:creationId xmlns:a16="http://schemas.microsoft.com/office/drawing/2014/main" xmlns="" id="{C827D44A-9A98-6D48-AB48-125E0CF8E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266" y="3432803"/>
              <a:ext cx="509516" cy="370096"/>
            </a:xfrm>
            <a:custGeom>
              <a:avLst/>
              <a:gdLst>
                <a:gd name="T0" fmla="*/ 503 w 885"/>
                <a:gd name="T1" fmla="*/ 623 h 644"/>
                <a:gd name="T2" fmla="*/ 503 w 885"/>
                <a:gd name="T3" fmla="*/ 354 h 644"/>
                <a:gd name="T4" fmla="*/ 504 w 885"/>
                <a:gd name="T5" fmla="*/ 355 h 644"/>
                <a:gd name="T6" fmla="*/ 802 w 885"/>
                <a:gd name="T7" fmla="*/ 355 h 644"/>
                <a:gd name="T8" fmla="*/ 802 w 885"/>
                <a:gd name="T9" fmla="*/ 58 h 644"/>
                <a:gd name="T10" fmla="*/ 752 w 885"/>
                <a:gd name="T11" fmla="*/ 8 h 644"/>
                <a:gd name="T12" fmla="*/ 724 w 885"/>
                <a:gd name="T13" fmla="*/ 8 h 644"/>
                <a:gd name="T14" fmla="*/ 469 w 885"/>
                <a:gd name="T15" fmla="*/ 263 h 644"/>
                <a:gd name="T16" fmla="*/ 102 w 885"/>
                <a:gd name="T17" fmla="*/ 263 h 644"/>
                <a:gd name="T18" fmla="*/ 87 w 885"/>
                <a:gd name="T19" fmla="*/ 270 h 644"/>
                <a:gd name="T20" fmla="*/ 6 w 885"/>
                <a:gd name="T21" fmla="*/ 370 h 644"/>
                <a:gd name="T22" fmla="*/ 10 w 885"/>
                <a:gd name="T23" fmla="*/ 398 h 644"/>
                <a:gd name="T24" fmla="*/ 13 w 885"/>
                <a:gd name="T25" fmla="*/ 401 h 644"/>
                <a:gd name="T26" fmla="*/ 82 w 885"/>
                <a:gd name="T27" fmla="*/ 435 h 644"/>
                <a:gd name="T28" fmla="*/ 82 w 885"/>
                <a:gd name="T29" fmla="*/ 445 h 644"/>
                <a:gd name="T30" fmla="*/ 201 w 885"/>
                <a:gd name="T31" fmla="*/ 563 h 644"/>
                <a:gd name="T32" fmla="*/ 262 w 885"/>
                <a:gd name="T33" fmla="*/ 563 h 644"/>
                <a:gd name="T34" fmla="*/ 262 w 885"/>
                <a:gd name="T35" fmla="*/ 623 h 644"/>
                <a:gd name="T36" fmla="*/ 282 w 885"/>
                <a:gd name="T37" fmla="*/ 643 h 644"/>
                <a:gd name="T38" fmla="*/ 483 w 885"/>
                <a:gd name="T39" fmla="*/ 643 h 644"/>
                <a:gd name="T40" fmla="*/ 503 w 885"/>
                <a:gd name="T41" fmla="*/ 623 h 644"/>
                <a:gd name="T42" fmla="*/ 738 w 885"/>
                <a:gd name="T43" fmla="*/ 50 h 644"/>
                <a:gd name="T44" fmla="*/ 774 w 885"/>
                <a:gd name="T45" fmla="*/ 86 h 644"/>
                <a:gd name="T46" fmla="*/ 783 w 885"/>
                <a:gd name="T47" fmla="*/ 324 h 644"/>
                <a:gd name="T48" fmla="*/ 774 w 885"/>
                <a:gd name="T49" fmla="*/ 327 h 644"/>
                <a:gd name="T50" fmla="*/ 533 w 885"/>
                <a:gd name="T51" fmla="*/ 327 h 644"/>
                <a:gd name="T52" fmla="*/ 497 w 885"/>
                <a:gd name="T53" fmla="*/ 291 h 644"/>
                <a:gd name="T54" fmla="*/ 738 w 885"/>
                <a:gd name="T55" fmla="*/ 50 h 644"/>
                <a:gd name="T56" fmla="*/ 463 w 885"/>
                <a:gd name="T57" fmla="*/ 305 h 644"/>
                <a:gd name="T58" fmla="*/ 463 w 885"/>
                <a:gd name="T59" fmla="*/ 603 h 644"/>
                <a:gd name="T60" fmla="*/ 303 w 885"/>
                <a:gd name="T61" fmla="*/ 603 h 644"/>
                <a:gd name="T62" fmla="*/ 303 w 885"/>
                <a:gd name="T63" fmla="*/ 543 h 644"/>
                <a:gd name="T64" fmla="*/ 283 w 885"/>
                <a:gd name="T65" fmla="*/ 523 h 644"/>
                <a:gd name="T66" fmla="*/ 201 w 885"/>
                <a:gd name="T67" fmla="*/ 523 h 644"/>
                <a:gd name="T68" fmla="*/ 122 w 885"/>
                <a:gd name="T69" fmla="*/ 445 h 644"/>
                <a:gd name="T70" fmla="*/ 122 w 885"/>
                <a:gd name="T71" fmla="*/ 423 h 644"/>
                <a:gd name="T72" fmla="*/ 111 w 885"/>
                <a:gd name="T73" fmla="*/ 405 h 644"/>
                <a:gd name="T74" fmla="*/ 53 w 885"/>
                <a:gd name="T75" fmla="*/ 376 h 644"/>
                <a:gd name="T76" fmla="*/ 112 w 885"/>
                <a:gd name="T77" fmla="*/ 303 h 644"/>
                <a:gd name="T78" fmla="*/ 463 w 885"/>
                <a:gd name="T79" fmla="*/ 303 h 644"/>
                <a:gd name="T80" fmla="*/ 463 w 885"/>
                <a:gd name="T81" fmla="*/ 30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5" h="644">
                  <a:moveTo>
                    <a:pt x="503" y="623"/>
                  </a:moveTo>
                  <a:lnTo>
                    <a:pt x="503" y="354"/>
                  </a:lnTo>
                  <a:lnTo>
                    <a:pt x="504" y="355"/>
                  </a:lnTo>
                  <a:cubicBezTo>
                    <a:pt x="587" y="437"/>
                    <a:pt x="720" y="437"/>
                    <a:pt x="802" y="355"/>
                  </a:cubicBezTo>
                  <a:cubicBezTo>
                    <a:pt x="884" y="273"/>
                    <a:pt x="884" y="140"/>
                    <a:pt x="802" y="58"/>
                  </a:cubicBezTo>
                  <a:lnTo>
                    <a:pt x="752" y="8"/>
                  </a:lnTo>
                  <a:cubicBezTo>
                    <a:pt x="744" y="0"/>
                    <a:pt x="732" y="0"/>
                    <a:pt x="724" y="8"/>
                  </a:cubicBezTo>
                  <a:lnTo>
                    <a:pt x="469" y="263"/>
                  </a:lnTo>
                  <a:lnTo>
                    <a:pt x="102" y="263"/>
                  </a:lnTo>
                  <a:cubicBezTo>
                    <a:pt x="96" y="263"/>
                    <a:pt x="90" y="265"/>
                    <a:pt x="87" y="270"/>
                  </a:cubicBezTo>
                  <a:lnTo>
                    <a:pt x="6" y="370"/>
                  </a:lnTo>
                  <a:cubicBezTo>
                    <a:pt x="0" y="379"/>
                    <a:pt x="1" y="391"/>
                    <a:pt x="10" y="398"/>
                  </a:cubicBezTo>
                  <a:cubicBezTo>
                    <a:pt x="11" y="399"/>
                    <a:pt x="12" y="400"/>
                    <a:pt x="13" y="401"/>
                  </a:cubicBezTo>
                  <a:lnTo>
                    <a:pt x="82" y="435"/>
                  </a:lnTo>
                  <a:lnTo>
                    <a:pt x="82" y="445"/>
                  </a:lnTo>
                  <a:cubicBezTo>
                    <a:pt x="82" y="510"/>
                    <a:pt x="135" y="563"/>
                    <a:pt x="201" y="563"/>
                  </a:cubicBezTo>
                  <a:lnTo>
                    <a:pt x="262" y="563"/>
                  </a:lnTo>
                  <a:lnTo>
                    <a:pt x="262" y="623"/>
                  </a:lnTo>
                  <a:cubicBezTo>
                    <a:pt x="262" y="634"/>
                    <a:pt x="271" y="643"/>
                    <a:pt x="282" y="643"/>
                  </a:cubicBezTo>
                  <a:lnTo>
                    <a:pt x="483" y="643"/>
                  </a:lnTo>
                  <a:cubicBezTo>
                    <a:pt x="494" y="643"/>
                    <a:pt x="503" y="634"/>
                    <a:pt x="503" y="623"/>
                  </a:cubicBezTo>
                  <a:close/>
                  <a:moveTo>
                    <a:pt x="738" y="50"/>
                  </a:moveTo>
                  <a:lnTo>
                    <a:pt x="774" y="86"/>
                  </a:lnTo>
                  <a:cubicBezTo>
                    <a:pt x="842" y="151"/>
                    <a:pt x="848" y="255"/>
                    <a:pt x="783" y="324"/>
                  </a:cubicBezTo>
                  <a:cubicBezTo>
                    <a:pt x="781" y="326"/>
                    <a:pt x="779" y="328"/>
                    <a:pt x="774" y="327"/>
                  </a:cubicBezTo>
                  <a:cubicBezTo>
                    <a:pt x="707" y="393"/>
                    <a:pt x="599" y="393"/>
                    <a:pt x="533" y="327"/>
                  </a:cubicBezTo>
                  <a:lnTo>
                    <a:pt x="497" y="291"/>
                  </a:lnTo>
                  <a:lnTo>
                    <a:pt x="738" y="50"/>
                  </a:lnTo>
                  <a:close/>
                  <a:moveTo>
                    <a:pt x="463" y="305"/>
                  </a:moveTo>
                  <a:lnTo>
                    <a:pt x="463" y="603"/>
                  </a:lnTo>
                  <a:lnTo>
                    <a:pt x="303" y="603"/>
                  </a:lnTo>
                  <a:lnTo>
                    <a:pt x="303" y="543"/>
                  </a:lnTo>
                  <a:cubicBezTo>
                    <a:pt x="303" y="532"/>
                    <a:pt x="294" y="523"/>
                    <a:pt x="283" y="523"/>
                  </a:cubicBezTo>
                  <a:lnTo>
                    <a:pt x="201" y="523"/>
                  </a:lnTo>
                  <a:cubicBezTo>
                    <a:pt x="157" y="523"/>
                    <a:pt x="122" y="488"/>
                    <a:pt x="122" y="445"/>
                  </a:cubicBezTo>
                  <a:lnTo>
                    <a:pt x="122" y="423"/>
                  </a:lnTo>
                  <a:cubicBezTo>
                    <a:pt x="122" y="415"/>
                    <a:pt x="118" y="408"/>
                    <a:pt x="111" y="405"/>
                  </a:cubicBezTo>
                  <a:lnTo>
                    <a:pt x="53" y="376"/>
                  </a:lnTo>
                  <a:lnTo>
                    <a:pt x="112" y="303"/>
                  </a:lnTo>
                  <a:lnTo>
                    <a:pt x="463" y="303"/>
                  </a:lnTo>
                  <a:cubicBezTo>
                    <a:pt x="463" y="304"/>
                    <a:pt x="463" y="304"/>
                    <a:pt x="463" y="30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9" name="Freeform 219">
              <a:extLst>
                <a:ext uri="{FF2B5EF4-FFF2-40B4-BE49-F238E27FC236}">
                  <a16:creationId xmlns:a16="http://schemas.microsoft.com/office/drawing/2014/main" xmlns="" id="{811734B3-4CD9-F147-AA0E-53FDC11C8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058" y="3202126"/>
              <a:ext cx="230675" cy="311794"/>
            </a:xfrm>
            <a:custGeom>
              <a:avLst/>
              <a:gdLst>
                <a:gd name="T0" fmla="*/ 21 w 400"/>
                <a:gd name="T1" fmla="*/ 264 h 542"/>
                <a:gd name="T2" fmla="*/ 79 w 400"/>
                <a:gd name="T3" fmla="*/ 425 h 542"/>
                <a:gd name="T4" fmla="*/ 79 w 400"/>
                <a:gd name="T5" fmla="*/ 521 h 542"/>
                <a:gd name="T6" fmla="*/ 99 w 400"/>
                <a:gd name="T7" fmla="*/ 541 h 542"/>
                <a:gd name="T8" fmla="*/ 300 w 400"/>
                <a:gd name="T9" fmla="*/ 541 h 542"/>
                <a:gd name="T10" fmla="*/ 320 w 400"/>
                <a:gd name="T11" fmla="*/ 521 h 542"/>
                <a:gd name="T12" fmla="*/ 320 w 400"/>
                <a:gd name="T13" fmla="*/ 425 h 542"/>
                <a:gd name="T14" fmla="*/ 378 w 400"/>
                <a:gd name="T15" fmla="*/ 264 h 542"/>
                <a:gd name="T16" fmla="*/ 358 w 400"/>
                <a:gd name="T17" fmla="*/ 88 h 542"/>
                <a:gd name="T18" fmla="*/ 216 w 400"/>
                <a:gd name="T19" fmla="*/ 1 h 542"/>
                <a:gd name="T20" fmla="*/ 183 w 400"/>
                <a:gd name="T21" fmla="*/ 1 h 542"/>
                <a:gd name="T22" fmla="*/ 41 w 400"/>
                <a:gd name="T23" fmla="*/ 88 h 542"/>
                <a:gd name="T24" fmla="*/ 21 w 400"/>
                <a:gd name="T25" fmla="*/ 264 h 542"/>
                <a:gd name="T26" fmla="*/ 280 w 400"/>
                <a:gd name="T27" fmla="*/ 501 h 542"/>
                <a:gd name="T28" fmla="*/ 120 w 400"/>
                <a:gd name="T29" fmla="*/ 501 h 542"/>
                <a:gd name="T30" fmla="*/ 120 w 400"/>
                <a:gd name="T31" fmla="*/ 441 h 542"/>
                <a:gd name="T32" fmla="*/ 280 w 400"/>
                <a:gd name="T33" fmla="*/ 441 h 542"/>
                <a:gd name="T34" fmla="*/ 280 w 400"/>
                <a:gd name="T35" fmla="*/ 501 h 542"/>
                <a:gd name="T36" fmla="*/ 200 w 400"/>
                <a:gd name="T37" fmla="*/ 221 h 542"/>
                <a:gd name="T38" fmla="*/ 220 w 400"/>
                <a:gd name="T39" fmla="*/ 201 h 542"/>
                <a:gd name="T40" fmla="*/ 220 w 400"/>
                <a:gd name="T41" fmla="*/ 190 h 542"/>
                <a:gd name="T42" fmla="*/ 268 w 400"/>
                <a:gd name="T43" fmla="*/ 210 h 542"/>
                <a:gd name="T44" fmla="*/ 224 w 400"/>
                <a:gd name="T45" fmla="*/ 269 h 542"/>
                <a:gd name="T46" fmla="*/ 220 w 400"/>
                <a:gd name="T47" fmla="*/ 281 h 542"/>
                <a:gd name="T48" fmla="*/ 220 w 400"/>
                <a:gd name="T49" fmla="*/ 401 h 542"/>
                <a:gd name="T50" fmla="*/ 180 w 400"/>
                <a:gd name="T51" fmla="*/ 401 h 542"/>
                <a:gd name="T52" fmla="*/ 180 w 400"/>
                <a:gd name="T53" fmla="*/ 281 h 542"/>
                <a:gd name="T54" fmla="*/ 176 w 400"/>
                <a:gd name="T55" fmla="*/ 269 h 542"/>
                <a:gd name="T56" fmla="*/ 131 w 400"/>
                <a:gd name="T57" fmla="*/ 210 h 542"/>
                <a:gd name="T58" fmla="*/ 180 w 400"/>
                <a:gd name="T59" fmla="*/ 190 h 542"/>
                <a:gd name="T60" fmla="*/ 180 w 400"/>
                <a:gd name="T61" fmla="*/ 201 h 542"/>
                <a:gd name="T62" fmla="*/ 200 w 400"/>
                <a:gd name="T63" fmla="*/ 221 h 542"/>
                <a:gd name="T64" fmla="*/ 75 w 400"/>
                <a:gd name="T65" fmla="*/ 109 h 542"/>
                <a:gd name="T66" fmla="*/ 187 w 400"/>
                <a:gd name="T67" fmla="*/ 41 h 542"/>
                <a:gd name="T68" fmla="*/ 213 w 400"/>
                <a:gd name="T69" fmla="*/ 41 h 542"/>
                <a:gd name="T70" fmla="*/ 325 w 400"/>
                <a:gd name="T71" fmla="*/ 109 h 542"/>
                <a:gd name="T72" fmla="*/ 341 w 400"/>
                <a:gd name="T73" fmla="*/ 251 h 542"/>
                <a:gd name="T74" fmla="*/ 286 w 400"/>
                <a:gd name="T75" fmla="*/ 401 h 542"/>
                <a:gd name="T76" fmla="*/ 260 w 400"/>
                <a:gd name="T77" fmla="*/ 401 h 542"/>
                <a:gd name="T78" fmla="*/ 260 w 400"/>
                <a:gd name="T79" fmla="*/ 288 h 542"/>
                <a:gd name="T80" fmla="*/ 316 w 400"/>
                <a:gd name="T81" fmla="*/ 213 h 542"/>
                <a:gd name="T82" fmla="*/ 312 w 400"/>
                <a:gd name="T83" fmla="*/ 185 h 542"/>
                <a:gd name="T84" fmla="*/ 307 w 400"/>
                <a:gd name="T85" fmla="*/ 182 h 542"/>
                <a:gd name="T86" fmla="*/ 220 w 400"/>
                <a:gd name="T87" fmla="*/ 147 h 542"/>
                <a:gd name="T88" fmla="*/ 220 w 400"/>
                <a:gd name="T89" fmla="*/ 121 h 542"/>
                <a:gd name="T90" fmla="*/ 200 w 400"/>
                <a:gd name="T91" fmla="*/ 101 h 542"/>
                <a:gd name="T92" fmla="*/ 180 w 400"/>
                <a:gd name="T93" fmla="*/ 121 h 542"/>
                <a:gd name="T94" fmla="*/ 180 w 400"/>
                <a:gd name="T95" fmla="*/ 147 h 542"/>
                <a:gd name="T96" fmla="*/ 92 w 400"/>
                <a:gd name="T97" fmla="*/ 182 h 542"/>
                <a:gd name="T98" fmla="*/ 81 w 400"/>
                <a:gd name="T99" fmla="*/ 208 h 542"/>
                <a:gd name="T100" fmla="*/ 83 w 400"/>
                <a:gd name="T101" fmla="*/ 213 h 542"/>
                <a:gd name="T102" fmla="*/ 140 w 400"/>
                <a:gd name="T103" fmla="*/ 288 h 542"/>
                <a:gd name="T104" fmla="*/ 140 w 400"/>
                <a:gd name="T105" fmla="*/ 401 h 542"/>
                <a:gd name="T106" fmla="*/ 114 w 400"/>
                <a:gd name="T107" fmla="*/ 401 h 542"/>
                <a:gd name="T108" fmla="*/ 59 w 400"/>
                <a:gd name="T109" fmla="*/ 251 h 542"/>
                <a:gd name="T110" fmla="*/ 75 w 400"/>
                <a:gd name="T111" fmla="*/ 10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0" h="542">
                  <a:moveTo>
                    <a:pt x="21" y="264"/>
                  </a:moveTo>
                  <a:lnTo>
                    <a:pt x="79" y="425"/>
                  </a:lnTo>
                  <a:lnTo>
                    <a:pt x="79" y="521"/>
                  </a:lnTo>
                  <a:cubicBezTo>
                    <a:pt x="79" y="532"/>
                    <a:pt x="88" y="541"/>
                    <a:pt x="99" y="541"/>
                  </a:cubicBezTo>
                  <a:lnTo>
                    <a:pt x="300" y="541"/>
                  </a:lnTo>
                  <a:cubicBezTo>
                    <a:pt x="311" y="541"/>
                    <a:pt x="320" y="532"/>
                    <a:pt x="320" y="521"/>
                  </a:cubicBezTo>
                  <a:lnTo>
                    <a:pt x="320" y="425"/>
                  </a:lnTo>
                  <a:lnTo>
                    <a:pt x="378" y="264"/>
                  </a:lnTo>
                  <a:cubicBezTo>
                    <a:pt x="399" y="205"/>
                    <a:pt x="392" y="140"/>
                    <a:pt x="358" y="88"/>
                  </a:cubicBezTo>
                  <a:cubicBezTo>
                    <a:pt x="327" y="38"/>
                    <a:pt x="275" y="6"/>
                    <a:pt x="216" y="1"/>
                  </a:cubicBezTo>
                  <a:cubicBezTo>
                    <a:pt x="205" y="0"/>
                    <a:pt x="194" y="0"/>
                    <a:pt x="183" y="1"/>
                  </a:cubicBezTo>
                  <a:cubicBezTo>
                    <a:pt x="125" y="6"/>
                    <a:pt x="72" y="38"/>
                    <a:pt x="41" y="88"/>
                  </a:cubicBezTo>
                  <a:cubicBezTo>
                    <a:pt x="7" y="140"/>
                    <a:pt x="0" y="206"/>
                    <a:pt x="21" y="264"/>
                  </a:cubicBezTo>
                  <a:close/>
                  <a:moveTo>
                    <a:pt x="280" y="501"/>
                  </a:moveTo>
                  <a:lnTo>
                    <a:pt x="120" y="501"/>
                  </a:lnTo>
                  <a:lnTo>
                    <a:pt x="120" y="441"/>
                  </a:lnTo>
                  <a:lnTo>
                    <a:pt x="280" y="441"/>
                  </a:lnTo>
                  <a:lnTo>
                    <a:pt x="280" y="501"/>
                  </a:lnTo>
                  <a:close/>
                  <a:moveTo>
                    <a:pt x="200" y="221"/>
                  </a:moveTo>
                  <a:cubicBezTo>
                    <a:pt x="211" y="221"/>
                    <a:pt x="220" y="212"/>
                    <a:pt x="220" y="201"/>
                  </a:cubicBezTo>
                  <a:lnTo>
                    <a:pt x="220" y="190"/>
                  </a:lnTo>
                  <a:lnTo>
                    <a:pt x="268" y="210"/>
                  </a:lnTo>
                  <a:lnTo>
                    <a:pt x="224" y="269"/>
                  </a:lnTo>
                  <a:cubicBezTo>
                    <a:pt x="221" y="272"/>
                    <a:pt x="220" y="277"/>
                    <a:pt x="220" y="281"/>
                  </a:cubicBezTo>
                  <a:lnTo>
                    <a:pt x="220" y="401"/>
                  </a:lnTo>
                  <a:lnTo>
                    <a:pt x="180" y="401"/>
                  </a:lnTo>
                  <a:lnTo>
                    <a:pt x="180" y="281"/>
                  </a:lnTo>
                  <a:cubicBezTo>
                    <a:pt x="180" y="277"/>
                    <a:pt x="178" y="272"/>
                    <a:pt x="176" y="269"/>
                  </a:cubicBezTo>
                  <a:lnTo>
                    <a:pt x="131" y="210"/>
                  </a:lnTo>
                  <a:lnTo>
                    <a:pt x="180" y="190"/>
                  </a:lnTo>
                  <a:lnTo>
                    <a:pt x="180" y="201"/>
                  </a:lnTo>
                  <a:cubicBezTo>
                    <a:pt x="180" y="212"/>
                    <a:pt x="189" y="221"/>
                    <a:pt x="200" y="221"/>
                  </a:cubicBezTo>
                  <a:close/>
                  <a:moveTo>
                    <a:pt x="75" y="109"/>
                  </a:moveTo>
                  <a:cubicBezTo>
                    <a:pt x="99" y="70"/>
                    <a:pt x="141" y="45"/>
                    <a:pt x="187" y="41"/>
                  </a:cubicBezTo>
                  <a:cubicBezTo>
                    <a:pt x="195" y="40"/>
                    <a:pt x="204" y="40"/>
                    <a:pt x="213" y="41"/>
                  </a:cubicBezTo>
                  <a:cubicBezTo>
                    <a:pt x="259" y="45"/>
                    <a:pt x="300" y="70"/>
                    <a:pt x="325" y="109"/>
                  </a:cubicBezTo>
                  <a:cubicBezTo>
                    <a:pt x="352" y="151"/>
                    <a:pt x="357" y="204"/>
                    <a:pt x="341" y="251"/>
                  </a:cubicBezTo>
                  <a:lnTo>
                    <a:pt x="286" y="401"/>
                  </a:lnTo>
                  <a:lnTo>
                    <a:pt x="260" y="401"/>
                  </a:lnTo>
                  <a:lnTo>
                    <a:pt x="260" y="288"/>
                  </a:lnTo>
                  <a:lnTo>
                    <a:pt x="316" y="213"/>
                  </a:lnTo>
                  <a:cubicBezTo>
                    <a:pt x="322" y="204"/>
                    <a:pt x="321" y="192"/>
                    <a:pt x="312" y="185"/>
                  </a:cubicBezTo>
                  <a:cubicBezTo>
                    <a:pt x="310" y="184"/>
                    <a:pt x="309" y="183"/>
                    <a:pt x="307" y="182"/>
                  </a:cubicBezTo>
                  <a:lnTo>
                    <a:pt x="220" y="147"/>
                  </a:lnTo>
                  <a:lnTo>
                    <a:pt x="220" y="121"/>
                  </a:lnTo>
                  <a:cubicBezTo>
                    <a:pt x="220" y="110"/>
                    <a:pt x="211" y="101"/>
                    <a:pt x="200" y="101"/>
                  </a:cubicBezTo>
                  <a:cubicBezTo>
                    <a:pt x="189" y="101"/>
                    <a:pt x="180" y="110"/>
                    <a:pt x="180" y="121"/>
                  </a:cubicBezTo>
                  <a:lnTo>
                    <a:pt x="180" y="147"/>
                  </a:lnTo>
                  <a:lnTo>
                    <a:pt x="92" y="182"/>
                  </a:lnTo>
                  <a:cubicBezTo>
                    <a:pt x="82" y="186"/>
                    <a:pt x="77" y="198"/>
                    <a:pt x="81" y="208"/>
                  </a:cubicBezTo>
                  <a:cubicBezTo>
                    <a:pt x="81" y="210"/>
                    <a:pt x="82" y="212"/>
                    <a:pt x="83" y="213"/>
                  </a:cubicBezTo>
                  <a:lnTo>
                    <a:pt x="140" y="288"/>
                  </a:lnTo>
                  <a:lnTo>
                    <a:pt x="140" y="401"/>
                  </a:lnTo>
                  <a:lnTo>
                    <a:pt x="114" y="401"/>
                  </a:lnTo>
                  <a:lnTo>
                    <a:pt x="59" y="251"/>
                  </a:lnTo>
                  <a:cubicBezTo>
                    <a:pt x="42" y="204"/>
                    <a:pt x="48" y="151"/>
                    <a:pt x="75" y="10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0" name="Freeform 220">
              <a:extLst>
                <a:ext uri="{FF2B5EF4-FFF2-40B4-BE49-F238E27FC236}">
                  <a16:creationId xmlns:a16="http://schemas.microsoft.com/office/drawing/2014/main" xmlns="" id="{2B6F3E64-E837-5447-944F-66EE07A2B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990" y="3110869"/>
              <a:ext cx="136885" cy="197722"/>
            </a:xfrm>
            <a:custGeom>
              <a:avLst/>
              <a:gdLst>
                <a:gd name="T0" fmla="*/ 39 w 240"/>
                <a:gd name="T1" fmla="*/ 245 h 343"/>
                <a:gd name="T2" fmla="*/ 39 w 240"/>
                <a:gd name="T3" fmla="*/ 322 h 343"/>
                <a:gd name="T4" fmla="*/ 59 w 240"/>
                <a:gd name="T5" fmla="*/ 342 h 343"/>
                <a:gd name="T6" fmla="*/ 180 w 240"/>
                <a:gd name="T7" fmla="*/ 342 h 343"/>
                <a:gd name="T8" fmla="*/ 200 w 240"/>
                <a:gd name="T9" fmla="*/ 322 h 343"/>
                <a:gd name="T10" fmla="*/ 200 w 240"/>
                <a:gd name="T11" fmla="*/ 245 h 343"/>
                <a:gd name="T12" fmla="*/ 229 w 240"/>
                <a:gd name="T13" fmla="*/ 158 h 343"/>
                <a:gd name="T14" fmla="*/ 222 w 240"/>
                <a:gd name="T15" fmla="*/ 63 h 343"/>
                <a:gd name="T16" fmla="*/ 155 w 240"/>
                <a:gd name="T17" fmla="*/ 7 h 343"/>
                <a:gd name="T18" fmla="*/ 84 w 240"/>
                <a:gd name="T19" fmla="*/ 7 h 343"/>
                <a:gd name="T20" fmla="*/ 17 w 240"/>
                <a:gd name="T21" fmla="*/ 63 h 343"/>
                <a:gd name="T22" fmla="*/ 10 w 240"/>
                <a:gd name="T23" fmla="*/ 158 h 343"/>
                <a:gd name="T24" fmla="*/ 39 w 240"/>
                <a:gd name="T25" fmla="*/ 245 h 343"/>
                <a:gd name="T26" fmla="*/ 160 w 240"/>
                <a:gd name="T27" fmla="*/ 302 h 343"/>
                <a:gd name="T28" fmla="*/ 79 w 240"/>
                <a:gd name="T29" fmla="*/ 302 h 343"/>
                <a:gd name="T30" fmla="*/ 79 w 240"/>
                <a:gd name="T31" fmla="*/ 262 h 343"/>
                <a:gd name="T32" fmla="*/ 160 w 240"/>
                <a:gd name="T33" fmla="*/ 262 h 343"/>
                <a:gd name="T34" fmla="*/ 160 w 240"/>
                <a:gd name="T35" fmla="*/ 302 h 343"/>
                <a:gd name="T36" fmla="*/ 53 w 240"/>
                <a:gd name="T37" fmla="*/ 81 h 343"/>
                <a:gd name="T38" fmla="*/ 96 w 240"/>
                <a:gd name="T39" fmla="*/ 45 h 343"/>
                <a:gd name="T40" fmla="*/ 143 w 240"/>
                <a:gd name="T41" fmla="*/ 45 h 343"/>
                <a:gd name="T42" fmla="*/ 186 w 240"/>
                <a:gd name="T43" fmla="*/ 81 h 343"/>
                <a:gd name="T44" fmla="*/ 191 w 240"/>
                <a:gd name="T45" fmla="*/ 145 h 343"/>
                <a:gd name="T46" fmla="*/ 165 w 240"/>
                <a:gd name="T47" fmla="*/ 222 h 343"/>
                <a:gd name="T48" fmla="*/ 139 w 240"/>
                <a:gd name="T49" fmla="*/ 222 h 343"/>
                <a:gd name="T50" fmla="*/ 139 w 240"/>
                <a:gd name="T51" fmla="*/ 142 h 343"/>
                <a:gd name="T52" fmla="*/ 159 w 240"/>
                <a:gd name="T53" fmla="*/ 121 h 343"/>
                <a:gd name="T54" fmla="*/ 139 w 240"/>
                <a:gd name="T55" fmla="*/ 101 h 343"/>
                <a:gd name="T56" fmla="*/ 99 w 240"/>
                <a:gd name="T57" fmla="*/ 101 h 343"/>
                <a:gd name="T58" fmla="*/ 79 w 240"/>
                <a:gd name="T59" fmla="*/ 121 h 343"/>
                <a:gd name="T60" fmla="*/ 99 w 240"/>
                <a:gd name="T61" fmla="*/ 142 h 343"/>
                <a:gd name="T62" fmla="*/ 99 w 240"/>
                <a:gd name="T63" fmla="*/ 222 h 343"/>
                <a:gd name="T64" fmla="*/ 74 w 240"/>
                <a:gd name="T65" fmla="*/ 222 h 343"/>
                <a:gd name="T66" fmla="*/ 48 w 240"/>
                <a:gd name="T67" fmla="*/ 145 h 343"/>
                <a:gd name="T68" fmla="*/ 53 w 240"/>
                <a:gd name="T69" fmla="*/ 8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343">
                  <a:moveTo>
                    <a:pt x="39" y="245"/>
                  </a:moveTo>
                  <a:lnTo>
                    <a:pt x="39" y="322"/>
                  </a:lnTo>
                  <a:cubicBezTo>
                    <a:pt x="39" y="333"/>
                    <a:pt x="48" y="342"/>
                    <a:pt x="59" y="342"/>
                  </a:cubicBezTo>
                  <a:lnTo>
                    <a:pt x="180" y="342"/>
                  </a:lnTo>
                  <a:cubicBezTo>
                    <a:pt x="191" y="342"/>
                    <a:pt x="200" y="333"/>
                    <a:pt x="200" y="322"/>
                  </a:cubicBezTo>
                  <a:lnTo>
                    <a:pt x="200" y="245"/>
                  </a:lnTo>
                  <a:lnTo>
                    <a:pt x="229" y="158"/>
                  </a:lnTo>
                  <a:cubicBezTo>
                    <a:pt x="239" y="126"/>
                    <a:pt x="236" y="92"/>
                    <a:pt x="222" y="63"/>
                  </a:cubicBezTo>
                  <a:cubicBezTo>
                    <a:pt x="208" y="36"/>
                    <a:pt x="184" y="16"/>
                    <a:pt x="155" y="7"/>
                  </a:cubicBezTo>
                  <a:cubicBezTo>
                    <a:pt x="132" y="0"/>
                    <a:pt x="107" y="0"/>
                    <a:pt x="84" y="7"/>
                  </a:cubicBezTo>
                  <a:cubicBezTo>
                    <a:pt x="55" y="16"/>
                    <a:pt x="31" y="36"/>
                    <a:pt x="17" y="63"/>
                  </a:cubicBezTo>
                  <a:cubicBezTo>
                    <a:pt x="2" y="92"/>
                    <a:pt x="0" y="126"/>
                    <a:pt x="10" y="158"/>
                  </a:cubicBezTo>
                  <a:lnTo>
                    <a:pt x="39" y="245"/>
                  </a:lnTo>
                  <a:close/>
                  <a:moveTo>
                    <a:pt x="160" y="302"/>
                  </a:moveTo>
                  <a:lnTo>
                    <a:pt x="79" y="302"/>
                  </a:lnTo>
                  <a:lnTo>
                    <a:pt x="79" y="262"/>
                  </a:lnTo>
                  <a:lnTo>
                    <a:pt x="160" y="262"/>
                  </a:lnTo>
                  <a:lnTo>
                    <a:pt x="160" y="302"/>
                  </a:lnTo>
                  <a:close/>
                  <a:moveTo>
                    <a:pt x="53" y="81"/>
                  </a:moveTo>
                  <a:cubicBezTo>
                    <a:pt x="62" y="64"/>
                    <a:pt x="77" y="51"/>
                    <a:pt x="96" y="45"/>
                  </a:cubicBezTo>
                  <a:cubicBezTo>
                    <a:pt x="111" y="40"/>
                    <a:pt x="128" y="40"/>
                    <a:pt x="143" y="45"/>
                  </a:cubicBezTo>
                  <a:cubicBezTo>
                    <a:pt x="162" y="51"/>
                    <a:pt x="177" y="64"/>
                    <a:pt x="186" y="81"/>
                  </a:cubicBezTo>
                  <a:cubicBezTo>
                    <a:pt x="196" y="101"/>
                    <a:pt x="198" y="124"/>
                    <a:pt x="191" y="145"/>
                  </a:cubicBezTo>
                  <a:lnTo>
                    <a:pt x="165" y="222"/>
                  </a:lnTo>
                  <a:lnTo>
                    <a:pt x="139" y="222"/>
                  </a:lnTo>
                  <a:lnTo>
                    <a:pt x="139" y="142"/>
                  </a:lnTo>
                  <a:cubicBezTo>
                    <a:pt x="151" y="142"/>
                    <a:pt x="159" y="132"/>
                    <a:pt x="159" y="121"/>
                  </a:cubicBezTo>
                  <a:cubicBezTo>
                    <a:pt x="159" y="109"/>
                    <a:pt x="151" y="101"/>
                    <a:pt x="139" y="101"/>
                  </a:cubicBezTo>
                  <a:lnTo>
                    <a:pt x="99" y="101"/>
                  </a:lnTo>
                  <a:cubicBezTo>
                    <a:pt x="88" y="101"/>
                    <a:pt x="79" y="109"/>
                    <a:pt x="79" y="121"/>
                  </a:cubicBezTo>
                  <a:cubicBezTo>
                    <a:pt x="79" y="132"/>
                    <a:pt x="88" y="142"/>
                    <a:pt x="99" y="142"/>
                  </a:cubicBezTo>
                  <a:lnTo>
                    <a:pt x="99" y="222"/>
                  </a:lnTo>
                  <a:lnTo>
                    <a:pt x="74" y="222"/>
                  </a:lnTo>
                  <a:lnTo>
                    <a:pt x="48" y="145"/>
                  </a:lnTo>
                  <a:cubicBezTo>
                    <a:pt x="41" y="124"/>
                    <a:pt x="43" y="101"/>
                    <a:pt x="53" y="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1" name="Freeform 221">
              <a:extLst>
                <a:ext uri="{FF2B5EF4-FFF2-40B4-BE49-F238E27FC236}">
                  <a16:creationId xmlns:a16="http://schemas.microsoft.com/office/drawing/2014/main" xmlns="" id="{A8E7AF10-1903-0E48-8AC7-7A1F6AB31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47" y="3110869"/>
              <a:ext cx="136885" cy="197722"/>
            </a:xfrm>
            <a:custGeom>
              <a:avLst/>
              <a:gdLst>
                <a:gd name="T0" fmla="*/ 221 w 240"/>
                <a:gd name="T1" fmla="*/ 63 h 343"/>
                <a:gd name="T2" fmla="*/ 155 w 240"/>
                <a:gd name="T3" fmla="*/ 7 h 343"/>
                <a:gd name="T4" fmla="*/ 83 w 240"/>
                <a:gd name="T5" fmla="*/ 7 h 343"/>
                <a:gd name="T6" fmla="*/ 17 w 240"/>
                <a:gd name="T7" fmla="*/ 63 h 343"/>
                <a:gd name="T8" fmla="*/ 10 w 240"/>
                <a:gd name="T9" fmla="*/ 158 h 343"/>
                <a:gd name="T10" fmla="*/ 39 w 240"/>
                <a:gd name="T11" fmla="*/ 245 h 343"/>
                <a:gd name="T12" fmla="*/ 39 w 240"/>
                <a:gd name="T13" fmla="*/ 322 h 343"/>
                <a:gd name="T14" fmla="*/ 59 w 240"/>
                <a:gd name="T15" fmla="*/ 342 h 343"/>
                <a:gd name="T16" fmla="*/ 179 w 240"/>
                <a:gd name="T17" fmla="*/ 342 h 343"/>
                <a:gd name="T18" fmla="*/ 199 w 240"/>
                <a:gd name="T19" fmla="*/ 322 h 343"/>
                <a:gd name="T20" fmla="*/ 199 w 240"/>
                <a:gd name="T21" fmla="*/ 245 h 343"/>
                <a:gd name="T22" fmla="*/ 228 w 240"/>
                <a:gd name="T23" fmla="*/ 158 h 343"/>
                <a:gd name="T24" fmla="*/ 221 w 240"/>
                <a:gd name="T25" fmla="*/ 63 h 343"/>
                <a:gd name="T26" fmla="*/ 159 w 240"/>
                <a:gd name="T27" fmla="*/ 302 h 343"/>
                <a:gd name="T28" fmla="*/ 79 w 240"/>
                <a:gd name="T29" fmla="*/ 302 h 343"/>
                <a:gd name="T30" fmla="*/ 79 w 240"/>
                <a:gd name="T31" fmla="*/ 262 h 343"/>
                <a:gd name="T32" fmla="*/ 159 w 240"/>
                <a:gd name="T33" fmla="*/ 262 h 343"/>
                <a:gd name="T34" fmla="*/ 159 w 240"/>
                <a:gd name="T35" fmla="*/ 302 h 343"/>
                <a:gd name="T36" fmla="*/ 190 w 240"/>
                <a:gd name="T37" fmla="*/ 145 h 343"/>
                <a:gd name="T38" fmla="*/ 165 w 240"/>
                <a:gd name="T39" fmla="*/ 222 h 343"/>
                <a:gd name="T40" fmla="*/ 139 w 240"/>
                <a:gd name="T41" fmla="*/ 222 h 343"/>
                <a:gd name="T42" fmla="*/ 139 w 240"/>
                <a:gd name="T43" fmla="*/ 142 h 343"/>
                <a:gd name="T44" fmla="*/ 159 w 240"/>
                <a:gd name="T45" fmla="*/ 121 h 343"/>
                <a:gd name="T46" fmla="*/ 139 w 240"/>
                <a:gd name="T47" fmla="*/ 101 h 343"/>
                <a:gd name="T48" fmla="*/ 99 w 240"/>
                <a:gd name="T49" fmla="*/ 101 h 343"/>
                <a:gd name="T50" fmla="*/ 79 w 240"/>
                <a:gd name="T51" fmla="*/ 121 h 343"/>
                <a:gd name="T52" fmla="*/ 99 w 240"/>
                <a:gd name="T53" fmla="*/ 142 h 343"/>
                <a:gd name="T54" fmla="*/ 99 w 240"/>
                <a:gd name="T55" fmla="*/ 222 h 343"/>
                <a:gd name="T56" fmla="*/ 73 w 240"/>
                <a:gd name="T57" fmla="*/ 222 h 343"/>
                <a:gd name="T58" fmla="*/ 48 w 240"/>
                <a:gd name="T59" fmla="*/ 145 h 343"/>
                <a:gd name="T60" fmla="*/ 53 w 240"/>
                <a:gd name="T61" fmla="*/ 81 h 343"/>
                <a:gd name="T62" fmla="*/ 95 w 240"/>
                <a:gd name="T63" fmla="*/ 45 h 343"/>
                <a:gd name="T64" fmla="*/ 143 w 240"/>
                <a:gd name="T65" fmla="*/ 45 h 343"/>
                <a:gd name="T66" fmla="*/ 186 w 240"/>
                <a:gd name="T67" fmla="*/ 81 h 343"/>
                <a:gd name="T68" fmla="*/ 190 w 240"/>
                <a:gd name="T69" fmla="*/ 14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343">
                  <a:moveTo>
                    <a:pt x="221" y="63"/>
                  </a:moveTo>
                  <a:cubicBezTo>
                    <a:pt x="208" y="36"/>
                    <a:pt x="184" y="16"/>
                    <a:pt x="155" y="7"/>
                  </a:cubicBezTo>
                  <a:cubicBezTo>
                    <a:pt x="132" y="0"/>
                    <a:pt x="107" y="0"/>
                    <a:pt x="83" y="7"/>
                  </a:cubicBezTo>
                  <a:cubicBezTo>
                    <a:pt x="55" y="16"/>
                    <a:pt x="31" y="36"/>
                    <a:pt x="17" y="63"/>
                  </a:cubicBezTo>
                  <a:cubicBezTo>
                    <a:pt x="2" y="92"/>
                    <a:pt x="0" y="126"/>
                    <a:pt x="10" y="158"/>
                  </a:cubicBezTo>
                  <a:lnTo>
                    <a:pt x="39" y="245"/>
                  </a:lnTo>
                  <a:lnTo>
                    <a:pt x="39" y="322"/>
                  </a:lnTo>
                  <a:cubicBezTo>
                    <a:pt x="39" y="333"/>
                    <a:pt x="48" y="342"/>
                    <a:pt x="59" y="342"/>
                  </a:cubicBezTo>
                  <a:lnTo>
                    <a:pt x="179" y="342"/>
                  </a:lnTo>
                  <a:cubicBezTo>
                    <a:pt x="190" y="342"/>
                    <a:pt x="199" y="333"/>
                    <a:pt x="199" y="322"/>
                  </a:cubicBezTo>
                  <a:lnTo>
                    <a:pt x="199" y="245"/>
                  </a:lnTo>
                  <a:lnTo>
                    <a:pt x="228" y="158"/>
                  </a:lnTo>
                  <a:cubicBezTo>
                    <a:pt x="239" y="126"/>
                    <a:pt x="236" y="92"/>
                    <a:pt x="221" y="63"/>
                  </a:cubicBezTo>
                  <a:close/>
                  <a:moveTo>
                    <a:pt x="159" y="302"/>
                  </a:moveTo>
                  <a:lnTo>
                    <a:pt x="79" y="302"/>
                  </a:lnTo>
                  <a:lnTo>
                    <a:pt x="79" y="262"/>
                  </a:lnTo>
                  <a:lnTo>
                    <a:pt x="159" y="262"/>
                  </a:lnTo>
                  <a:lnTo>
                    <a:pt x="159" y="302"/>
                  </a:lnTo>
                  <a:close/>
                  <a:moveTo>
                    <a:pt x="190" y="145"/>
                  </a:moveTo>
                  <a:lnTo>
                    <a:pt x="165" y="222"/>
                  </a:lnTo>
                  <a:lnTo>
                    <a:pt x="139" y="222"/>
                  </a:lnTo>
                  <a:lnTo>
                    <a:pt x="139" y="142"/>
                  </a:lnTo>
                  <a:cubicBezTo>
                    <a:pt x="150" y="142"/>
                    <a:pt x="159" y="132"/>
                    <a:pt x="159" y="121"/>
                  </a:cubicBezTo>
                  <a:cubicBezTo>
                    <a:pt x="159" y="109"/>
                    <a:pt x="150" y="101"/>
                    <a:pt x="139" y="101"/>
                  </a:cubicBezTo>
                  <a:lnTo>
                    <a:pt x="99" y="101"/>
                  </a:lnTo>
                  <a:cubicBezTo>
                    <a:pt x="88" y="101"/>
                    <a:pt x="79" y="109"/>
                    <a:pt x="79" y="121"/>
                  </a:cubicBezTo>
                  <a:cubicBezTo>
                    <a:pt x="79" y="132"/>
                    <a:pt x="88" y="142"/>
                    <a:pt x="99" y="142"/>
                  </a:cubicBezTo>
                  <a:lnTo>
                    <a:pt x="99" y="222"/>
                  </a:lnTo>
                  <a:lnTo>
                    <a:pt x="73" y="222"/>
                  </a:lnTo>
                  <a:lnTo>
                    <a:pt x="48" y="145"/>
                  </a:lnTo>
                  <a:cubicBezTo>
                    <a:pt x="41" y="124"/>
                    <a:pt x="43" y="101"/>
                    <a:pt x="53" y="81"/>
                  </a:cubicBezTo>
                  <a:cubicBezTo>
                    <a:pt x="61" y="64"/>
                    <a:pt x="77" y="51"/>
                    <a:pt x="95" y="45"/>
                  </a:cubicBezTo>
                  <a:cubicBezTo>
                    <a:pt x="111" y="40"/>
                    <a:pt x="127" y="40"/>
                    <a:pt x="143" y="45"/>
                  </a:cubicBezTo>
                  <a:cubicBezTo>
                    <a:pt x="162" y="51"/>
                    <a:pt x="177" y="64"/>
                    <a:pt x="186" y="81"/>
                  </a:cubicBezTo>
                  <a:cubicBezTo>
                    <a:pt x="196" y="101"/>
                    <a:pt x="197" y="124"/>
                    <a:pt x="190" y="1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02" name="Group 759">
            <a:extLst>
              <a:ext uri="{FF2B5EF4-FFF2-40B4-BE49-F238E27FC236}">
                <a16:creationId xmlns:a16="http://schemas.microsoft.com/office/drawing/2014/main" xmlns="" id="{F66B50FA-8307-4A4C-A5B4-ADB397745BB8}"/>
              </a:ext>
            </a:extLst>
          </p:cNvPr>
          <p:cNvGrpSpPr/>
          <p:nvPr/>
        </p:nvGrpSpPr>
        <p:grpSpPr>
          <a:xfrm>
            <a:off x="1954839" y="3641227"/>
            <a:ext cx="363600" cy="363600"/>
            <a:chOff x="6929982" y="3123545"/>
            <a:chExt cx="692030" cy="6945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xmlns="" id="{20B782E5-B18A-B946-BA62-940081B61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450" y="3341546"/>
              <a:ext cx="253490" cy="253490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0 h 441"/>
                <a:gd name="T6" fmla="*/ 439 w 440"/>
                <a:gd name="T7" fmla="*/ 220 h 441"/>
                <a:gd name="T8" fmla="*/ 220 w 440"/>
                <a:gd name="T9" fmla="*/ 0 h 441"/>
                <a:gd name="T10" fmla="*/ 220 w 440"/>
                <a:gd name="T11" fmla="*/ 400 h 441"/>
                <a:gd name="T12" fmla="*/ 40 w 440"/>
                <a:gd name="T13" fmla="*/ 220 h 441"/>
                <a:gd name="T14" fmla="*/ 220 w 440"/>
                <a:gd name="T15" fmla="*/ 40 h 441"/>
                <a:gd name="T16" fmla="*/ 399 w 440"/>
                <a:gd name="T17" fmla="*/ 220 h 441"/>
                <a:gd name="T18" fmla="*/ 220 w 440"/>
                <a:gd name="T19" fmla="*/ 40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1"/>
                    <a:pt x="98" y="440"/>
                    <a:pt x="220" y="440"/>
                  </a:cubicBezTo>
                  <a:cubicBezTo>
                    <a:pt x="341" y="440"/>
                    <a:pt x="439" y="341"/>
                    <a:pt x="439" y="220"/>
                  </a:cubicBezTo>
                  <a:cubicBezTo>
                    <a:pt x="439" y="98"/>
                    <a:pt x="341" y="0"/>
                    <a:pt x="220" y="0"/>
                  </a:cubicBezTo>
                  <a:close/>
                  <a:moveTo>
                    <a:pt x="220" y="400"/>
                  </a:moveTo>
                  <a:cubicBezTo>
                    <a:pt x="120" y="400"/>
                    <a:pt x="40" y="319"/>
                    <a:pt x="40" y="220"/>
                  </a:cubicBezTo>
                  <a:cubicBezTo>
                    <a:pt x="40" y="121"/>
                    <a:pt x="120" y="40"/>
                    <a:pt x="220" y="40"/>
                  </a:cubicBezTo>
                  <a:cubicBezTo>
                    <a:pt x="319" y="40"/>
                    <a:pt x="399" y="121"/>
                    <a:pt x="399" y="220"/>
                  </a:cubicBezTo>
                  <a:cubicBezTo>
                    <a:pt x="399" y="319"/>
                    <a:pt x="319" y="400"/>
                    <a:pt x="220" y="4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4" name="Freeform 116">
              <a:extLst>
                <a:ext uri="{FF2B5EF4-FFF2-40B4-BE49-F238E27FC236}">
                  <a16:creationId xmlns:a16="http://schemas.microsoft.com/office/drawing/2014/main" xmlns="" id="{00E98645-CA86-CA46-8AA7-B70F6F386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6427" y="3397314"/>
              <a:ext cx="139419" cy="141955"/>
            </a:xfrm>
            <a:custGeom>
              <a:avLst/>
              <a:gdLst>
                <a:gd name="T0" fmla="*/ 237 w 243"/>
                <a:gd name="T1" fmla="*/ 114 h 245"/>
                <a:gd name="T2" fmla="*/ 228 w 243"/>
                <a:gd name="T3" fmla="*/ 105 h 245"/>
                <a:gd name="T4" fmla="*/ 29 w 243"/>
                <a:gd name="T5" fmla="*/ 5 h 245"/>
                <a:gd name="T6" fmla="*/ 2 w 243"/>
                <a:gd name="T7" fmla="*/ 14 h 245"/>
                <a:gd name="T8" fmla="*/ 0 w 243"/>
                <a:gd name="T9" fmla="*/ 23 h 245"/>
                <a:gd name="T10" fmla="*/ 0 w 243"/>
                <a:gd name="T11" fmla="*/ 223 h 245"/>
                <a:gd name="T12" fmla="*/ 9 w 243"/>
                <a:gd name="T13" fmla="*/ 240 h 245"/>
                <a:gd name="T14" fmla="*/ 29 w 243"/>
                <a:gd name="T15" fmla="*/ 241 h 245"/>
                <a:gd name="T16" fmla="*/ 228 w 243"/>
                <a:gd name="T17" fmla="*/ 141 h 245"/>
                <a:gd name="T18" fmla="*/ 237 w 243"/>
                <a:gd name="T19" fmla="*/ 114 h 245"/>
                <a:gd name="T20" fmla="*/ 40 w 243"/>
                <a:gd name="T21" fmla="*/ 191 h 245"/>
                <a:gd name="T22" fmla="*/ 40 w 243"/>
                <a:gd name="T23" fmla="*/ 55 h 245"/>
                <a:gd name="T24" fmla="*/ 175 w 243"/>
                <a:gd name="T25" fmla="*/ 123 h 245"/>
                <a:gd name="T26" fmla="*/ 40 w 243"/>
                <a:gd name="T27" fmla="*/ 19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45">
                  <a:moveTo>
                    <a:pt x="237" y="114"/>
                  </a:moveTo>
                  <a:cubicBezTo>
                    <a:pt x="235" y="110"/>
                    <a:pt x="232" y="107"/>
                    <a:pt x="228" y="105"/>
                  </a:cubicBezTo>
                  <a:lnTo>
                    <a:pt x="29" y="5"/>
                  </a:lnTo>
                  <a:cubicBezTo>
                    <a:pt x="19" y="0"/>
                    <a:pt x="7" y="4"/>
                    <a:pt x="2" y="14"/>
                  </a:cubicBezTo>
                  <a:cubicBezTo>
                    <a:pt x="0" y="17"/>
                    <a:pt x="0" y="20"/>
                    <a:pt x="0" y="23"/>
                  </a:cubicBezTo>
                  <a:lnTo>
                    <a:pt x="0" y="223"/>
                  </a:lnTo>
                  <a:cubicBezTo>
                    <a:pt x="0" y="230"/>
                    <a:pt x="3" y="236"/>
                    <a:pt x="9" y="240"/>
                  </a:cubicBezTo>
                  <a:cubicBezTo>
                    <a:pt x="15" y="244"/>
                    <a:pt x="22" y="244"/>
                    <a:pt x="29" y="241"/>
                  </a:cubicBezTo>
                  <a:lnTo>
                    <a:pt x="228" y="141"/>
                  </a:lnTo>
                  <a:cubicBezTo>
                    <a:pt x="238" y="136"/>
                    <a:pt x="242" y="124"/>
                    <a:pt x="237" y="114"/>
                  </a:cubicBezTo>
                  <a:close/>
                  <a:moveTo>
                    <a:pt x="40" y="191"/>
                  </a:moveTo>
                  <a:lnTo>
                    <a:pt x="40" y="55"/>
                  </a:lnTo>
                  <a:lnTo>
                    <a:pt x="175" y="123"/>
                  </a:lnTo>
                  <a:lnTo>
                    <a:pt x="40" y="1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5" name="Freeform 117">
              <a:extLst>
                <a:ext uri="{FF2B5EF4-FFF2-40B4-BE49-F238E27FC236}">
                  <a16:creationId xmlns:a16="http://schemas.microsoft.com/office/drawing/2014/main" xmlns="" id="{ACD0769A-E74E-2E41-B048-BB88832C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473" y="3592501"/>
              <a:ext cx="76047" cy="76047"/>
            </a:xfrm>
            <a:custGeom>
              <a:avLst/>
              <a:gdLst>
                <a:gd name="T0" fmla="*/ 23 w 132"/>
                <a:gd name="T1" fmla="*/ 23 h 132"/>
                <a:gd name="T2" fmla="*/ 23 w 132"/>
                <a:gd name="T3" fmla="*/ 107 h 132"/>
                <a:gd name="T4" fmla="*/ 23 w 132"/>
                <a:gd name="T5" fmla="*/ 107 h 132"/>
                <a:gd name="T6" fmla="*/ 23 w 132"/>
                <a:gd name="T7" fmla="*/ 107 h 132"/>
                <a:gd name="T8" fmla="*/ 108 w 132"/>
                <a:gd name="T9" fmla="*/ 107 h 132"/>
                <a:gd name="T10" fmla="*/ 108 w 132"/>
                <a:gd name="T11" fmla="*/ 107 h 132"/>
                <a:gd name="T12" fmla="*/ 108 w 132"/>
                <a:gd name="T13" fmla="*/ 23 h 132"/>
                <a:gd name="T14" fmla="*/ 23 w 132"/>
                <a:gd name="T15" fmla="*/ 23 h 132"/>
                <a:gd name="T16" fmla="*/ 80 w 132"/>
                <a:gd name="T17" fmla="*/ 79 h 132"/>
                <a:gd name="T18" fmla="*/ 80 w 132"/>
                <a:gd name="T19" fmla="*/ 79 h 132"/>
                <a:gd name="T20" fmla="*/ 51 w 132"/>
                <a:gd name="T21" fmla="*/ 79 h 132"/>
                <a:gd name="T22" fmla="*/ 51 w 132"/>
                <a:gd name="T23" fmla="*/ 51 h 132"/>
                <a:gd name="T24" fmla="*/ 80 w 132"/>
                <a:gd name="T25" fmla="*/ 50 h 132"/>
                <a:gd name="T26" fmla="*/ 80 w 132"/>
                <a:gd name="T27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2">
                  <a:moveTo>
                    <a:pt x="23" y="23"/>
                  </a:moveTo>
                  <a:cubicBezTo>
                    <a:pt x="0" y="46"/>
                    <a:pt x="0" y="84"/>
                    <a:pt x="23" y="107"/>
                  </a:cubicBezTo>
                  <a:lnTo>
                    <a:pt x="23" y="107"/>
                  </a:lnTo>
                  <a:lnTo>
                    <a:pt x="23" y="107"/>
                  </a:lnTo>
                  <a:cubicBezTo>
                    <a:pt x="47" y="131"/>
                    <a:pt x="85" y="131"/>
                    <a:pt x="108" y="107"/>
                  </a:cubicBezTo>
                  <a:lnTo>
                    <a:pt x="108" y="107"/>
                  </a:lnTo>
                  <a:cubicBezTo>
                    <a:pt x="131" y="84"/>
                    <a:pt x="131" y="46"/>
                    <a:pt x="108" y="23"/>
                  </a:cubicBezTo>
                  <a:cubicBezTo>
                    <a:pt x="84" y="0"/>
                    <a:pt x="47" y="0"/>
                    <a:pt x="23" y="23"/>
                  </a:cubicBezTo>
                  <a:close/>
                  <a:moveTo>
                    <a:pt x="80" y="79"/>
                  </a:moveTo>
                  <a:lnTo>
                    <a:pt x="80" y="79"/>
                  </a:lnTo>
                  <a:cubicBezTo>
                    <a:pt x="72" y="87"/>
                    <a:pt x="59" y="87"/>
                    <a:pt x="51" y="79"/>
                  </a:cubicBezTo>
                  <a:cubicBezTo>
                    <a:pt x="44" y="71"/>
                    <a:pt x="44" y="59"/>
                    <a:pt x="51" y="51"/>
                  </a:cubicBezTo>
                  <a:cubicBezTo>
                    <a:pt x="59" y="43"/>
                    <a:pt x="72" y="43"/>
                    <a:pt x="80" y="50"/>
                  </a:cubicBezTo>
                  <a:cubicBezTo>
                    <a:pt x="88" y="58"/>
                    <a:pt x="88" y="71"/>
                    <a:pt x="80" y="7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6" name="Freeform 118">
              <a:extLst>
                <a:ext uri="{FF2B5EF4-FFF2-40B4-BE49-F238E27FC236}">
                  <a16:creationId xmlns:a16="http://schemas.microsoft.com/office/drawing/2014/main" xmlns="" id="{65B439A4-2BBE-7143-8175-122D1B6A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982" y="3592501"/>
              <a:ext cx="70977" cy="76047"/>
            </a:xfrm>
            <a:custGeom>
              <a:avLst/>
              <a:gdLst>
                <a:gd name="T0" fmla="*/ 100 w 125"/>
                <a:gd name="T1" fmla="*/ 107 h 132"/>
                <a:gd name="T2" fmla="*/ 100 w 125"/>
                <a:gd name="T3" fmla="*/ 107 h 132"/>
                <a:gd name="T4" fmla="*/ 100 w 125"/>
                <a:gd name="T5" fmla="*/ 23 h 132"/>
                <a:gd name="T6" fmla="*/ 15 w 125"/>
                <a:gd name="T7" fmla="*/ 23 h 132"/>
                <a:gd name="T8" fmla="*/ 0 w 125"/>
                <a:gd name="T9" fmla="*/ 49 h 132"/>
                <a:gd name="T10" fmla="*/ 0 w 125"/>
                <a:gd name="T11" fmla="*/ 81 h 132"/>
                <a:gd name="T12" fmla="*/ 15 w 125"/>
                <a:gd name="T13" fmla="*/ 107 h 132"/>
                <a:gd name="T14" fmla="*/ 100 w 125"/>
                <a:gd name="T15" fmla="*/ 107 h 132"/>
                <a:gd name="T16" fmla="*/ 58 w 125"/>
                <a:gd name="T17" fmla="*/ 45 h 132"/>
                <a:gd name="T18" fmla="*/ 78 w 125"/>
                <a:gd name="T19" fmla="*/ 65 h 132"/>
                <a:gd name="T20" fmla="*/ 72 w 125"/>
                <a:gd name="T21" fmla="*/ 79 h 132"/>
                <a:gd name="T22" fmla="*/ 44 w 125"/>
                <a:gd name="T23" fmla="*/ 79 h 132"/>
                <a:gd name="T24" fmla="*/ 38 w 125"/>
                <a:gd name="T25" fmla="*/ 65 h 132"/>
                <a:gd name="T26" fmla="*/ 58 w 125"/>
                <a:gd name="T27" fmla="*/ 4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32">
                  <a:moveTo>
                    <a:pt x="100" y="107"/>
                  </a:moveTo>
                  <a:lnTo>
                    <a:pt x="100" y="107"/>
                  </a:lnTo>
                  <a:cubicBezTo>
                    <a:pt x="124" y="84"/>
                    <a:pt x="124" y="46"/>
                    <a:pt x="100" y="23"/>
                  </a:cubicBezTo>
                  <a:cubicBezTo>
                    <a:pt x="76" y="0"/>
                    <a:pt x="39" y="0"/>
                    <a:pt x="15" y="23"/>
                  </a:cubicBezTo>
                  <a:cubicBezTo>
                    <a:pt x="8" y="30"/>
                    <a:pt x="3" y="40"/>
                    <a:pt x="0" y="49"/>
                  </a:cubicBezTo>
                  <a:lnTo>
                    <a:pt x="0" y="81"/>
                  </a:lnTo>
                  <a:cubicBezTo>
                    <a:pt x="3" y="90"/>
                    <a:pt x="8" y="100"/>
                    <a:pt x="15" y="107"/>
                  </a:cubicBezTo>
                  <a:cubicBezTo>
                    <a:pt x="39" y="131"/>
                    <a:pt x="77" y="131"/>
                    <a:pt x="100" y="107"/>
                  </a:cubicBezTo>
                  <a:close/>
                  <a:moveTo>
                    <a:pt x="58" y="45"/>
                  </a:moveTo>
                  <a:cubicBezTo>
                    <a:pt x="69" y="45"/>
                    <a:pt x="78" y="54"/>
                    <a:pt x="78" y="65"/>
                  </a:cubicBezTo>
                  <a:cubicBezTo>
                    <a:pt x="78" y="70"/>
                    <a:pt x="76" y="75"/>
                    <a:pt x="72" y="79"/>
                  </a:cubicBezTo>
                  <a:cubicBezTo>
                    <a:pt x="64" y="87"/>
                    <a:pt x="52" y="87"/>
                    <a:pt x="44" y="79"/>
                  </a:cubicBezTo>
                  <a:cubicBezTo>
                    <a:pt x="40" y="75"/>
                    <a:pt x="38" y="70"/>
                    <a:pt x="38" y="65"/>
                  </a:cubicBezTo>
                  <a:cubicBezTo>
                    <a:pt x="38" y="54"/>
                    <a:pt x="47" y="45"/>
                    <a:pt x="58" y="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7" name="Freeform 119">
              <a:extLst>
                <a:ext uri="{FF2B5EF4-FFF2-40B4-BE49-F238E27FC236}">
                  <a16:creationId xmlns:a16="http://schemas.microsoft.com/office/drawing/2014/main" xmlns="" id="{D1D846AA-4AAD-4A44-973E-1D0F61426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1937" y="3739525"/>
              <a:ext cx="78583" cy="78583"/>
            </a:xfrm>
            <a:custGeom>
              <a:avLst/>
              <a:gdLst>
                <a:gd name="T0" fmla="*/ 93 w 138"/>
                <a:gd name="T1" fmla="*/ 13 h 137"/>
                <a:gd name="T2" fmla="*/ 14 w 138"/>
                <a:gd name="T3" fmla="*/ 44 h 137"/>
                <a:gd name="T4" fmla="*/ 45 w 138"/>
                <a:gd name="T5" fmla="*/ 123 h 137"/>
                <a:gd name="T6" fmla="*/ 45 w 138"/>
                <a:gd name="T7" fmla="*/ 123 h 137"/>
                <a:gd name="T8" fmla="*/ 124 w 138"/>
                <a:gd name="T9" fmla="*/ 92 h 137"/>
                <a:gd name="T10" fmla="*/ 93 w 138"/>
                <a:gd name="T11" fmla="*/ 13 h 137"/>
                <a:gd name="T12" fmla="*/ 87 w 138"/>
                <a:gd name="T13" fmla="*/ 76 h 137"/>
                <a:gd name="T14" fmla="*/ 61 w 138"/>
                <a:gd name="T15" fmla="*/ 86 h 137"/>
                <a:gd name="T16" fmla="*/ 50 w 138"/>
                <a:gd name="T17" fmla="*/ 60 h 137"/>
                <a:gd name="T18" fmla="*/ 50 w 138"/>
                <a:gd name="T19" fmla="*/ 60 h 137"/>
                <a:gd name="T20" fmla="*/ 50 w 138"/>
                <a:gd name="T21" fmla="*/ 60 h 137"/>
                <a:gd name="T22" fmla="*/ 69 w 138"/>
                <a:gd name="T23" fmla="*/ 48 h 137"/>
                <a:gd name="T24" fmla="*/ 77 w 138"/>
                <a:gd name="T25" fmla="*/ 49 h 137"/>
                <a:gd name="T26" fmla="*/ 87 w 138"/>
                <a:gd name="T27" fmla="*/ 7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37">
                  <a:moveTo>
                    <a:pt x="93" y="13"/>
                  </a:moveTo>
                  <a:cubicBezTo>
                    <a:pt x="62" y="0"/>
                    <a:pt x="27" y="13"/>
                    <a:pt x="14" y="44"/>
                  </a:cubicBezTo>
                  <a:cubicBezTo>
                    <a:pt x="0" y="74"/>
                    <a:pt x="14" y="110"/>
                    <a:pt x="45" y="123"/>
                  </a:cubicBezTo>
                  <a:lnTo>
                    <a:pt x="45" y="123"/>
                  </a:lnTo>
                  <a:cubicBezTo>
                    <a:pt x="75" y="136"/>
                    <a:pt x="110" y="122"/>
                    <a:pt x="124" y="92"/>
                  </a:cubicBezTo>
                  <a:cubicBezTo>
                    <a:pt x="137" y="61"/>
                    <a:pt x="123" y="26"/>
                    <a:pt x="93" y="13"/>
                  </a:cubicBezTo>
                  <a:close/>
                  <a:moveTo>
                    <a:pt x="87" y="76"/>
                  </a:moveTo>
                  <a:cubicBezTo>
                    <a:pt x="83" y="86"/>
                    <a:pt x="71" y="91"/>
                    <a:pt x="61" y="86"/>
                  </a:cubicBezTo>
                  <a:cubicBezTo>
                    <a:pt x="50" y="82"/>
                    <a:pt x="46" y="70"/>
                    <a:pt x="50" y="60"/>
                  </a:cubicBezTo>
                  <a:lnTo>
                    <a:pt x="50" y="60"/>
                  </a:lnTo>
                  <a:lnTo>
                    <a:pt x="50" y="60"/>
                  </a:lnTo>
                  <a:cubicBezTo>
                    <a:pt x="54" y="53"/>
                    <a:pt x="61" y="48"/>
                    <a:pt x="69" y="48"/>
                  </a:cubicBezTo>
                  <a:cubicBezTo>
                    <a:pt x="71" y="48"/>
                    <a:pt x="74" y="48"/>
                    <a:pt x="77" y="49"/>
                  </a:cubicBezTo>
                  <a:cubicBezTo>
                    <a:pt x="87" y="54"/>
                    <a:pt x="91" y="66"/>
                    <a:pt x="8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8" name="Freeform 120">
              <a:extLst>
                <a:ext uri="{FF2B5EF4-FFF2-40B4-BE49-F238E27FC236}">
                  <a16:creationId xmlns:a16="http://schemas.microsoft.com/office/drawing/2014/main" xmlns="" id="{252CAA1F-09B7-D54C-98DE-9CAB55C08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844" y="3562082"/>
              <a:ext cx="40558" cy="40558"/>
            </a:xfrm>
            <a:custGeom>
              <a:avLst/>
              <a:gdLst>
                <a:gd name="T0" fmla="*/ 48 w 70"/>
                <a:gd name="T1" fmla="*/ 49 h 70"/>
                <a:gd name="T2" fmla="*/ 28 w 70"/>
                <a:gd name="T3" fmla="*/ 69 h 70"/>
                <a:gd name="T4" fmla="*/ 0 w 70"/>
                <a:gd name="T5" fmla="*/ 40 h 70"/>
                <a:gd name="T6" fmla="*/ 41 w 70"/>
                <a:gd name="T7" fmla="*/ 0 h 70"/>
                <a:gd name="T8" fmla="*/ 69 w 70"/>
                <a:gd name="T9" fmla="*/ 29 h 70"/>
                <a:gd name="T10" fmla="*/ 48 w 70"/>
                <a:gd name="T11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48" y="49"/>
                  </a:moveTo>
                  <a:lnTo>
                    <a:pt x="28" y="69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69" y="29"/>
                  </a:lnTo>
                  <a:lnTo>
                    <a:pt x="48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" name="Freeform 121">
              <a:extLst>
                <a:ext uri="{FF2B5EF4-FFF2-40B4-BE49-F238E27FC236}">
                  <a16:creationId xmlns:a16="http://schemas.microsoft.com/office/drawing/2014/main" xmlns="" id="{9352F51C-70F3-AA41-9153-E4B887CB1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8705" y="3617850"/>
              <a:ext cx="35489" cy="22815"/>
            </a:xfrm>
            <a:custGeom>
              <a:avLst/>
              <a:gdLst>
                <a:gd name="T0" fmla="*/ 30 w 61"/>
                <a:gd name="T1" fmla="*/ 40 h 41"/>
                <a:gd name="T2" fmla="*/ 0 w 61"/>
                <a:gd name="T3" fmla="*/ 40 h 41"/>
                <a:gd name="T4" fmla="*/ 0 w 61"/>
                <a:gd name="T5" fmla="*/ 0 h 41"/>
                <a:gd name="T6" fmla="*/ 60 w 61"/>
                <a:gd name="T7" fmla="*/ 0 h 41"/>
                <a:gd name="T8" fmla="*/ 60 w 61"/>
                <a:gd name="T9" fmla="*/ 40 h 41"/>
                <a:gd name="T10" fmla="*/ 30 w 6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1">
                  <a:moveTo>
                    <a:pt x="3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40"/>
                  </a:lnTo>
                  <a:lnTo>
                    <a:pt x="3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" name="Freeform 122">
              <a:extLst>
                <a:ext uri="{FF2B5EF4-FFF2-40B4-BE49-F238E27FC236}">
                  <a16:creationId xmlns:a16="http://schemas.microsoft.com/office/drawing/2014/main" xmlns="" id="{B5CFEB64-A496-EF4B-BCED-93A7E8A2E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07" y="3270569"/>
              <a:ext cx="68443" cy="73511"/>
            </a:xfrm>
            <a:custGeom>
              <a:avLst/>
              <a:gdLst>
                <a:gd name="T0" fmla="*/ 60 w 121"/>
                <a:gd name="T1" fmla="*/ 125 h 126"/>
                <a:gd name="T2" fmla="*/ 120 w 121"/>
                <a:gd name="T3" fmla="*/ 65 h 126"/>
                <a:gd name="T4" fmla="*/ 102 w 121"/>
                <a:gd name="T5" fmla="*/ 23 h 126"/>
                <a:gd name="T6" fmla="*/ 17 w 121"/>
                <a:gd name="T7" fmla="*/ 23 h 126"/>
                <a:gd name="T8" fmla="*/ 0 w 121"/>
                <a:gd name="T9" fmla="*/ 65 h 126"/>
                <a:gd name="T10" fmla="*/ 60 w 121"/>
                <a:gd name="T11" fmla="*/ 125 h 126"/>
                <a:gd name="T12" fmla="*/ 46 w 121"/>
                <a:gd name="T13" fmla="*/ 51 h 126"/>
                <a:gd name="T14" fmla="*/ 74 w 121"/>
                <a:gd name="T15" fmla="*/ 51 h 126"/>
                <a:gd name="T16" fmla="*/ 74 w 121"/>
                <a:gd name="T17" fmla="*/ 79 h 126"/>
                <a:gd name="T18" fmla="*/ 46 w 121"/>
                <a:gd name="T19" fmla="*/ 79 h 126"/>
                <a:gd name="T20" fmla="*/ 46 w 121"/>
                <a:gd name="T21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6">
                  <a:moveTo>
                    <a:pt x="60" y="125"/>
                  </a:moveTo>
                  <a:cubicBezTo>
                    <a:pt x="93" y="125"/>
                    <a:pt x="120" y="98"/>
                    <a:pt x="120" y="65"/>
                  </a:cubicBezTo>
                  <a:cubicBezTo>
                    <a:pt x="120" y="49"/>
                    <a:pt x="113" y="34"/>
                    <a:pt x="102" y="23"/>
                  </a:cubicBezTo>
                  <a:cubicBezTo>
                    <a:pt x="78" y="0"/>
                    <a:pt x="41" y="0"/>
                    <a:pt x="17" y="23"/>
                  </a:cubicBezTo>
                  <a:cubicBezTo>
                    <a:pt x="6" y="34"/>
                    <a:pt x="0" y="49"/>
                    <a:pt x="0" y="65"/>
                  </a:cubicBezTo>
                  <a:cubicBezTo>
                    <a:pt x="0" y="98"/>
                    <a:pt x="27" y="125"/>
                    <a:pt x="60" y="125"/>
                  </a:cubicBezTo>
                  <a:close/>
                  <a:moveTo>
                    <a:pt x="46" y="51"/>
                  </a:moveTo>
                  <a:cubicBezTo>
                    <a:pt x="53" y="43"/>
                    <a:pt x="66" y="43"/>
                    <a:pt x="74" y="51"/>
                  </a:cubicBezTo>
                  <a:cubicBezTo>
                    <a:pt x="82" y="59"/>
                    <a:pt x="82" y="71"/>
                    <a:pt x="74" y="79"/>
                  </a:cubicBezTo>
                  <a:cubicBezTo>
                    <a:pt x="66" y="87"/>
                    <a:pt x="53" y="87"/>
                    <a:pt x="46" y="79"/>
                  </a:cubicBezTo>
                  <a:cubicBezTo>
                    <a:pt x="38" y="71"/>
                    <a:pt x="38" y="59"/>
                    <a:pt x="46" y="5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1" name="Freeform 123">
              <a:extLst>
                <a:ext uri="{FF2B5EF4-FFF2-40B4-BE49-F238E27FC236}">
                  <a16:creationId xmlns:a16="http://schemas.microsoft.com/office/drawing/2014/main" xmlns="" id="{862E59DE-F1BB-C34A-85D3-D18045C8C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982" y="3270569"/>
              <a:ext cx="68443" cy="73511"/>
            </a:xfrm>
            <a:custGeom>
              <a:avLst/>
              <a:gdLst>
                <a:gd name="T0" fmla="*/ 58 w 119"/>
                <a:gd name="T1" fmla="*/ 125 h 126"/>
                <a:gd name="T2" fmla="*/ 118 w 119"/>
                <a:gd name="T3" fmla="*/ 65 h 126"/>
                <a:gd name="T4" fmla="*/ 100 w 119"/>
                <a:gd name="T5" fmla="*/ 23 h 126"/>
                <a:gd name="T6" fmla="*/ 15 w 119"/>
                <a:gd name="T7" fmla="*/ 23 h 126"/>
                <a:gd name="T8" fmla="*/ 0 w 119"/>
                <a:gd name="T9" fmla="*/ 50 h 126"/>
                <a:gd name="T10" fmla="*/ 0 w 119"/>
                <a:gd name="T11" fmla="*/ 81 h 126"/>
                <a:gd name="T12" fmla="*/ 15 w 119"/>
                <a:gd name="T13" fmla="*/ 108 h 126"/>
                <a:gd name="T14" fmla="*/ 58 w 119"/>
                <a:gd name="T15" fmla="*/ 125 h 126"/>
                <a:gd name="T16" fmla="*/ 44 w 119"/>
                <a:gd name="T17" fmla="*/ 51 h 126"/>
                <a:gd name="T18" fmla="*/ 72 w 119"/>
                <a:gd name="T19" fmla="*/ 51 h 126"/>
                <a:gd name="T20" fmla="*/ 72 w 119"/>
                <a:gd name="T21" fmla="*/ 79 h 126"/>
                <a:gd name="T22" fmla="*/ 44 w 119"/>
                <a:gd name="T23" fmla="*/ 79 h 126"/>
                <a:gd name="T24" fmla="*/ 44 w 119"/>
                <a:gd name="T25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6">
                  <a:moveTo>
                    <a:pt x="58" y="125"/>
                  </a:moveTo>
                  <a:cubicBezTo>
                    <a:pt x="91" y="125"/>
                    <a:pt x="118" y="98"/>
                    <a:pt x="118" y="65"/>
                  </a:cubicBezTo>
                  <a:cubicBezTo>
                    <a:pt x="118" y="49"/>
                    <a:pt x="111" y="34"/>
                    <a:pt x="100" y="23"/>
                  </a:cubicBezTo>
                  <a:cubicBezTo>
                    <a:pt x="76" y="0"/>
                    <a:pt x="39" y="0"/>
                    <a:pt x="15" y="23"/>
                  </a:cubicBezTo>
                  <a:cubicBezTo>
                    <a:pt x="8" y="30"/>
                    <a:pt x="3" y="40"/>
                    <a:pt x="0" y="50"/>
                  </a:cubicBezTo>
                  <a:lnTo>
                    <a:pt x="0" y="81"/>
                  </a:lnTo>
                  <a:cubicBezTo>
                    <a:pt x="3" y="90"/>
                    <a:pt x="8" y="100"/>
                    <a:pt x="15" y="108"/>
                  </a:cubicBezTo>
                  <a:cubicBezTo>
                    <a:pt x="27" y="119"/>
                    <a:pt x="42" y="125"/>
                    <a:pt x="58" y="125"/>
                  </a:cubicBezTo>
                  <a:close/>
                  <a:moveTo>
                    <a:pt x="44" y="51"/>
                  </a:moveTo>
                  <a:cubicBezTo>
                    <a:pt x="51" y="43"/>
                    <a:pt x="64" y="43"/>
                    <a:pt x="72" y="51"/>
                  </a:cubicBezTo>
                  <a:cubicBezTo>
                    <a:pt x="80" y="59"/>
                    <a:pt x="80" y="71"/>
                    <a:pt x="72" y="79"/>
                  </a:cubicBezTo>
                  <a:cubicBezTo>
                    <a:pt x="64" y="87"/>
                    <a:pt x="52" y="87"/>
                    <a:pt x="44" y="79"/>
                  </a:cubicBezTo>
                  <a:cubicBezTo>
                    <a:pt x="36" y="71"/>
                    <a:pt x="36" y="59"/>
                    <a:pt x="44" y="5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2" name="Freeform 124">
              <a:extLst>
                <a:ext uri="{FF2B5EF4-FFF2-40B4-BE49-F238E27FC236}">
                  <a16:creationId xmlns:a16="http://schemas.microsoft.com/office/drawing/2014/main" xmlns="" id="{01FF7559-8093-EA4F-ADA3-2BD954C4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844" y="3333941"/>
              <a:ext cx="40558" cy="40558"/>
            </a:xfrm>
            <a:custGeom>
              <a:avLst/>
              <a:gdLst>
                <a:gd name="T0" fmla="*/ 55 w 70"/>
                <a:gd name="T1" fmla="*/ 54 h 70"/>
                <a:gd name="T2" fmla="*/ 41 w 70"/>
                <a:gd name="T3" fmla="*/ 69 h 70"/>
                <a:gd name="T4" fmla="*/ 0 w 70"/>
                <a:gd name="T5" fmla="*/ 29 h 70"/>
                <a:gd name="T6" fmla="*/ 28 w 70"/>
                <a:gd name="T7" fmla="*/ 0 h 70"/>
                <a:gd name="T8" fmla="*/ 69 w 70"/>
                <a:gd name="T9" fmla="*/ 40 h 70"/>
                <a:gd name="T10" fmla="*/ 55 w 70"/>
                <a:gd name="T1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55" y="54"/>
                  </a:moveTo>
                  <a:lnTo>
                    <a:pt x="41" y="69"/>
                  </a:lnTo>
                  <a:lnTo>
                    <a:pt x="0" y="29"/>
                  </a:lnTo>
                  <a:lnTo>
                    <a:pt x="28" y="0"/>
                  </a:lnTo>
                  <a:lnTo>
                    <a:pt x="69" y="40"/>
                  </a:lnTo>
                  <a:lnTo>
                    <a:pt x="55" y="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3" name="Freeform 125">
              <a:extLst>
                <a:ext uri="{FF2B5EF4-FFF2-40B4-BE49-F238E27FC236}">
                  <a16:creationId xmlns:a16="http://schemas.microsoft.com/office/drawing/2014/main" xmlns="" id="{FC4B66E6-00F9-3248-86A3-201DF0E40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8705" y="3295918"/>
              <a:ext cx="35489" cy="22813"/>
            </a:xfrm>
            <a:custGeom>
              <a:avLst/>
              <a:gdLst>
                <a:gd name="T0" fmla="*/ 30 w 61"/>
                <a:gd name="T1" fmla="*/ 40 h 41"/>
                <a:gd name="T2" fmla="*/ 0 w 61"/>
                <a:gd name="T3" fmla="*/ 40 h 41"/>
                <a:gd name="T4" fmla="*/ 0 w 61"/>
                <a:gd name="T5" fmla="*/ 0 h 41"/>
                <a:gd name="T6" fmla="*/ 60 w 61"/>
                <a:gd name="T7" fmla="*/ 0 h 41"/>
                <a:gd name="T8" fmla="*/ 60 w 61"/>
                <a:gd name="T9" fmla="*/ 40 h 41"/>
                <a:gd name="T10" fmla="*/ 30 w 6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1">
                  <a:moveTo>
                    <a:pt x="3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40"/>
                  </a:lnTo>
                  <a:lnTo>
                    <a:pt x="3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" name="Freeform 126">
              <a:extLst>
                <a:ext uri="{FF2B5EF4-FFF2-40B4-BE49-F238E27FC236}">
                  <a16:creationId xmlns:a16="http://schemas.microsoft.com/office/drawing/2014/main" xmlns="" id="{B268338A-4E00-0846-B3A9-044A93098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404" y="3270569"/>
              <a:ext cx="76047" cy="76047"/>
            </a:xfrm>
            <a:custGeom>
              <a:avLst/>
              <a:gdLst>
                <a:gd name="T0" fmla="*/ 23 w 132"/>
                <a:gd name="T1" fmla="*/ 23 h 132"/>
                <a:gd name="T2" fmla="*/ 23 w 132"/>
                <a:gd name="T3" fmla="*/ 108 h 132"/>
                <a:gd name="T4" fmla="*/ 108 w 132"/>
                <a:gd name="T5" fmla="*/ 108 h 132"/>
                <a:gd name="T6" fmla="*/ 108 w 132"/>
                <a:gd name="T7" fmla="*/ 23 h 132"/>
                <a:gd name="T8" fmla="*/ 23 w 132"/>
                <a:gd name="T9" fmla="*/ 23 h 132"/>
                <a:gd name="T10" fmla="*/ 80 w 132"/>
                <a:gd name="T11" fmla="*/ 79 h 132"/>
                <a:gd name="T12" fmla="*/ 80 w 132"/>
                <a:gd name="T13" fmla="*/ 79 h 132"/>
                <a:gd name="T14" fmla="*/ 51 w 132"/>
                <a:gd name="T15" fmla="*/ 79 h 132"/>
                <a:gd name="T16" fmla="*/ 51 w 132"/>
                <a:gd name="T17" fmla="*/ 51 h 132"/>
                <a:gd name="T18" fmla="*/ 80 w 132"/>
                <a:gd name="T19" fmla="*/ 51 h 132"/>
                <a:gd name="T20" fmla="*/ 80 w 132"/>
                <a:gd name="T21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32">
                  <a:moveTo>
                    <a:pt x="23" y="23"/>
                  </a:moveTo>
                  <a:cubicBezTo>
                    <a:pt x="0" y="46"/>
                    <a:pt x="0" y="84"/>
                    <a:pt x="23" y="108"/>
                  </a:cubicBezTo>
                  <a:cubicBezTo>
                    <a:pt x="46" y="131"/>
                    <a:pt x="84" y="131"/>
                    <a:pt x="108" y="108"/>
                  </a:cubicBezTo>
                  <a:cubicBezTo>
                    <a:pt x="131" y="84"/>
                    <a:pt x="131" y="46"/>
                    <a:pt x="108" y="23"/>
                  </a:cubicBezTo>
                  <a:cubicBezTo>
                    <a:pt x="84" y="0"/>
                    <a:pt x="47" y="0"/>
                    <a:pt x="23" y="23"/>
                  </a:cubicBezTo>
                  <a:close/>
                  <a:moveTo>
                    <a:pt x="80" y="79"/>
                  </a:moveTo>
                  <a:lnTo>
                    <a:pt x="80" y="79"/>
                  </a:lnTo>
                  <a:cubicBezTo>
                    <a:pt x="72" y="87"/>
                    <a:pt x="59" y="87"/>
                    <a:pt x="51" y="79"/>
                  </a:cubicBezTo>
                  <a:cubicBezTo>
                    <a:pt x="43" y="71"/>
                    <a:pt x="43" y="59"/>
                    <a:pt x="51" y="51"/>
                  </a:cubicBezTo>
                  <a:cubicBezTo>
                    <a:pt x="59" y="43"/>
                    <a:pt x="72" y="43"/>
                    <a:pt x="80" y="51"/>
                  </a:cubicBezTo>
                  <a:cubicBezTo>
                    <a:pt x="88" y="58"/>
                    <a:pt x="88" y="71"/>
                    <a:pt x="80" y="7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" name="Freeform 127">
              <a:extLst>
                <a:ext uri="{FF2B5EF4-FFF2-40B4-BE49-F238E27FC236}">
                  <a16:creationId xmlns:a16="http://schemas.microsoft.com/office/drawing/2014/main" xmlns="" id="{AE19D3A9-3BBB-1740-B27D-FFFF0628A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5965" y="3270569"/>
              <a:ext cx="73511" cy="76047"/>
            </a:xfrm>
            <a:custGeom>
              <a:avLst/>
              <a:gdLst>
                <a:gd name="T0" fmla="*/ 23 w 126"/>
                <a:gd name="T1" fmla="*/ 23 h 132"/>
                <a:gd name="T2" fmla="*/ 23 w 126"/>
                <a:gd name="T3" fmla="*/ 108 h 132"/>
                <a:gd name="T4" fmla="*/ 108 w 126"/>
                <a:gd name="T5" fmla="*/ 108 h 132"/>
                <a:gd name="T6" fmla="*/ 125 w 126"/>
                <a:gd name="T7" fmla="*/ 65 h 132"/>
                <a:gd name="T8" fmla="*/ 108 w 126"/>
                <a:gd name="T9" fmla="*/ 23 h 132"/>
                <a:gd name="T10" fmla="*/ 23 w 126"/>
                <a:gd name="T11" fmla="*/ 23 h 132"/>
                <a:gd name="T12" fmla="*/ 80 w 126"/>
                <a:gd name="T13" fmla="*/ 79 h 132"/>
                <a:gd name="T14" fmla="*/ 80 w 126"/>
                <a:gd name="T15" fmla="*/ 79 h 132"/>
                <a:gd name="T16" fmla="*/ 51 w 126"/>
                <a:gd name="T17" fmla="*/ 79 h 132"/>
                <a:gd name="T18" fmla="*/ 51 w 126"/>
                <a:gd name="T19" fmla="*/ 51 h 132"/>
                <a:gd name="T20" fmla="*/ 80 w 126"/>
                <a:gd name="T21" fmla="*/ 51 h 132"/>
                <a:gd name="T22" fmla="*/ 80 w 126"/>
                <a:gd name="T23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132">
                  <a:moveTo>
                    <a:pt x="23" y="23"/>
                  </a:moveTo>
                  <a:cubicBezTo>
                    <a:pt x="0" y="46"/>
                    <a:pt x="0" y="84"/>
                    <a:pt x="23" y="108"/>
                  </a:cubicBezTo>
                  <a:cubicBezTo>
                    <a:pt x="46" y="131"/>
                    <a:pt x="84" y="131"/>
                    <a:pt x="108" y="108"/>
                  </a:cubicBezTo>
                  <a:cubicBezTo>
                    <a:pt x="120" y="96"/>
                    <a:pt x="125" y="80"/>
                    <a:pt x="125" y="65"/>
                  </a:cubicBezTo>
                  <a:cubicBezTo>
                    <a:pt x="125" y="50"/>
                    <a:pt x="120" y="34"/>
                    <a:pt x="108" y="23"/>
                  </a:cubicBezTo>
                  <a:cubicBezTo>
                    <a:pt x="84" y="0"/>
                    <a:pt x="47" y="0"/>
                    <a:pt x="23" y="23"/>
                  </a:cubicBezTo>
                  <a:close/>
                  <a:moveTo>
                    <a:pt x="80" y="79"/>
                  </a:moveTo>
                  <a:lnTo>
                    <a:pt x="80" y="79"/>
                  </a:lnTo>
                  <a:cubicBezTo>
                    <a:pt x="72" y="87"/>
                    <a:pt x="59" y="87"/>
                    <a:pt x="51" y="79"/>
                  </a:cubicBezTo>
                  <a:cubicBezTo>
                    <a:pt x="43" y="71"/>
                    <a:pt x="43" y="59"/>
                    <a:pt x="51" y="51"/>
                  </a:cubicBezTo>
                  <a:cubicBezTo>
                    <a:pt x="59" y="43"/>
                    <a:pt x="72" y="43"/>
                    <a:pt x="80" y="51"/>
                  </a:cubicBezTo>
                  <a:cubicBezTo>
                    <a:pt x="87" y="58"/>
                    <a:pt x="88" y="71"/>
                    <a:pt x="80" y="7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" name="Freeform 128">
              <a:extLst>
                <a:ext uri="{FF2B5EF4-FFF2-40B4-BE49-F238E27FC236}">
                  <a16:creationId xmlns:a16="http://schemas.microsoft.com/office/drawing/2014/main" xmlns="" id="{6ABA19D1-2F1F-7346-82CE-3391649FD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5986" y="3333941"/>
              <a:ext cx="40558" cy="40558"/>
            </a:xfrm>
            <a:custGeom>
              <a:avLst/>
              <a:gdLst>
                <a:gd name="T0" fmla="*/ 49 w 71"/>
                <a:gd name="T1" fmla="*/ 49 h 70"/>
                <a:gd name="T2" fmla="*/ 28 w 71"/>
                <a:gd name="T3" fmla="*/ 69 h 70"/>
                <a:gd name="T4" fmla="*/ 0 w 71"/>
                <a:gd name="T5" fmla="*/ 40 h 70"/>
                <a:gd name="T6" fmla="*/ 42 w 71"/>
                <a:gd name="T7" fmla="*/ 0 h 70"/>
                <a:gd name="T8" fmla="*/ 70 w 71"/>
                <a:gd name="T9" fmla="*/ 29 h 70"/>
                <a:gd name="T10" fmla="*/ 49 w 71"/>
                <a:gd name="T11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0">
                  <a:moveTo>
                    <a:pt x="49" y="49"/>
                  </a:moveTo>
                  <a:lnTo>
                    <a:pt x="28" y="69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70" y="29"/>
                  </a:lnTo>
                  <a:lnTo>
                    <a:pt x="49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7" name="Freeform 129">
              <a:extLst>
                <a:ext uri="{FF2B5EF4-FFF2-40B4-BE49-F238E27FC236}">
                  <a16:creationId xmlns:a16="http://schemas.microsoft.com/office/drawing/2014/main" xmlns="" id="{CFDB84CC-2000-D04C-82FD-9D445EFCA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0197" y="3295918"/>
              <a:ext cx="35489" cy="22813"/>
            </a:xfrm>
            <a:custGeom>
              <a:avLst/>
              <a:gdLst>
                <a:gd name="T0" fmla="*/ 30 w 61"/>
                <a:gd name="T1" fmla="*/ 40 h 41"/>
                <a:gd name="T2" fmla="*/ 0 w 61"/>
                <a:gd name="T3" fmla="*/ 40 h 41"/>
                <a:gd name="T4" fmla="*/ 0 w 61"/>
                <a:gd name="T5" fmla="*/ 0 h 41"/>
                <a:gd name="T6" fmla="*/ 60 w 61"/>
                <a:gd name="T7" fmla="*/ 0 h 41"/>
                <a:gd name="T8" fmla="*/ 60 w 61"/>
                <a:gd name="T9" fmla="*/ 40 h 41"/>
                <a:gd name="T10" fmla="*/ 30 w 6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1">
                  <a:moveTo>
                    <a:pt x="3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40"/>
                  </a:lnTo>
                  <a:lnTo>
                    <a:pt x="3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8" name="Freeform 130">
              <a:extLst>
                <a:ext uri="{FF2B5EF4-FFF2-40B4-BE49-F238E27FC236}">
                  <a16:creationId xmlns:a16="http://schemas.microsoft.com/office/drawing/2014/main" xmlns="" id="{44BCE6A5-BFB6-BC48-86FC-40F9586A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822" y="3686293"/>
              <a:ext cx="22813" cy="35489"/>
            </a:xfrm>
            <a:custGeom>
              <a:avLst/>
              <a:gdLst>
                <a:gd name="T0" fmla="*/ 20 w 41"/>
                <a:gd name="T1" fmla="*/ 60 h 61"/>
                <a:gd name="T2" fmla="*/ 0 w 41"/>
                <a:gd name="T3" fmla="*/ 60 h 61"/>
                <a:gd name="T4" fmla="*/ 0 w 41"/>
                <a:gd name="T5" fmla="*/ 0 h 61"/>
                <a:gd name="T6" fmla="*/ 40 w 41"/>
                <a:gd name="T7" fmla="*/ 0 h 61"/>
                <a:gd name="T8" fmla="*/ 40 w 41"/>
                <a:gd name="T9" fmla="*/ 60 h 61"/>
                <a:gd name="T10" fmla="*/ 20 w 41"/>
                <a:gd name="T1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1">
                  <a:moveTo>
                    <a:pt x="2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60"/>
                  </a:lnTo>
                  <a:lnTo>
                    <a:pt x="20" y="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9" name="Freeform 131">
              <a:extLst>
                <a:ext uri="{FF2B5EF4-FFF2-40B4-BE49-F238E27FC236}">
                  <a16:creationId xmlns:a16="http://schemas.microsoft.com/office/drawing/2014/main" xmlns="" id="{92033474-7EFA-E04E-90AD-6AE7815B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404" y="3592501"/>
              <a:ext cx="76047" cy="76047"/>
            </a:xfrm>
            <a:custGeom>
              <a:avLst/>
              <a:gdLst>
                <a:gd name="T0" fmla="*/ 23 w 133"/>
                <a:gd name="T1" fmla="*/ 107 h 132"/>
                <a:gd name="T2" fmla="*/ 108 w 133"/>
                <a:gd name="T3" fmla="*/ 107 h 132"/>
                <a:gd name="T4" fmla="*/ 108 w 133"/>
                <a:gd name="T5" fmla="*/ 22 h 132"/>
                <a:gd name="T6" fmla="*/ 23 w 133"/>
                <a:gd name="T7" fmla="*/ 22 h 132"/>
                <a:gd name="T8" fmla="*/ 23 w 133"/>
                <a:gd name="T9" fmla="*/ 107 h 132"/>
                <a:gd name="T10" fmla="*/ 51 w 133"/>
                <a:gd name="T11" fmla="*/ 51 h 132"/>
                <a:gd name="T12" fmla="*/ 80 w 133"/>
                <a:gd name="T13" fmla="*/ 50 h 132"/>
                <a:gd name="T14" fmla="*/ 80 w 133"/>
                <a:gd name="T15" fmla="*/ 79 h 132"/>
                <a:gd name="T16" fmla="*/ 80 w 133"/>
                <a:gd name="T17" fmla="*/ 79 h 132"/>
                <a:gd name="T18" fmla="*/ 51 w 133"/>
                <a:gd name="T19" fmla="*/ 79 h 132"/>
                <a:gd name="T20" fmla="*/ 51 w 133"/>
                <a:gd name="T2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32">
                  <a:moveTo>
                    <a:pt x="23" y="107"/>
                  </a:moveTo>
                  <a:cubicBezTo>
                    <a:pt x="46" y="131"/>
                    <a:pt x="85" y="130"/>
                    <a:pt x="108" y="107"/>
                  </a:cubicBezTo>
                  <a:cubicBezTo>
                    <a:pt x="132" y="83"/>
                    <a:pt x="131" y="46"/>
                    <a:pt x="108" y="22"/>
                  </a:cubicBezTo>
                  <a:cubicBezTo>
                    <a:pt x="84" y="0"/>
                    <a:pt x="47" y="0"/>
                    <a:pt x="23" y="22"/>
                  </a:cubicBezTo>
                  <a:cubicBezTo>
                    <a:pt x="0" y="46"/>
                    <a:pt x="0" y="84"/>
                    <a:pt x="23" y="107"/>
                  </a:cubicBezTo>
                  <a:close/>
                  <a:moveTo>
                    <a:pt x="51" y="51"/>
                  </a:moveTo>
                  <a:cubicBezTo>
                    <a:pt x="59" y="43"/>
                    <a:pt x="72" y="43"/>
                    <a:pt x="80" y="50"/>
                  </a:cubicBezTo>
                  <a:cubicBezTo>
                    <a:pt x="88" y="58"/>
                    <a:pt x="88" y="71"/>
                    <a:pt x="80" y="79"/>
                  </a:cubicBezTo>
                  <a:lnTo>
                    <a:pt x="80" y="79"/>
                  </a:lnTo>
                  <a:cubicBezTo>
                    <a:pt x="72" y="87"/>
                    <a:pt x="59" y="87"/>
                    <a:pt x="51" y="79"/>
                  </a:cubicBezTo>
                  <a:cubicBezTo>
                    <a:pt x="44" y="71"/>
                    <a:pt x="44" y="59"/>
                    <a:pt x="51" y="5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0" name="Freeform 132">
              <a:extLst>
                <a:ext uri="{FF2B5EF4-FFF2-40B4-BE49-F238E27FC236}">
                  <a16:creationId xmlns:a16="http://schemas.microsoft.com/office/drawing/2014/main" xmlns="" id="{0AEEA55D-7FE0-A146-9133-F8FCAE1A4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5965" y="3592501"/>
              <a:ext cx="76047" cy="76047"/>
            </a:xfrm>
            <a:custGeom>
              <a:avLst/>
              <a:gdLst>
                <a:gd name="T0" fmla="*/ 23 w 133"/>
                <a:gd name="T1" fmla="*/ 22 h 132"/>
                <a:gd name="T2" fmla="*/ 23 w 133"/>
                <a:gd name="T3" fmla="*/ 107 h 132"/>
                <a:gd name="T4" fmla="*/ 23 w 133"/>
                <a:gd name="T5" fmla="*/ 107 h 132"/>
                <a:gd name="T6" fmla="*/ 108 w 133"/>
                <a:gd name="T7" fmla="*/ 107 h 132"/>
                <a:gd name="T8" fmla="*/ 108 w 133"/>
                <a:gd name="T9" fmla="*/ 22 h 132"/>
                <a:gd name="T10" fmla="*/ 23 w 133"/>
                <a:gd name="T11" fmla="*/ 22 h 132"/>
                <a:gd name="T12" fmla="*/ 79 w 133"/>
                <a:gd name="T13" fmla="*/ 79 h 132"/>
                <a:gd name="T14" fmla="*/ 79 w 133"/>
                <a:gd name="T15" fmla="*/ 79 h 132"/>
                <a:gd name="T16" fmla="*/ 51 w 133"/>
                <a:gd name="T17" fmla="*/ 79 h 132"/>
                <a:gd name="T18" fmla="*/ 51 w 133"/>
                <a:gd name="T19" fmla="*/ 51 h 132"/>
                <a:gd name="T20" fmla="*/ 79 w 133"/>
                <a:gd name="T21" fmla="*/ 51 h 132"/>
                <a:gd name="T22" fmla="*/ 79 w 133"/>
                <a:gd name="T23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132">
                  <a:moveTo>
                    <a:pt x="23" y="22"/>
                  </a:moveTo>
                  <a:cubicBezTo>
                    <a:pt x="0" y="46"/>
                    <a:pt x="0" y="84"/>
                    <a:pt x="23" y="107"/>
                  </a:cubicBezTo>
                  <a:lnTo>
                    <a:pt x="23" y="107"/>
                  </a:lnTo>
                  <a:cubicBezTo>
                    <a:pt x="46" y="131"/>
                    <a:pt x="85" y="130"/>
                    <a:pt x="108" y="107"/>
                  </a:cubicBezTo>
                  <a:cubicBezTo>
                    <a:pt x="132" y="83"/>
                    <a:pt x="131" y="46"/>
                    <a:pt x="108" y="22"/>
                  </a:cubicBezTo>
                  <a:cubicBezTo>
                    <a:pt x="84" y="0"/>
                    <a:pt x="47" y="0"/>
                    <a:pt x="23" y="22"/>
                  </a:cubicBezTo>
                  <a:close/>
                  <a:moveTo>
                    <a:pt x="79" y="79"/>
                  </a:moveTo>
                  <a:lnTo>
                    <a:pt x="79" y="79"/>
                  </a:lnTo>
                  <a:cubicBezTo>
                    <a:pt x="72" y="87"/>
                    <a:pt x="59" y="87"/>
                    <a:pt x="51" y="79"/>
                  </a:cubicBezTo>
                  <a:cubicBezTo>
                    <a:pt x="43" y="71"/>
                    <a:pt x="43" y="59"/>
                    <a:pt x="51" y="51"/>
                  </a:cubicBezTo>
                  <a:cubicBezTo>
                    <a:pt x="59" y="43"/>
                    <a:pt x="72" y="43"/>
                    <a:pt x="79" y="51"/>
                  </a:cubicBezTo>
                  <a:cubicBezTo>
                    <a:pt x="87" y="59"/>
                    <a:pt x="87" y="71"/>
                    <a:pt x="79" y="7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" name="Freeform 133">
              <a:extLst>
                <a:ext uri="{FF2B5EF4-FFF2-40B4-BE49-F238E27FC236}">
                  <a16:creationId xmlns:a16="http://schemas.microsoft.com/office/drawing/2014/main" xmlns="" id="{E91E9A7A-6489-944C-A45A-AE0128E22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3870" y="3739525"/>
              <a:ext cx="78581" cy="78583"/>
            </a:xfrm>
            <a:custGeom>
              <a:avLst/>
              <a:gdLst>
                <a:gd name="T0" fmla="*/ 45 w 138"/>
                <a:gd name="T1" fmla="*/ 13 h 137"/>
                <a:gd name="T2" fmla="*/ 44 w 138"/>
                <a:gd name="T3" fmla="*/ 13 h 137"/>
                <a:gd name="T4" fmla="*/ 14 w 138"/>
                <a:gd name="T5" fmla="*/ 92 h 137"/>
                <a:gd name="T6" fmla="*/ 92 w 138"/>
                <a:gd name="T7" fmla="*/ 123 h 137"/>
                <a:gd name="T8" fmla="*/ 123 w 138"/>
                <a:gd name="T9" fmla="*/ 44 h 137"/>
                <a:gd name="T10" fmla="*/ 45 w 138"/>
                <a:gd name="T11" fmla="*/ 13 h 137"/>
                <a:gd name="T12" fmla="*/ 77 w 138"/>
                <a:gd name="T13" fmla="*/ 86 h 137"/>
                <a:gd name="T14" fmla="*/ 50 w 138"/>
                <a:gd name="T15" fmla="*/ 76 h 137"/>
                <a:gd name="T16" fmla="*/ 50 w 138"/>
                <a:gd name="T17" fmla="*/ 76 h 137"/>
                <a:gd name="T18" fmla="*/ 60 w 138"/>
                <a:gd name="T19" fmla="*/ 50 h 137"/>
                <a:gd name="T20" fmla="*/ 87 w 138"/>
                <a:gd name="T21" fmla="*/ 60 h 137"/>
                <a:gd name="T22" fmla="*/ 77 w 138"/>
                <a:gd name="T23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7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14" y="26"/>
                    <a:pt x="0" y="62"/>
                    <a:pt x="14" y="92"/>
                  </a:cubicBezTo>
                  <a:cubicBezTo>
                    <a:pt x="27" y="122"/>
                    <a:pt x="62" y="136"/>
                    <a:pt x="92" y="123"/>
                  </a:cubicBezTo>
                  <a:cubicBezTo>
                    <a:pt x="123" y="110"/>
                    <a:pt x="137" y="74"/>
                    <a:pt x="123" y="44"/>
                  </a:cubicBezTo>
                  <a:cubicBezTo>
                    <a:pt x="110" y="13"/>
                    <a:pt x="75" y="0"/>
                    <a:pt x="45" y="13"/>
                  </a:cubicBezTo>
                  <a:close/>
                  <a:moveTo>
                    <a:pt x="77" y="86"/>
                  </a:moveTo>
                  <a:cubicBezTo>
                    <a:pt x="66" y="91"/>
                    <a:pt x="55" y="86"/>
                    <a:pt x="50" y="76"/>
                  </a:cubicBezTo>
                  <a:lnTo>
                    <a:pt x="50" y="76"/>
                  </a:lnTo>
                  <a:cubicBezTo>
                    <a:pt x="46" y="66"/>
                    <a:pt x="50" y="54"/>
                    <a:pt x="60" y="50"/>
                  </a:cubicBezTo>
                  <a:cubicBezTo>
                    <a:pt x="71" y="45"/>
                    <a:pt x="83" y="50"/>
                    <a:pt x="87" y="60"/>
                  </a:cubicBezTo>
                  <a:cubicBezTo>
                    <a:pt x="92" y="70"/>
                    <a:pt x="87" y="82"/>
                    <a:pt x="77" y="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xmlns="" id="{73EEB0AF-9834-A440-B1B0-98FC05977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5986" y="3562082"/>
              <a:ext cx="40558" cy="40558"/>
            </a:xfrm>
            <a:custGeom>
              <a:avLst/>
              <a:gdLst>
                <a:gd name="T0" fmla="*/ 55 w 70"/>
                <a:gd name="T1" fmla="*/ 54 h 70"/>
                <a:gd name="T2" fmla="*/ 42 w 70"/>
                <a:gd name="T3" fmla="*/ 69 h 70"/>
                <a:gd name="T4" fmla="*/ 0 w 70"/>
                <a:gd name="T5" fmla="*/ 29 h 70"/>
                <a:gd name="T6" fmla="*/ 28 w 70"/>
                <a:gd name="T7" fmla="*/ 0 h 70"/>
                <a:gd name="T8" fmla="*/ 69 w 70"/>
                <a:gd name="T9" fmla="*/ 40 h 70"/>
                <a:gd name="T10" fmla="*/ 55 w 70"/>
                <a:gd name="T1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55" y="54"/>
                  </a:moveTo>
                  <a:lnTo>
                    <a:pt x="42" y="69"/>
                  </a:lnTo>
                  <a:lnTo>
                    <a:pt x="0" y="29"/>
                  </a:lnTo>
                  <a:lnTo>
                    <a:pt x="28" y="0"/>
                  </a:lnTo>
                  <a:lnTo>
                    <a:pt x="69" y="40"/>
                  </a:lnTo>
                  <a:lnTo>
                    <a:pt x="55" y="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3" name="Freeform 135">
              <a:extLst>
                <a:ext uri="{FF2B5EF4-FFF2-40B4-BE49-F238E27FC236}">
                  <a16:creationId xmlns:a16="http://schemas.microsoft.com/office/drawing/2014/main" xmlns="" id="{D062580A-330A-D74D-88C2-95F5A1A71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0197" y="3617850"/>
              <a:ext cx="35489" cy="22815"/>
            </a:xfrm>
            <a:custGeom>
              <a:avLst/>
              <a:gdLst>
                <a:gd name="T0" fmla="*/ 30 w 61"/>
                <a:gd name="T1" fmla="*/ 40 h 41"/>
                <a:gd name="T2" fmla="*/ 0 w 61"/>
                <a:gd name="T3" fmla="*/ 40 h 41"/>
                <a:gd name="T4" fmla="*/ 0 w 61"/>
                <a:gd name="T5" fmla="*/ 0 h 41"/>
                <a:gd name="T6" fmla="*/ 60 w 61"/>
                <a:gd name="T7" fmla="*/ 0 h 41"/>
                <a:gd name="T8" fmla="*/ 60 w 61"/>
                <a:gd name="T9" fmla="*/ 40 h 41"/>
                <a:gd name="T10" fmla="*/ 30 w 6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1">
                  <a:moveTo>
                    <a:pt x="3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40"/>
                  </a:lnTo>
                  <a:lnTo>
                    <a:pt x="3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4" name="Freeform 136">
              <a:extLst>
                <a:ext uri="{FF2B5EF4-FFF2-40B4-BE49-F238E27FC236}">
                  <a16:creationId xmlns:a16="http://schemas.microsoft.com/office/drawing/2014/main" xmlns="" id="{764C80F4-21E9-DC4D-96CF-94AC0AE3B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754" y="3686293"/>
              <a:ext cx="22815" cy="35489"/>
            </a:xfrm>
            <a:custGeom>
              <a:avLst/>
              <a:gdLst>
                <a:gd name="T0" fmla="*/ 20 w 41"/>
                <a:gd name="T1" fmla="*/ 60 h 61"/>
                <a:gd name="T2" fmla="*/ 0 w 41"/>
                <a:gd name="T3" fmla="*/ 60 h 61"/>
                <a:gd name="T4" fmla="*/ 0 w 41"/>
                <a:gd name="T5" fmla="*/ 0 h 61"/>
                <a:gd name="T6" fmla="*/ 40 w 41"/>
                <a:gd name="T7" fmla="*/ 0 h 61"/>
                <a:gd name="T8" fmla="*/ 40 w 41"/>
                <a:gd name="T9" fmla="*/ 60 h 61"/>
                <a:gd name="T10" fmla="*/ 20 w 41"/>
                <a:gd name="T1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1">
                  <a:moveTo>
                    <a:pt x="2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60"/>
                  </a:lnTo>
                  <a:lnTo>
                    <a:pt x="20" y="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5" name="Freeform 137">
              <a:extLst>
                <a:ext uri="{FF2B5EF4-FFF2-40B4-BE49-F238E27FC236}">
                  <a16:creationId xmlns:a16="http://schemas.microsoft.com/office/drawing/2014/main" xmlns="" id="{D2FD7A2B-DD73-9A4D-9E8F-346225BD3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240" y="3194522"/>
              <a:ext cx="68443" cy="68442"/>
            </a:xfrm>
            <a:custGeom>
              <a:avLst/>
              <a:gdLst>
                <a:gd name="T0" fmla="*/ 60 w 121"/>
                <a:gd name="T1" fmla="*/ 120 h 121"/>
                <a:gd name="T2" fmla="*/ 120 w 121"/>
                <a:gd name="T3" fmla="*/ 60 h 121"/>
                <a:gd name="T4" fmla="*/ 60 w 121"/>
                <a:gd name="T5" fmla="*/ 0 h 121"/>
                <a:gd name="T6" fmla="*/ 0 w 121"/>
                <a:gd name="T7" fmla="*/ 60 h 121"/>
                <a:gd name="T8" fmla="*/ 60 w 121"/>
                <a:gd name="T9" fmla="*/ 120 h 121"/>
                <a:gd name="T10" fmla="*/ 60 w 121"/>
                <a:gd name="T11" fmla="*/ 40 h 121"/>
                <a:gd name="T12" fmla="*/ 80 w 121"/>
                <a:gd name="T13" fmla="*/ 60 h 121"/>
                <a:gd name="T14" fmla="*/ 60 w 121"/>
                <a:gd name="T15" fmla="*/ 80 h 121"/>
                <a:gd name="T16" fmla="*/ 40 w 121"/>
                <a:gd name="T17" fmla="*/ 60 h 121"/>
                <a:gd name="T18" fmla="*/ 60 w 121"/>
                <a:gd name="T1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40"/>
                  </a:moveTo>
                  <a:cubicBezTo>
                    <a:pt x="71" y="40"/>
                    <a:pt x="80" y="49"/>
                    <a:pt x="80" y="60"/>
                  </a:cubicBezTo>
                  <a:cubicBezTo>
                    <a:pt x="80" y="71"/>
                    <a:pt x="71" y="80"/>
                    <a:pt x="60" y="80"/>
                  </a:cubicBezTo>
                  <a:cubicBezTo>
                    <a:pt x="49" y="80"/>
                    <a:pt x="40" y="71"/>
                    <a:pt x="40" y="60"/>
                  </a:cubicBezTo>
                  <a:cubicBezTo>
                    <a:pt x="40" y="49"/>
                    <a:pt x="49" y="40"/>
                    <a:pt x="6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6" name="Freeform 138">
              <a:extLst>
                <a:ext uri="{FF2B5EF4-FFF2-40B4-BE49-F238E27FC236}">
                  <a16:creationId xmlns:a16="http://schemas.microsoft.com/office/drawing/2014/main" xmlns="" id="{688DCABA-AD0C-AE44-AA0F-CCF9A7E51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1055" y="3123545"/>
              <a:ext cx="78583" cy="78581"/>
            </a:xfrm>
            <a:custGeom>
              <a:avLst/>
              <a:gdLst>
                <a:gd name="T0" fmla="*/ 49 w 136"/>
                <a:gd name="T1" fmla="*/ 124 h 136"/>
                <a:gd name="T2" fmla="*/ 124 w 136"/>
                <a:gd name="T3" fmla="*/ 86 h 136"/>
                <a:gd name="T4" fmla="*/ 86 w 136"/>
                <a:gd name="T5" fmla="*/ 10 h 136"/>
                <a:gd name="T6" fmla="*/ 10 w 136"/>
                <a:gd name="T7" fmla="*/ 48 h 136"/>
                <a:gd name="T8" fmla="*/ 49 w 136"/>
                <a:gd name="T9" fmla="*/ 124 h 136"/>
                <a:gd name="T10" fmla="*/ 48 w 136"/>
                <a:gd name="T11" fmla="*/ 61 h 136"/>
                <a:gd name="T12" fmla="*/ 74 w 136"/>
                <a:gd name="T13" fmla="*/ 48 h 136"/>
                <a:gd name="T14" fmla="*/ 86 w 136"/>
                <a:gd name="T15" fmla="*/ 73 h 136"/>
                <a:gd name="T16" fmla="*/ 61 w 136"/>
                <a:gd name="T17" fmla="*/ 86 h 136"/>
                <a:gd name="T18" fmla="*/ 48 w 136"/>
                <a:gd name="T19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49" y="124"/>
                  </a:moveTo>
                  <a:cubicBezTo>
                    <a:pt x="80" y="135"/>
                    <a:pt x="114" y="117"/>
                    <a:pt x="124" y="86"/>
                  </a:cubicBezTo>
                  <a:cubicBezTo>
                    <a:pt x="135" y="55"/>
                    <a:pt x="118" y="21"/>
                    <a:pt x="86" y="10"/>
                  </a:cubicBezTo>
                  <a:cubicBezTo>
                    <a:pt x="55" y="0"/>
                    <a:pt x="21" y="17"/>
                    <a:pt x="10" y="48"/>
                  </a:cubicBezTo>
                  <a:cubicBezTo>
                    <a:pt x="0" y="80"/>
                    <a:pt x="17" y="114"/>
                    <a:pt x="49" y="124"/>
                  </a:cubicBezTo>
                  <a:close/>
                  <a:moveTo>
                    <a:pt x="48" y="61"/>
                  </a:moveTo>
                  <a:cubicBezTo>
                    <a:pt x="52" y="50"/>
                    <a:pt x="63" y="45"/>
                    <a:pt x="74" y="48"/>
                  </a:cubicBezTo>
                  <a:cubicBezTo>
                    <a:pt x="84" y="52"/>
                    <a:pt x="90" y="62"/>
                    <a:pt x="86" y="73"/>
                  </a:cubicBezTo>
                  <a:cubicBezTo>
                    <a:pt x="83" y="83"/>
                    <a:pt x="72" y="90"/>
                    <a:pt x="61" y="86"/>
                  </a:cubicBezTo>
                  <a:cubicBezTo>
                    <a:pt x="51" y="83"/>
                    <a:pt x="45" y="7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7" name="Freeform 139">
              <a:extLst>
                <a:ext uri="{FF2B5EF4-FFF2-40B4-BE49-F238E27FC236}">
                  <a16:creationId xmlns:a16="http://schemas.microsoft.com/office/drawing/2014/main" xmlns="" id="{2103F021-D19D-CF49-95C1-0D0DF5101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055" y="3278173"/>
              <a:ext cx="25349" cy="35489"/>
            </a:xfrm>
            <a:custGeom>
              <a:avLst/>
              <a:gdLst>
                <a:gd name="T0" fmla="*/ 40 w 42"/>
                <a:gd name="T1" fmla="*/ 30 h 60"/>
                <a:gd name="T2" fmla="*/ 40 w 42"/>
                <a:gd name="T3" fmla="*/ 59 h 60"/>
                <a:gd name="T4" fmla="*/ 0 w 42"/>
                <a:gd name="T5" fmla="*/ 58 h 60"/>
                <a:gd name="T6" fmla="*/ 1 w 42"/>
                <a:gd name="T7" fmla="*/ 0 h 60"/>
                <a:gd name="T8" fmla="*/ 41 w 42"/>
                <a:gd name="T9" fmla="*/ 1 h 60"/>
                <a:gd name="T10" fmla="*/ 40 w 42"/>
                <a:gd name="T1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0" y="30"/>
                  </a:moveTo>
                  <a:lnTo>
                    <a:pt x="40" y="59"/>
                  </a:lnTo>
                  <a:lnTo>
                    <a:pt x="0" y="58"/>
                  </a:lnTo>
                  <a:lnTo>
                    <a:pt x="1" y="0"/>
                  </a:lnTo>
                  <a:lnTo>
                    <a:pt x="41" y="1"/>
                  </a:lnTo>
                  <a:lnTo>
                    <a:pt x="40" y="3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" name="Freeform 140">
              <a:extLst>
                <a:ext uri="{FF2B5EF4-FFF2-40B4-BE49-F238E27FC236}">
                  <a16:creationId xmlns:a16="http://schemas.microsoft.com/office/drawing/2014/main" xmlns="" id="{E1BC778F-1CF5-F64B-BC06-38DCA7401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893" y="3176777"/>
              <a:ext cx="43093" cy="35489"/>
            </a:xfrm>
            <a:custGeom>
              <a:avLst/>
              <a:gdLst>
                <a:gd name="T0" fmla="*/ 45 w 73"/>
                <a:gd name="T1" fmla="*/ 49 h 63"/>
                <a:gd name="T2" fmla="*/ 18 w 73"/>
                <a:gd name="T3" fmla="*/ 62 h 63"/>
                <a:gd name="T4" fmla="*/ 0 w 73"/>
                <a:gd name="T5" fmla="*/ 27 h 63"/>
                <a:gd name="T6" fmla="*/ 54 w 73"/>
                <a:gd name="T7" fmla="*/ 0 h 63"/>
                <a:gd name="T8" fmla="*/ 72 w 73"/>
                <a:gd name="T9" fmla="*/ 35 h 63"/>
                <a:gd name="T10" fmla="*/ 45 w 73"/>
                <a:gd name="T11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3">
                  <a:moveTo>
                    <a:pt x="45" y="49"/>
                  </a:moveTo>
                  <a:lnTo>
                    <a:pt x="18" y="62"/>
                  </a:lnTo>
                  <a:lnTo>
                    <a:pt x="0" y="27"/>
                  </a:lnTo>
                  <a:lnTo>
                    <a:pt x="54" y="0"/>
                  </a:lnTo>
                  <a:lnTo>
                    <a:pt x="72" y="35"/>
                  </a:lnTo>
                  <a:lnTo>
                    <a:pt x="45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" name="Freeform 141">
              <a:extLst>
                <a:ext uri="{FF2B5EF4-FFF2-40B4-BE49-F238E27FC236}">
                  <a16:creationId xmlns:a16="http://schemas.microsoft.com/office/drawing/2014/main" xmlns="" id="{58EC6DAB-35A9-C64A-A949-88756C44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822" y="3123545"/>
              <a:ext cx="73511" cy="78581"/>
            </a:xfrm>
            <a:custGeom>
              <a:avLst/>
              <a:gdLst>
                <a:gd name="T0" fmla="*/ 80 w 130"/>
                <a:gd name="T1" fmla="*/ 125 h 137"/>
                <a:gd name="T2" fmla="*/ 119 w 130"/>
                <a:gd name="T3" fmla="*/ 49 h 137"/>
                <a:gd name="T4" fmla="*/ 89 w 130"/>
                <a:gd name="T5" fmla="*/ 15 h 137"/>
                <a:gd name="T6" fmla="*/ 8 w 130"/>
                <a:gd name="T7" fmla="*/ 41 h 137"/>
                <a:gd name="T8" fmla="*/ 5 w 130"/>
                <a:gd name="T9" fmla="*/ 87 h 137"/>
                <a:gd name="T10" fmla="*/ 80 w 130"/>
                <a:gd name="T11" fmla="*/ 125 h 137"/>
                <a:gd name="T12" fmla="*/ 55 w 130"/>
                <a:gd name="T13" fmla="*/ 49 h 137"/>
                <a:gd name="T14" fmla="*/ 62 w 130"/>
                <a:gd name="T15" fmla="*/ 48 h 137"/>
                <a:gd name="T16" fmla="*/ 71 w 130"/>
                <a:gd name="T17" fmla="*/ 50 h 137"/>
                <a:gd name="T18" fmla="*/ 81 w 130"/>
                <a:gd name="T19" fmla="*/ 62 h 137"/>
                <a:gd name="T20" fmla="*/ 68 w 130"/>
                <a:gd name="T21" fmla="*/ 87 h 137"/>
                <a:gd name="T22" fmla="*/ 43 w 130"/>
                <a:gd name="T23" fmla="*/ 75 h 137"/>
                <a:gd name="T24" fmla="*/ 43 w 130"/>
                <a:gd name="T25" fmla="*/ 75 h 137"/>
                <a:gd name="T26" fmla="*/ 55 w 130"/>
                <a:gd name="T27" fmla="*/ 4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37">
                  <a:moveTo>
                    <a:pt x="80" y="125"/>
                  </a:moveTo>
                  <a:cubicBezTo>
                    <a:pt x="112" y="115"/>
                    <a:pt x="129" y="81"/>
                    <a:pt x="119" y="49"/>
                  </a:cubicBezTo>
                  <a:cubicBezTo>
                    <a:pt x="114" y="34"/>
                    <a:pt x="103" y="22"/>
                    <a:pt x="89" y="15"/>
                  </a:cubicBezTo>
                  <a:cubicBezTo>
                    <a:pt x="59" y="0"/>
                    <a:pt x="23" y="12"/>
                    <a:pt x="8" y="41"/>
                  </a:cubicBezTo>
                  <a:cubicBezTo>
                    <a:pt x="1" y="55"/>
                    <a:pt x="0" y="72"/>
                    <a:pt x="5" y="87"/>
                  </a:cubicBezTo>
                  <a:cubicBezTo>
                    <a:pt x="15" y="118"/>
                    <a:pt x="49" y="136"/>
                    <a:pt x="80" y="125"/>
                  </a:cubicBezTo>
                  <a:close/>
                  <a:moveTo>
                    <a:pt x="55" y="49"/>
                  </a:moveTo>
                  <a:cubicBezTo>
                    <a:pt x="57" y="49"/>
                    <a:pt x="60" y="48"/>
                    <a:pt x="62" y="48"/>
                  </a:cubicBezTo>
                  <a:cubicBezTo>
                    <a:pt x="65" y="48"/>
                    <a:pt x="68" y="49"/>
                    <a:pt x="71" y="50"/>
                  </a:cubicBezTo>
                  <a:cubicBezTo>
                    <a:pt x="75" y="53"/>
                    <a:pt x="79" y="57"/>
                    <a:pt x="81" y="62"/>
                  </a:cubicBezTo>
                  <a:cubicBezTo>
                    <a:pt x="84" y="72"/>
                    <a:pt x="78" y="84"/>
                    <a:pt x="68" y="87"/>
                  </a:cubicBezTo>
                  <a:cubicBezTo>
                    <a:pt x="57" y="91"/>
                    <a:pt x="46" y="85"/>
                    <a:pt x="43" y="75"/>
                  </a:cubicBezTo>
                  <a:lnTo>
                    <a:pt x="43" y="75"/>
                  </a:lnTo>
                  <a:cubicBezTo>
                    <a:pt x="39" y="64"/>
                    <a:pt x="45" y="53"/>
                    <a:pt x="55" y="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xmlns="" id="{5C630225-EC6A-8E49-981D-CEE087714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939" y="3176777"/>
              <a:ext cx="43093" cy="38024"/>
            </a:xfrm>
            <a:custGeom>
              <a:avLst/>
              <a:gdLst>
                <a:gd name="T0" fmla="*/ 63 w 73"/>
                <a:gd name="T1" fmla="*/ 45 h 64"/>
                <a:gd name="T2" fmla="*/ 54 w 73"/>
                <a:gd name="T3" fmla="*/ 63 h 64"/>
                <a:gd name="T4" fmla="*/ 0 w 73"/>
                <a:gd name="T5" fmla="*/ 36 h 64"/>
                <a:gd name="T6" fmla="*/ 18 w 73"/>
                <a:gd name="T7" fmla="*/ 0 h 64"/>
                <a:gd name="T8" fmla="*/ 72 w 73"/>
                <a:gd name="T9" fmla="*/ 27 h 64"/>
                <a:gd name="T10" fmla="*/ 63 w 73"/>
                <a:gd name="T11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4">
                  <a:moveTo>
                    <a:pt x="63" y="45"/>
                  </a:moveTo>
                  <a:lnTo>
                    <a:pt x="54" y="63"/>
                  </a:lnTo>
                  <a:lnTo>
                    <a:pt x="0" y="36"/>
                  </a:lnTo>
                  <a:lnTo>
                    <a:pt x="18" y="0"/>
                  </a:lnTo>
                  <a:lnTo>
                    <a:pt x="72" y="27"/>
                  </a:lnTo>
                  <a:lnTo>
                    <a:pt x="63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xmlns="" id="{403584A5-C69E-0C47-8C2E-99C975599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07" y="3455616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2" name="Freeform 144">
              <a:extLst>
                <a:ext uri="{FF2B5EF4-FFF2-40B4-BE49-F238E27FC236}">
                  <a16:creationId xmlns:a16="http://schemas.microsoft.com/office/drawing/2014/main" xmlns="" id="{7BE0BED5-F4C3-A245-AEAB-02DB1890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055" y="3640665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3" name="Freeform 145">
              <a:extLst>
                <a:ext uri="{FF2B5EF4-FFF2-40B4-BE49-F238E27FC236}">
                  <a16:creationId xmlns:a16="http://schemas.microsoft.com/office/drawing/2014/main" xmlns="" id="{B6E413C9-EF11-CE4D-91E5-07C4C41D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568" y="3455616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34" name="Group 372">
            <a:extLst>
              <a:ext uri="{FF2B5EF4-FFF2-40B4-BE49-F238E27FC236}">
                <a16:creationId xmlns:a16="http://schemas.microsoft.com/office/drawing/2014/main" xmlns="" id="{1E8157FC-10DF-454C-98F9-A4B12290DCB0}"/>
              </a:ext>
            </a:extLst>
          </p:cNvPr>
          <p:cNvGrpSpPr/>
          <p:nvPr/>
        </p:nvGrpSpPr>
        <p:grpSpPr>
          <a:xfrm>
            <a:off x="1967732" y="4304323"/>
            <a:ext cx="347136" cy="347136"/>
            <a:chOff x="4394649" y="5350907"/>
            <a:chExt cx="410024" cy="4100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xmlns="" id="{E56373BB-685C-E448-91B7-F02318BD8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649" y="5350907"/>
              <a:ext cx="410024" cy="410024"/>
            </a:xfrm>
            <a:custGeom>
              <a:avLst/>
              <a:gdLst>
                <a:gd name="T0" fmla="*/ 366 w 724"/>
                <a:gd name="T1" fmla="*/ 108 h 724"/>
                <a:gd name="T2" fmla="*/ 68 w 724"/>
                <a:gd name="T3" fmla="*/ 108 h 724"/>
                <a:gd name="T4" fmla="*/ 0 w 724"/>
                <a:gd name="T5" fmla="*/ 169 h 724"/>
                <a:gd name="T6" fmla="*/ 61 w 724"/>
                <a:gd name="T7" fmla="*/ 626 h 724"/>
                <a:gd name="T8" fmla="*/ 253 w 724"/>
                <a:gd name="T9" fmla="*/ 650 h 724"/>
                <a:gd name="T10" fmla="*/ 160 w 724"/>
                <a:gd name="T11" fmla="*/ 654 h 724"/>
                <a:gd name="T12" fmla="*/ 157 w 724"/>
                <a:gd name="T13" fmla="*/ 711 h 724"/>
                <a:gd name="T14" fmla="*/ 169 w 724"/>
                <a:gd name="T15" fmla="*/ 723 h 724"/>
                <a:gd name="T16" fmla="*/ 563 w 724"/>
                <a:gd name="T17" fmla="*/ 719 h 724"/>
                <a:gd name="T18" fmla="*/ 566 w 724"/>
                <a:gd name="T19" fmla="*/ 662 h 724"/>
                <a:gd name="T20" fmla="*/ 554 w 724"/>
                <a:gd name="T21" fmla="*/ 650 h 724"/>
                <a:gd name="T22" fmla="*/ 470 w 724"/>
                <a:gd name="T23" fmla="*/ 626 h 724"/>
                <a:gd name="T24" fmla="*/ 723 w 724"/>
                <a:gd name="T25" fmla="*/ 566 h 724"/>
                <a:gd name="T26" fmla="*/ 663 w 724"/>
                <a:gd name="T27" fmla="*/ 108 h 724"/>
                <a:gd name="T28" fmla="*/ 217 w 724"/>
                <a:gd name="T29" fmla="*/ 24 h 724"/>
                <a:gd name="T30" fmla="*/ 328 w 724"/>
                <a:gd name="T31" fmla="*/ 229 h 724"/>
                <a:gd name="T32" fmla="*/ 256 w 724"/>
                <a:gd name="T33" fmla="*/ 154 h 724"/>
                <a:gd name="T34" fmla="*/ 217 w 724"/>
                <a:gd name="T35" fmla="*/ 48 h 724"/>
                <a:gd name="T36" fmla="*/ 178 w 724"/>
                <a:gd name="T37" fmla="*/ 154 h 724"/>
                <a:gd name="T38" fmla="*/ 106 w 724"/>
                <a:gd name="T39" fmla="*/ 229 h 724"/>
                <a:gd name="T40" fmla="*/ 217 w 724"/>
                <a:gd name="T41" fmla="*/ 169 h 724"/>
                <a:gd name="T42" fmla="*/ 157 w 724"/>
                <a:gd name="T43" fmla="*/ 229 h 724"/>
                <a:gd name="T44" fmla="*/ 181 w 724"/>
                <a:gd name="T45" fmla="*/ 108 h 724"/>
                <a:gd name="T46" fmla="*/ 253 w 724"/>
                <a:gd name="T47" fmla="*/ 108 h 724"/>
                <a:gd name="T48" fmla="*/ 181 w 724"/>
                <a:gd name="T49" fmla="*/ 108 h 724"/>
                <a:gd name="T50" fmla="*/ 127 w 724"/>
                <a:gd name="T51" fmla="*/ 253 h 724"/>
                <a:gd name="T52" fmla="*/ 542 w 724"/>
                <a:gd name="T53" fmla="*/ 674 h 724"/>
                <a:gd name="T54" fmla="*/ 181 w 724"/>
                <a:gd name="T55" fmla="*/ 699 h 724"/>
                <a:gd name="T56" fmla="*/ 542 w 724"/>
                <a:gd name="T57" fmla="*/ 674 h 724"/>
                <a:gd name="T58" fmla="*/ 277 w 724"/>
                <a:gd name="T59" fmla="*/ 626 h 724"/>
                <a:gd name="T60" fmla="*/ 446 w 724"/>
                <a:gd name="T61" fmla="*/ 650 h 724"/>
                <a:gd name="T62" fmla="*/ 663 w 724"/>
                <a:gd name="T63" fmla="*/ 602 h 724"/>
                <a:gd name="T64" fmla="*/ 24 w 724"/>
                <a:gd name="T65" fmla="*/ 566 h 724"/>
                <a:gd name="T66" fmla="*/ 699 w 724"/>
                <a:gd name="T67" fmla="*/ 530 h 724"/>
                <a:gd name="T68" fmla="*/ 663 w 724"/>
                <a:gd name="T69" fmla="*/ 602 h 724"/>
                <a:gd name="T70" fmla="*/ 24 w 724"/>
                <a:gd name="T71" fmla="*/ 506 h 724"/>
                <a:gd name="T72" fmla="*/ 61 w 724"/>
                <a:gd name="T73" fmla="*/ 133 h 724"/>
                <a:gd name="T74" fmla="*/ 90 w 724"/>
                <a:gd name="T75" fmla="*/ 247 h 724"/>
                <a:gd name="T76" fmla="*/ 217 w 724"/>
                <a:gd name="T77" fmla="*/ 313 h 724"/>
                <a:gd name="T78" fmla="*/ 344 w 724"/>
                <a:gd name="T79" fmla="*/ 247 h 724"/>
                <a:gd name="T80" fmla="*/ 663 w 724"/>
                <a:gd name="T81" fmla="*/ 133 h 724"/>
                <a:gd name="T82" fmla="*/ 699 w 724"/>
                <a:gd name="T83" fmla="*/ 50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4" h="724">
                  <a:moveTo>
                    <a:pt x="663" y="108"/>
                  </a:moveTo>
                  <a:lnTo>
                    <a:pt x="366" y="108"/>
                  </a:lnTo>
                  <a:cubicBezTo>
                    <a:pt x="345" y="44"/>
                    <a:pt x="285" y="0"/>
                    <a:pt x="217" y="0"/>
                  </a:cubicBezTo>
                  <a:cubicBezTo>
                    <a:pt x="149" y="0"/>
                    <a:pt x="89" y="44"/>
                    <a:pt x="68" y="108"/>
                  </a:cubicBezTo>
                  <a:lnTo>
                    <a:pt x="61" y="108"/>
                  </a:lnTo>
                  <a:cubicBezTo>
                    <a:pt x="27" y="108"/>
                    <a:pt x="0" y="135"/>
                    <a:pt x="0" y="169"/>
                  </a:cubicBezTo>
                  <a:lnTo>
                    <a:pt x="0" y="566"/>
                  </a:lnTo>
                  <a:cubicBezTo>
                    <a:pt x="0" y="599"/>
                    <a:pt x="27" y="626"/>
                    <a:pt x="61" y="626"/>
                  </a:cubicBezTo>
                  <a:lnTo>
                    <a:pt x="253" y="626"/>
                  </a:lnTo>
                  <a:lnTo>
                    <a:pt x="253" y="650"/>
                  </a:lnTo>
                  <a:lnTo>
                    <a:pt x="169" y="650"/>
                  </a:lnTo>
                  <a:cubicBezTo>
                    <a:pt x="166" y="650"/>
                    <a:pt x="163" y="652"/>
                    <a:pt x="160" y="654"/>
                  </a:cubicBezTo>
                  <a:cubicBezTo>
                    <a:pt x="158" y="656"/>
                    <a:pt x="157" y="659"/>
                    <a:pt x="157" y="662"/>
                  </a:cubicBezTo>
                  <a:lnTo>
                    <a:pt x="157" y="711"/>
                  </a:lnTo>
                  <a:cubicBezTo>
                    <a:pt x="157" y="714"/>
                    <a:pt x="158" y="717"/>
                    <a:pt x="160" y="719"/>
                  </a:cubicBezTo>
                  <a:cubicBezTo>
                    <a:pt x="163" y="721"/>
                    <a:pt x="166" y="723"/>
                    <a:pt x="169" y="723"/>
                  </a:cubicBezTo>
                  <a:lnTo>
                    <a:pt x="554" y="723"/>
                  </a:lnTo>
                  <a:cubicBezTo>
                    <a:pt x="558" y="723"/>
                    <a:pt x="561" y="721"/>
                    <a:pt x="563" y="719"/>
                  </a:cubicBezTo>
                  <a:cubicBezTo>
                    <a:pt x="565" y="717"/>
                    <a:pt x="566" y="714"/>
                    <a:pt x="566" y="711"/>
                  </a:cubicBezTo>
                  <a:lnTo>
                    <a:pt x="566" y="662"/>
                  </a:lnTo>
                  <a:cubicBezTo>
                    <a:pt x="566" y="659"/>
                    <a:pt x="565" y="656"/>
                    <a:pt x="563" y="654"/>
                  </a:cubicBezTo>
                  <a:cubicBezTo>
                    <a:pt x="561" y="652"/>
                    <a:pt x="558" y="650"/>
                    <a:pt x="554" y="650"/>
                  </a:cubicBezTo>
                  <a:lnTo>
                    <a:pt x="470" y="650"/>
                  </a:lnTo>
                  <a:lnTo>
                    <a:pt x="470" y="626"/>
                  </a:lnTo>
                  <a:lnTo>
                    <a:pt x="663" y="626"/>
                  </a:lnTo>
                  <a:cubicBezTo>
                    <a:pt x="696" y="626"/>
                    <a:pt x="723" y="599"/>
                    <a:pt x="723" y="566"/>
                  </a:cubicBezTo>
                  <a:lnTo>
                    <a:pt x="723" y="169"/>
                  </a:lnTo>
                  <a:cubicBezTo>
                    <a:pt x="723" y="135"/>
                    <a:pt x="696" y="108"/>
                    <a:pt x="663" y="108"/>
                  </a:cubicBezTo>
                  <a:close/>
                  <a:moveTo>
                    <a:pt x="101" y="93"/>
                  </a:moveTo>
                  <a:cubicBezTo>
                    <a:pt x="124" y="51"/>
                    <a:pt x="169" y="24"/>
                    <a:pt x="217" y="24"/>
                  </a:cubicBezTo>
                  <a:cubicBezTo>
                    <a:pt x="266" y="24"/>
                    <a:pt x="311" y="51"/>
                    <a:pt x="334" y="93"/>
                  </a:cubicBezTo>
                  <a:cubicBezTo>
                    <a:pt x="357" y="136"/>
                    <a:pt x="355" y="188"/>
                    <a:pt x="328" y="229"/>
                  </a:cubicBezTo>
                  <a:lnTo>
                    <a:pt x="301" y="229"/>
                  </a:lnTo>
                  <a:cubicBezTo>
                    <a:pt x="301" y="197"/>
                    <a:pt x="284" y="169"/>
                    <a:pt x="256" y="154"/>
                  </a:cubicBezTo>
                  <a:cubicBezTo>
                    <a:pt x="275" y="138"/>
                    <a:pt x="282" y="111"/>
                    <a:pt x="274" y="87"/>
                  </a:cubicBezTo>
                  <a:cubicBezTo>
                    <a:pt x="265" y="64"/>
                    <a:pt x="242" y="48"/>
                    <a:pt x="217" y="48"/>
                  </a:cubicBezTo>
                  <a:cubicBezTo>
                    <a:pt x="192" y="48"/>
                    <a:pt x="169" y="64"/>
                    <a:pt x="161" y="87"/>
                  </a:cubicBezTo>
                  <a:cubicBezTo>
                    <a:pt x="152" y="111"/>
                    <a:pt x="159" y="138"/>
                    <a:pt x="178" y="154"/>
                  </a:cubicBezTo>
                  <a:cubicBezTo>
                    <a:pt x="150" y="169"/>
                    <a:pt x="133" y="197"/>
                    <a:pt x="133" y="229"/>
                  </a:cubicBezTo>
                  <a:lnTo>
                    <a:pt x="106" y="229"/>
                  </a:lnTo>
                  <a:cubicBezTo>
                    <a:pt x="80" y="188"/>
                    <a:pt x="78" y="136"/>
                    <a:pt x="101" y="93"/>
                  </a:cubicBezTo>
                  <a:close/>
                  <a:moveTo>
                    <a:pt x="217" y="169"/>
                  </a:moveTo>
                  <a:cubicBezTo>
                    <a:pt x="250" y="169"/>
                    <a:pt x="277" y="196"/>
                    <a:pt x="277" y="229"/>
                  </a:cubicBezTo>
                  <a:lnTo>
                    <a:pt x="157" y="229"/>
                  </a:lnTo>
                  <a:cubicBezTo>
                    <a:pt x="157" y="196"/>
                    <a:pt x="184" y="169"/>
                    <a:pt x="217" y="169"/>
                  </a:cubicBezTo>
                  <a:close/>
                  <a:moveTo>
                    <a:pt x="181" y="108"/>
                  </a:moveTo>
                  <a:cubicBezTo>
                    <a:pt x="181" y="88"/>
                    <a:pt x="197" y="72"/>
                    <a:pt x="217" y="72"/>
                  </a:cubicBezTo>
                  <a:cubicBezTo>
                    <a:pt x="237" y="72"/>
                    <a:pt x="253" y="88"/>
                    <a:pt x="253" y="108"/>
                  </a:cubicBezTo>
                  <a:cubicBezTo>
                    <a:pt x="253" y="128"/>
                    <a:pt x="237" y="145"/>
                    <a:pt x="217" y="145"/>
                  </a:cubicBezTo>
                  <a:cubicBezTo>
                    <a:pt x="197" y="145"/>
                    <a:pt x="181" y="128"/>
                    <a:pt x="181" y="108"/>
                  </a:cubicBezTo>
                  <a:close/>
                  <a:moveTo>
                    <a:pt x="308" y="253"/>
                  </a:moveTo>
                  <a:cubicBezTo>
                    <a:pt x="257" y="301"/>
                    <a:pt x="177" y="301"/>
                    <a:pt x="127" y="253"/>
                  </a:cubicBezTo>
                  <a:lnTo>
                    <a:pt x="308" y="253"/>
                  </a:lnTo>
                  <a:close/>
                  <a:moveTo>
                    <a:pt x="542" y="674"/>
                  </a:moveTo>
                  <a:lnTo>
                    <a:pt x="542" y="699"/>
                  </a:lnTo>
                  <a:lnTo>
                    <a:pt x="181" y="699"/>
                  </a:lnTo>
                  <a:lnTo>
                    <a:pt x="181" y="674"/>
                  </a:lnTo>
                  <a:lnTo>
                    <a:pt x="542" y="674"/>
                  </a:lnTo>
                  <a:close/>
                  <a:moveTo>
                    <a:pt x="277" y="650"/>
                  </a:moveTo>
                  <a:lnTo>
                    <a:pt x="277" y="626"/>
                  </a:lnTo>
                  <a:lnTo>
                    <a:pt x="446" y="626"/>
                  </a:lnTo>
                  <a:lnTo>
                    <a:pt x="446" y="650"/>
                  </a:lnTo>
                  <a:lnTo>
                    <a:pt x="277" y="650"/>
                  </a:lnTo>
                  <a:close/>
                  <a:moveTo>
                    <a:pt x="663" y="602"/>
                  </a:moveTo>
                  <a:lnTo>
                    <a:pt x="61" y="602"/>
                  </a:lnTo>
                  <a:cubicBezTo>
                    <a:pt x="41" y="602"/>
                    <a:pt x="25" y="586"/>
                    <a:pt x="24" y="566"/>
                  </a:cubicBezTo>
                  <a:lnTo>
                    <a:pt x="24" y="530"/>
                  </a:lnTo>
                  <a:lnTo>
                    <a:pt x="699" y="530"/>
                  </a:lnTo>
                  <a:lnTo>
                    <a:pt x="699" y="566"/>
                  </a:lnTo>
                  <a:cubicBezTo>
                    <a:pt x="699" y="586"/>
                    <a:pt x="683" y="602"/>
                    <a:pt x="663" y="602"/>
                  </a:cubicBezTo>
                  <a:close/>
                  <a:moveTo>
                    <a:pt x="699" y="506"/>
                  </a:moveTo>
                  <a:lnTo>
                    <a:pt x="24" y="506"/>
                  </a:lnTo>
                  <a:lnTo>
                    <a:pt x="24" y="169"/>
                  </a:lnTo>
                  <a:cubicBezTo>
                    <a:pt x="25" y="149"/>
                    <a:pt x="41" y="133"/>
                    <a:pt x="61" y="133"/>
                  </a:cubicBezTo>
                  <a:lnTo>
                    <a:pt x="63" y="133"/>
                  </a:lnTo>
                  <a:cubicBezTo>
                    <a:pt x="56" y="173"/>
                    <a:pt x="66" y="214"/>
                    <a:pt x="90" y="247"/>
                  </a:cubicBezTo>
                  <a:cubicBezTo>
                    <a:pt x="90" y="248"/>
                    <a:pt x="91" y="249"/>
                    <a:pt x="92" y="250"/>
                  </a:cubicBezTo>
                  <a:cubicBezTo>
                    <a:pt x="121" y="290"/>
                    <a:pt x="168" y="313"/>
                    <a:pt x="217" y="313"/>
                  </a:cubicBezTo>
                  <a:cubicBezTo>
                    <a:pt x="267" y="313"/>
                    <a:pt x="313" y="290"/>
                    <a:pt x="343" y="250"/>
                  </a:cubicBezTo>
                  <a:cubicBezTo>
                    <a:pt x="343" y="249"/>
                    <a:pt x="344" y="248"/>
                    <a:pt x="344" y="247"/>
                  </a:cubicBezTo>
                  <a:cubicBezTo>
                    <a:pt x="369" y="214"/>
                    <a:pt x="378" y="173"/>
                    <a:pt x="372" y="133"/>
                  </a:cubicBezTo>
                  <a:lnTo>
                    <a:pt x="663" y="133"/>
                  </a:lnTo>
                  <a:cubicBezTo>
                    <a:pt x="683" y="133"/>
                    <a:pt x="699" y="149"/>
                    <a:pt x="699" y="169"/>
                  </a:cubicBezTo>
                  <a:lnTo>
                    <a:pt x="699" y="50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36" name="Freeform 41">
              <a:extLst>
                <a:ext uri="{FF2B5EF4-FFF2-40B4-BE49-F238E27FC236}">
                  <a16:creationId xmlns:a16="http://schemas.microsoft.com/office/drawing/2014/main" xmlns="" id="{FD1DE135-966A-3545-9A9B-041AF323C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652" y="5543419"/>
              <a:ext cx="137509" cy="15001"/>
            </a:xfrm>
            <a:custGeom>
              <a:avLst/>
              <a:gdLst>
                <a:gd name="T0" fmla="*/ 229 w 242"/>
                <a:gd name="T1" fmla="*/ 0 h 25"/>
                <a:gd name="T2" fmla="*/ 12 w 242"/>
                <a:gd name="T3" fmla="*/ 0 h 25"/>
                <a:gd name="T4" fmla="*/ 0 w 242"/>
                <a:gd name="T5" fmla="*/ 12 h 25"/>
                <a:gd name="T6" fmla="*/ 12 w 242"/>
                <a:gd name="T7" fmla="*/ 24 h 25"/>
                <a:gd name="T8" fmla="*/ 229 w 242"/>
                <a:gd name="T9" fmla="*/ 24 h 25"/>
                <a:gd name="T10" fmla="*/ 241 w 242"/>
                <a:gd name="T11" fmla="*/ 12 h 25"/>
                <a:gd name="T12" fmla="*/ 229 w 2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5">
                  <a:moveTo>
                    <a:pt x="229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29" y="24"/>
                  </a:lnTo>
                  <a:cubicBezTo>
                    <a:pt x="235" y="24"/>
                    <a:pt x="241" y="19"/>
                    <a:pt x="241" y="12"/>
                  </a:cubicBezTo>
                  <a:cubicBezTo>
                    <a:pt x="241" y="6"/>
                    <a:pt x="235" y="0"/>
                    <a:pt x="22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37" name="Freeform 42">
              <a:extLst>
                <a:ext uri="{FF2B5EF4-FFF2-40B4-BE49-F238E27FC236}">
                  <a16:creationId xmlns:a16="http://schemas.microsoft.com/office/drawing/2014/main" xmlns="" id="{2A1752C8-1534-BA4A-B66E-0FD2B1031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652" y="5568420"/>
              <a:ext cx="137509" cy="15001"/>
            </a:xfrm>
            <a:custGeom>
              <a:avLst/>
              <a:gdLst>
                <a:gd name="T0" fmla="*/ 229 w 242"/>
                <a:gd name="T1" fmla="*/ 0 h 26"/>
                <a:gd name="T2" fmla="*/ 12 w 242"/>
                <a:gd name="T3" fmla="*/ 0 h 26"/>
                <a:gd name="T4" fmla="*/ 0 w 242"/>
                <a:gd name="T5" fmla="*/ 12 h 26"/>
                <a:gd name="T6" fmla="*/ 12 w 242"/>
                <a:gd name="T7" fmla="*/ 25 h 26"/>
                <a:gd name="T8" fmla="*/ 229 w 242"/>
                <a:gd name="T9" fmla="*/ 25 h 26"/>
                <a:gd name="T10" fmla="*/ 241 w 242"/>
                <a:gd name="T11" fmla="*/ 12 h 26"/>
                <a:gd name="T12" fmla="*/ 229 w 24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6">
                  <a:moveTo>
                    <a:pt x="229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5"/>
                    <a:pt x="12" y="25"/>
                  </a:cubicBezTo>
                  <a:lnTo>
                    <a:pt x="229" y="25"/>
                  </a:lnTo>
                  <a:cubicBezTo>
                    <a:pt x="235" y="25"/>
                    <a:pt x="241" y="19"/>
                    <a:pt x="241" y="12"/>
                  </a:cubicBezTo>
                  <a:cubicBezTo>
                    <a:pt x="241" y="6"/>
                    <a:pt x="235" y="0"/>
                    <a:pt x="22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38" name="Freeform 43">
              <a:extLst>
                <a:ext uri="{FF2B5EF4-FFF2-40B4-BE49-F238E27FC236}">
                  <a16:creationId xmlns:a16="http://schemas.microsoft.com/office/drawing/2014/main" xmlns="" id="{005E2244-376D-6C4C-A9B0-5FABDDDA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652" y="5598422"/>
              <a:ext cx="137509" cy="15001"/>
            </a:xfrm>
            <a:custGeom>
              <a:avLst/>
              <a:gdLst>
                <a:gd name="T0" fmla="*/ 229 w 242"/>
                <a:gd name="T1" fmla="*/ 0 h 25"/>
                <a:gd name="T2" fmla="*/ 12 w 242"/>
                <a:gd name="T3" fmla="*/ 0 h 25"/>
                <a:gd name="T4" fmla="*/ 0 w 242"/>
                <a:gd name="T5" fmla="*/ 12 h 25"/>
                <a:gd name="T6" fmla="*/ 12 w 242"/>
                <a:gd name="T7" fmla="*/ 24 h 25"/>
                <a:gd name="T8" fmla="*/ 229 w 242"/>
                <a:gd name="T9" fmla="*/ 24 h 25"/>
                <a:gd name="T10" fmla="*/ 241 w 242"/>
                <a:gd name="T11" fmla="*/ 12 h 25"/>
                <a:gd name="T12" fmla="*/ 229 w 2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5">
                  <a:moveTo>
                    <a:pt x="229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29" y="24"/>
                  </a:lnTo>
                  <a:cubicBezTo>
                    <a:pt x="235" y="24"/>
                    <a:pt x="241" y="19"/>
                    <a:pt x="241" y="12"/>
                  </a:cubicBezTo>
                  <a:cubicBezTo>
                    <a:pt x="241" y="6"/>
                    <a:pt x="235" y="0"/>
                    <a:pt x="22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39" name="Freeform 44">
              <a:extLst>
                <a:ext uri="{FF2B5EF4-FFF2-40B4-BE49-F238E27FC236}">
                  <a16:creationId xmlns:a16="http://schemas.microsoft.com/office/drawing/2014/main" xmlns="" id="{E0484779-3346-4747-BFF9-2CFFBC06B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163" y="5440912"/>
              <a:ext cx="95006" cy="82506"/>
            </a:xfrm>
            <a:custGeom>
              <a:avLst/>
              <a:gdLst>
                <a:gd name="T0" fmla="*/ 144 w 169"/>
                <a:gd name="T1" fmla="*/ 0 h 145"/>
                <a:gd name="T2" fmla="*/ 24 w 169"/>
                <a:gd name="T3" fmla="*/ 0 h 145"/>
                <a:gd name="T4" fmla="*/ 0 w 169"/>
                <a:gd name="T5" fmla="*/ 24 h 145"/>
                <a:gd name="T6" fmla="*/ 0 w 169"/>
                <a:gd name="T7" fmla="*/ 120 h 145"/>
                <a:gd name="T8" fmla="*/ 24 w 169"/>
                <a:gd name="T9" fmla="*/ 144 h 145"/>
                <a:gd name="T10" fmla="*/ 144 w 169"/>
                <a:gd name="T11" fmla="*/ 144 h 145"/>
                <a:gd name="T12" fmla="*/ 168 w 169"/>
                <a:gd name="T13" fmla="*/ 120 h 145"/>
                <a:gd name="T14" fmla="*/ 168 w 169"/>
                <a:gd name="T15" fmla="*/ 24 h 145"/>
                <a:gd name="T16" fmla="*/ 144 w 169"/>
                <a:gd name="T17" fmla="*/ 0 h 145"/>
                <a:gd name="T18" fmla="*/ 123 w 169"/>
                <a:gd name="T19" fmla="*/ 24 h 145"/>
                <a:gd name="T20" fmla="*/ 84 w 169"/>
                <a:gd name="T21" fmla="*/ 56 h 145"/>
                <a:gd name="T22" fmla="*/ 45 w 169"/>
                <a:gd name="T23" fmla="*/ 24 h 145"/>
                <a:gd name="T24" fmla="*/ 123 w 169"/>
                <a:gd name="T25" fmla="*/ 24 h 145"/>
                <a:gd name="T26" fmla="*/ 24 w 169"/>
                <a:gd name="T27" fmla="*/ 37 h 145"/>
                <a:gd name="T28" fmla="*/ 52 w 169"/>
                <a:gd name="T29" fmla="*/ 60 h 145"/>
                <a:gd name="T30" fmla="*/ 24 w 169"/>
                <a:gd name="T31" fmla="*/ 97 h 145"/>
                <a:gd name="T32" fmla="*/ 24 w 169"/>
                <a:gd name="T33" fmla="*/ 37 h 145"/>
                <a:gd name="T34" fmla="*/ 36 w 169"/>
                <a:gd name="T35" fmla="*/ 120 h 145"/>
                <a:gd name="T36" fmla="*/ 70 w 169"/>
                <a:gd name="T37" fmla="*/ 76 h 145"/>
                <a:gd name="T38" fmla="*/ 76 w 169"/>
                <a:gd name="T39" fmla="*/ 81 h 145"/>
                <a:gd name="T40" fmla="*/ 92 w 169"/>
                <a:gd name="T41" fmla="*/ 81 h 145"/>
                <a:gd name="T42" fmla="*/ 98 w 169"/>
                <a:gd name="T43" fmla="*/ 76 h 145"/>
                <a:gd name="T44" fmla="*/ 132 w 169"/>
                <a:gd name="T45" fmla="*/ 120 h 145"/>
                <a:gd name="T46" fmla="*/ 36 w 169"/>
                <a:gd name="T47" fmla="*/ 120 h 145"/>
                <a:gd name="T48" fmla="*/ 117 w 169"/>
                <a:gd name="T49" fmla="*/ 60 h 145"/>
                <a:gd name="T50" fmla="*/ 144 w 169"/>
                <a:gd name="T51" fmla="*/ 37 h 145"/>
                <a:gd name="T52" fmla="*/ 144 w 169"/>
                <a:gd name="T53" fmla="*/ 97 h 145"/>
                <a:gd name="T54" fmla="*/ 117 w 169"/>
                <a:gd name="T55" fmla="*/ 6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45">
                  <a:moveTo>
                    <a:pt x="144" y="0"/>
                  </a:moveTo>
                  <a:lnTo>
                    <a:pt x="24" y="0"/>
                  </a:lnTo>
                  <a:cubicBezTo>
                    <a:pt x="11" y="0"/>
                    <a:pt x="0" y="10"/>
                    <a:pt x="0" y="24"/>
                  </a:cubicBezTo>
                  <a:lnTo>
                    <a:pt x="0" y="120"/>
                  </a:lnTo>
                  <a:cubicBezTo>
                    <a:pt x="0" y="133"/>
                    <a:pt x="11" y="144"/>
                    <a:pt x="24" y="144"/>
                  </a:cubicBezTo>
                  <a:lnTo>
                    <a:pt x="144" y="144"/>
                  </a:lnTo>
                  <a:cubicBezTo>
                    <a:pt x="158" y="144"/>
                    <a:pt x="168" y="133"/>
                    <a:pt x="168" y="120"/>
                  </a:cubicBezTo>
                  <a:lnTo>
                    <a:pt x="168" y="24"/>
                  </a:lnTo>
                  <a:cubicBezTo>
                    <a:pt x="168" y="10"/>
                    <a:pt x="158" y="0"/>
                    <a:pt x="144" y="0"/>
                  </a:cubicBezTo>
                  <a:close/>
                  <a:moveTo>
                    <a:pt x="123" y="24"/>
                  </a:moveTo>
                  <a:lnTo>
                    <a:pt x="84" y="56"/>
                  </a:lnTo>
                  <a:lnTo>
                    <a:pt x="45" y="24"/>
                  </a:lnTo>
                  <a:lnTo>
                    <a:pt x="123" y="24"/>
                  </a:lnTo>
                  <a:close/>
                  <a:moveTo>
                    <a:pt x="24" y="37"/>
                  </a:moveTo>
                  <a:lnTo>
                    <a:pt x="52" y="60"/>
                  </a:lnTo>
                  <a:lnTo>
                    <a:pt x="24" y="97"/>
                  </a:lnTo>
                  <a:lnTo>
                    <a:pt x="24" y="37"/>
                  </a:lnTo>
                  <a:close/>
                  <a:moveTo>
                    <a:pt x="36" y="120"/>
                  </a:moveTo>
                  <a:lnTo>
                    <a:pt x="70" y="76"/>
                  </a:lnTo>
                  <a:lnTo>
                    <a:pt x="76" y="81"/>
                  </a:lnTo>
                  <a:cubicBezTo>
                    <a:pt x="81" y="85"/>
                    <a:pt x="87" y="85"/>
                    <a:pt x="92" y="81"/>
                  </a:cubicBezTo>
                  <a:lnTo>
                    <a:pt x="98" y="76"/>
                  </a:lnTo>
                  <a:lnTo>
                    <a:pt x="132" y="120"/>
                  </a:lnTo>
                  <a:lnTo>
                    <a:pt x="36" y="120"/>
                  </a:lnTo>
                  <a:close/>
                  <a:moveTo>
                    <a:pt x="117" y="60"/>
                  </a:moveTo>
                  <a:lnTo>
                    <a:pt x="144" y="37"/>
                  </a:lnTo>
                  <a:lnTo>
                    <a:pt x="144" y="97"/>
                  </a:lnTo>
                  <a:lnTo>
                    <a:pt x="117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0" name="Freeform 45">
              <a:extLst>
                <a:ext uri="{FF2B5EF4-FFF2-40B4-BE49-F238E27FC236}">
                  <a16:creationId xmlns:a16="http://schemas.microsoft.com/office/drawing/2014/main" xmlns="" id="{AC8407C3-7E5A-AE4D-A913-613FA638C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163" y="5535918"/>
              <a:ext cx="95006" cy="97507"/>
            </a:xfrm>
            <a:custGeom>
              <a:avLst/>
              <a:gdLst>
                <a:gd name="T0" fmla="*/ 84 w 169"/>
                <a:gd name="T1" fmla="*/ 0 h 170"/>
                <a:gd name="T2" fmla="*/ 0 w 169"/>
                <a:gd name="T3" fmla="*/ 85 h 170"/>
                <a:gd name="T4" fmla="*/ 84 w 169"/>
                <a:gd name="T5" fmla="*/ 169 h 170"/>
                <a:gd name="T6" fmla="*/ 168 w 169"/>
                <a:gd name="T7" fmla="*/ 85 h 170"/>
                <a:gd name="T8" fmla="*/ 84 w 169"/>
                <a:gd name="T9" fmla="*/ 0 h 170"/>
                <a:gd name="T10" fmla="*/ 143 w 169"/>
                <a:gd name="T11" fmla="*/ 72 h 170"/>
                <a:gd name="T12" fmla="*/ 120 w 169"/>
                <a:gd name="T13" fmla="*/ 72 h 170"/>
                <a:gd name="T14" fmla="*/ 113 w 169"/>
                <a:gd name="T15" fmla="*/ 32 h 170"/>
                <a:gd name="T16" fmla="*/ 143 w 169"/>
                <a:gd name="T17" fmla="*/ 72 h 170"/>
                <a:gd name="T18" fmla="*/ 55 w 169"/>
                <a:gd name="T19" fmla="*/ 32 h 170"/>
                <a:gd name="T20" fmla="*/ 48 w 169"/>
                <a:gd name="T21" fmla="*/ 72 h 170"/>
                <a:gd name="T22" fmla="*/ 25 w 169"/>
                <a:gd name="T23" fmla="*/ 72 h 170"/>
                <a:gd name="T24" fmla="*/ 55 w 169"/>
                <a:gd name="T25" fmla="*/ 32 h 170"/>
                <a:gd name="T26" fmla="*/ 25 w 169"/>
                <a:gd name="T27" fmla="*/ 97 h 170"/>
                <a:gd name="T28" fmla="*/ 48 w 169"/>
                <a:gd name="T29" fmla="*/ 97 h 170"/>
                <a:gd name="T30" fmla="*/ 55 w 169"/>
                <a:gd name="T31" fmla="*/ 137 h 170"/>
                <a:gd name="T32" fmla="*/ 25 w 169"/>
                <a:gd name="T33" fmla="*/ 97 h 170"/>
                <a:gd name="T34" fmla="*/ 84 w 169"/>
                <a:gd name="T35" fmla="*/ 144 h 170"/>
                <a:gd name="T36" fmla="*/ 72 w 169"/>
                <a:gd name="T37" fmla="*/ 97 h 170"/>
                <a:gd name="T38" fmla="*/ 96 w 169"/>
                <a:gd name="T39" fmla="*/ 97 h 170"/>
                <a:gd name="T40" fmla="*/ 84 w 169"/>
                <a:gd name="T41" fmla="*/ 144 h 170"/>
                <a:gd name="T42" fmla="*/ 72 w 169"/>
                <a:gd name="T43" fmla="*/ 72 h 170"/>
                <a:gd name="T44" fmla="*/ 84 w 169"/>
                <a:gd name="T45" fmla="*/ 25 h 170"/>
                <a:gd name="T46" fmla="*/ 96 w 169"/>
                <a:gd name="T47" fmla="*/ 72 h 170"/>
                <a:gd name="T48" fmla="*/ 72 w 169"/>
                <a:gd name="T49" fmla="*/ 72 h 170"/>
                <a:gd name="T50" fmla="*/ 113 w 169"/>
                <a:gd name="T51" fmla="*/ 137 h 170"/>
                <a:gd name="T52" fmla="*/ 120 w 169"/>
                <a:gd name="T53" fmla="*/ 97 h 170"/>
                <a:gd name="T54" fmla="*/ 143 w 169"/>
                <a:gd name="T55" fmla="*/ 97 h 170"/>
                <a:gd name="T56" fmla="*/ 113 w 169"/>
                <a:gd name="T57" fmla="*/ 1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170"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1"/>
                    <a:pt x="38" y="169"/>
                    <a:pt x="84" y="169"/>
                  </a:cubicBezTo>
                  <a:cubicBezTo>
                    <a:pt x="131" y="169"/>
                    <a:pt x="168" y="131"/>
                    <a:pt x="168" y="85"/>
                  </a:cubicBezTo>
                  <a:cubicBezTo>
                    <a:pt x="168" y="38"/>
                    <a:pt x="131" y="0"/>
                    <a:pt x="84" y="0"/>
                  </a:cubicBezTo>
                  <a:close/>
                  <a:moveTo>
                    <a:pt x="143" y="72"/>
                  </a:moveTo>
                  <a:lnTo>
                    <a:pt x="120" y="72"/>
                  </a:lnTo>
                  <a:cubicBezTo>
                    <a:pt x="119" y="59"/>
                    <a:pt x="117" y="45"/>
                    <a:pt x="113" y="32"/>
                  </a:cubicBezTo>
                  <a:cubicBezTo>
                    <a:pt x="129" y="41"/>
                    <a:pt x="140" y="55"/>
                    <a:pt x="143" y="72"/>
                  </a:cubicBezTo>
                  <a:close/>
                  <a:moveTo>
                    <a:pt x="55" y="32"/>
                  </a:moveTo>
                  <a:cubicBezTo>
                    <a:pt x="51" y="45"/>
                    <a:pt x="49" y="59"/>
                    <a:pt x="48" y="72"/>
                  </a:cubicBezTo>
                  <a:lnTo>
                    <a:pt x="25" y="72"/>
                  </a:lnTo>
                  <a:cubicBezTo>
                    <a:pt x="29" y="55"/>
                    <a:pt x="40" y="41"/>
                    <a:pt x="55" y="32"/>
                  </a:cubicBezTo>
                  <a:close/>
                  <a:moveTo>
                    <a:pt x="25" y="97"/>
                  </a:moveTo>
                  <a:lnTo>
                    <a:pt x="48" y="97"/>
                  </a:lnTo>
                  <a:cubicBezTo>
                    <a:pt x="49" y="110"/>
                    <a:pt x="51" y="124"/>
                    <a:pt x="55" y="137"/>
                  </a:cubicBezTo>
                  <a:cubicBezTo>
                    <a:pt x="40" y="128"/>
                    <a:pt x="29" y="114"/>
                    <a:pt x="25" y="97"/>
                  </a:cubicBezTo>
                  <a:close/>
                  <a:moveTo>
                    <a:pt x="84" y="144"/>
                  </a:moveTo>
                  <a:cubicBezTo>
                    <a:pt x="76" y="129"/>
                    <a:pt x="72" y="113"/>
                    <a:pt x="72" y="97"/>
                  </a:cubicBezTo>
                  <a:lnTo>
                    <a:pt x="96" y="97"/>
                  </a:lnTo>
                  <a:cubicBezTo>
                    <a:pt x="96" y="113"/>
                    <a:pt x="92" y="129"/>
                    <a:pt x="84" y="144"/>
                  </a:cubicBezTo>
                  <a:close/>
                  <a:moveTo>
                    <a:pt x="72" y="72"/>
                  </a:moveTo>
                  <a:cubicBezTo>
                    <a:pt x="72" y="56"/>
                    <a:pt x="76" y="40"/>
                    <a:pt x="84" y="25"/>
                  </a:cubicBezTo>
                  <a:cubicBezTo>
                    <a:pt x="92" y="40"/>
                    <a:pt x="96" y="56"/>
                    <a:pt x="96" y="72"/>
                  </a:cubicBezTo>
                  <a:lnTo>
                    <a:pt x="72" y="72"/>
                  </a:lnTo>
                  <a:close/>
                  <a:moveTo>
                    <a:pt x="113" y="137"/>
                  </a:moveTo>
                  <a:cubicBezTo>
                    <a:pt x="117" y="124"/>
                    <a:pt x="119" y="110"/>
                    <a:pt x="120" y="97"/>
                  </a:cubicBezTo>
                  <a:lnTo>
                    <a:pt x="143" y="97"/>
                  </a:lnTo>
                  <a:cubicBezTo>
                    <a:pt x="140" y="114"/>
                    <a:pt x="129" y="128"/>
                    <a:pt x="113" y="13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1" name="Freeform 46">
              <a:extLst>
                <a:ext uri="{FF2B5EF4-FFF2-40B4-BE49-F238E27FC236}">
                  <a16:creationId xmlns:a16="http://schemas.microsoft.com/office/drawing/2014/main" xmlns="" id="{EFCD1127-1889-4F44-833D-7BD9C6143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473415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5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2" name="Freeform 47">
              <a:extLst>
                <a:ext uri="{FF2B5EF4-FFF2-40B4-BE49-F238E27FC236}">
                  <a16:creationId xmlns:a16="http://schemas.microsoft.com/office/drawing/2014/main" xmlns="" id="{E78DD466-A443-5747-9F55-58A00B2B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500916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5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3" name="Freeform 48">
              <a:extLst>
                <a:ext uri="{FF2B5EF4-FFF2-40B4-BE49-F238E27FC236}">
                  <a16:creationId xmlns:a16="http://schemas.microsoft.com/office/drawing/2014/main" xmlns="" id="{2F033513-A967-9547-88E0-58609918B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583421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6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4" name="Freeform 49">
              <a:extLst>
                <a:ext uri="{FF2B5EF4-FFF2-40B4-BE49-F238E27FC236}">
                  <a16:creationId xmlns:a16="http://schemas.microsoft.com/office/drawing/2014/main" xmlns="" id="{E20571DB-5AEE-724C-8F07-B7C7205F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610922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6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145" name="Group 370">
            <a:extLst>
              <a:ext uri="{FF2B5EF4-FFF2-40B4-BE49-F238E27FC236}">
                <a16:creationId xmlns:a16="http://schemas.microsoft.com/office/drawing/2014/main" xmlns="" id="{1A24CB0E-98AD-0D45-8DD1-C54158A86659}"/>
              </a:ext>
            </a:extLst>
          </p:cNvPr>
          <p:cNvGrpSpPr/>
          <p:nvPr/>
        </p:nvGrpSpPr>
        <p:grpSpPr>
          <a:xfrm>
            <a:off x="6725750" y="2327738"/>
            <a:ext cx="318816" cy="318816"/>
            <a:chOff x="7599839" y="5350907"/>
            <a:chExt cx="410024" cy="4100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xmlns="" id="{A01030F7-58F8-6641-BFB8-44B70D31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839" y="5350907"/>
              <a:ext cx="410024" cy="410024"/>
            </a:xfrm>
            <a:custGeom>
              <a:avLst/>
              <a:gdLst>
                <a:gd name="T0" fmla="*/ 252 w 723"/>
                <a:gd name="T1" fmla="*/ 627 h 724"/>
                <a:gd name="T2" fmla="*/ 168 w 723"/>
                <a:gd name="T3" fmla="*/ 651 h 724"/>
                <a:gd name="T4" fmla="*/ 156 w 723"/>
                <a:gd name="T5" fmla="*/ 711 h 724"/>
                <a:gd name="T6" fmla="*/ 554 w 723"/>
                <a:gd name="T7" fmla="*/ 723 h 724"/>
                <a:gd name="T8" fmla="*/ 566 w 723"/>
                <a:gd name="T9" fmla="*/ 663 h 724"/>
                <a:gd name="T10" fmla="*/ 469 w 723"/>
                <a:gd name="T11" fmla="*/ 651 h 724"/>
                <a:gd name="T12" fmla="*/ 662 w 723"/>
                <a:gd name="T13" fmla="*/ 627 h 724"/>
                <a:gd name="T14" fmla="*/ 722 w 723"/>
                <a:gd name="T15" fmla="*/ 169 h 724"/>
                <a:gd name="T16" fmla="*/ 426 w 723"/>
                <a:gd name="T17" fmla="*/ 109 h 724"/>
                <a:gd name="T18" fmla="*/ 312 w 723"/>
                <a:gd name="T19" fmla="*/ 78 h 724"/>
                <a:gd name="T20" fmla="*/ 197 w 723"/>
                <a:gd name="T21" fmla="*/ 13 h 724"/>
                <a:gd name="T22" fmla="*/ 196 w 723"/>
                <a:gd name="T23" fmla="*/ 109 h 724"/>
                <a:gd name="T24" fmla="*/ 0 w 723"/>
                <a:gd name="T25" fmla="*/ 169 h 724"/>
                <a:gd name="T26" fmla="*/ 60 w 723"/>
                <a:gd name="T27" fmla="*/ 627 h 724"/>
                <a:gd name="T28" fmla="*/ 542 w 723"/>
                <a:gd name="T29" fmla="*/ 699 h 724"/>
                <a:gd name="T30" fmla="*/ 180 w 723"/>
                <a:gd name="T31" fmla="*/ 675 h 724"/>
                <a:gd name="T32" fmla="*/ 277 w 723"/>
                <a:gd name="T33" fmla="*/ 651 h 724"/>
                <a:gd name="T34" fmla="*/ 445 w 723"/>
                <a:gd name="T35" fmla="*/ 627 h 724"/>
                <a:gd name="T36" fmla="*/ 277 w 723"/>
                <a:gd name="T37" fmla="*/ 651 h 724"/>
                <a:gd name="T38" fmla="*/ 60 w 723"/>
                <a:gd name="T39" fmla="*/ 603 h 724"/>
                <a:gd name="T40" fmla="*/ 24 w 723"/>
                <a:gd name="T41" fmla="*/ 531 h 724"/>
                <a:gd name="T42" fmla="*/ 698 w 723"/>
                <a:gd name="T43" fmla="*/ 567 h 724"/>
                <a:gd name="T44" fmla="*/ 56 w 723"/>
                <a:gd name="T45" fmla="*/ 372 h 724"/>
                <a:gd name="T46" fmla="*/ 113 w 723"/>
                <a:gd name="T47" fmla="*/ 297 h 724"/>
                <a:gd name="T48" fmla="*/ 139 w 723"/>
                <a:gd name="T49" fmla="*/ 438 h 724"/>
                <a:gd name="T50" fmla="*/ 56 w 723"/>
                <a:gd name="T51" fmla="*/ 372 h 724"/>
                <a:gd name="T52" fmla="*/ 80 w 723"/>
                <a:gd name="T53" fmla="*/ 463 h 724"/>
                <a:gd name="T54" fmla="*/ 31 w 723"/>
                <a:gd name="T55" fmla="*/ 447 h 724"/>
                <a:gd name="T56" fmla="*/ 31 w 723"/>
                <a:gd name="T57" fmla="*/ 413 h 724"/>
                <a:gd name="T58" fmla="*/ 96 w 723"/>
                <a:gd name="T59" fmla="*/ 447 h 724"/>
                <a:gd name="T60" fmla="*/ 213 w 723"/>
                <a:gd name="T61" fmla="*/ 397 h 724"/>
                <a:gd name="T62" fmla="*/ 273 w 723"/>
                <a:gd name="T63" fmla="*/ 504 h 724"/>
                <a:gd name="T64" fmla="*/ 193 w 723"/>
                <a:gd name="T65" fmla="*/ 418 h 724"/>
                <a:gd name="T66" fmla="*/ 662 w 723"/>
                <a:gd name="T67" fmla="*/ 133 h 724"/>
                <a:gd name="T68" fmla="*/ 698 w 723"/>
                <a:gd name="T69" fmla="*/ 507 h 724"/>
                <a:gd name="T70" fmla="*/ 322 w 723"/>
                <a:gd name="T71" fmla="*/ 489 h 724"/>
                <a:gd name="T72" fmla="*/ 322 w 723"/>
                <a:gd name="T73" fmla="*/ 472 h 724"/>
                <a:gd name="T74" fmla="*/ 433 w 723"/>
                <a:gd name="T75" fmla="*/ 300 h 724"/>
                <a:gd name="T76" fmla="*/ 455 w 723"/>
                <a:gd name="T77" fmla="*/ 308 h 724"/>
                <a:gd name="T78" fmla="*/ 480 w 723"/>
                <a:gd name="T79" fmla="*/ 247 h 724"/>
                <a:gd name="T80" fmla="*/ 431 w 723"/>
                <a:gd name="T81" fmla="*/ 133 h 724"/>
                <a:gd name="T82" fmla="*/ 406 w 723"/>
                <a:gd name="T83" fmla="*/ 124 h 724"/>
                <a:gd name="T84" fmla="*/ 396 w 723"/>
                <a:gd name="T85" fmla="*/ 163 h 724"/>
                <a:gd name="T86" fmla="*/ 375 w 723"/>
                <a:gd name="T87" fmla="*/ 88 h 724"/>
                <a:gd name="T88" fmla="*/ 222 w 723"/>
                <a:gd name="T89" fmla="*/ 27 h 724"/>
                <a:gd name="T90" fmla="*/ 302 w 723"/>
                <a:gd name="T91" fmla="*/ 103 h 724"/>
                <a:gd name="T92" fmla="*/ 463 w 723"/>
                <a:gd name="T93" fmla="*/ 264 h 724"/>
                <a:gd name="T94" fmla="*/ 463 w 723"/>
                <a:gd name="T95" fmla="*/ 280 h 724"/>
                <a:gd name="T96" fmla="*/ 455 w 723"/>
                <a:gd name="T97" fmla="*/ 284 h 724"/>
                <a:gd name="T98" fmla="*/ 447 w 723"/>
                <a:gd name="T99" fmla="*/ 280 h 724"/>
                <a:gd name="T100" fmla="*/ 210 w 723"/>
                <a:gd name="T101" fmla="*/ 39 h 724"/>
                <a:gd name="T102" fmla="*/ 223 w 723"/>
                <a:gd name="T103" fmla="*/ 90 h 724"/>
                <a:gd name="T104" fmla="*/ 404 w 723"/>
                <a:gd name="T105" fmla="*/ 271 h 724"/>
                <a:gd name="T106" fmla="*/ 130 w 723"/>
                <a:gd name="T107" fmla="*/ 280 h 724"/>
                <a:gd name="T108" fmla="*/ 60 w 723"/>
                <a:gd name="T109" fmla="*/ 133 h 724"/>
                <a:gd name="T110" fmla="*/ 105 w 723"/>
                <a:gd name="T111" fmla="*/ 272 h 724"/>
                <a:gd name="T112" fmla="*/ 31 w 723"/>
                <a:gd name="T113" fmla="*/ 379 h 724"/>
                <a:gd name="T114" fmla="*/ 24 w 723"/>
                <a:gd name="T115" fmla="*/ 169 h 724"/>
                <a:gd name="T116" fmla="*/ 29 w 723"/>
                <a:gd name="T117" fmla="*/ 480 h 724"/>
                <a:gd name="T118" fmla="*/ 115 w 723"/>
                <a:gd name="T119" fmla="*/ 462 h 724"/>
                <a:gd name="T120" fmla="*/ 229 w 723"/>
                <a:gd name="T121" fmla="*/ 507 h 724"/>
                <a:gd name="T122" fmla="*/ 24 w 723"/>
                <a:gd name="T123" fmla="*/ 47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724">
                  <a:moveTo>
                    <a:pt x="60" y="627"/>
                  </a:moveTo>
                  <a:lnTo>
                    <a:pt x="252" y="627"/>
                  </a:lnTo>
                  <a:lnTo>
                    <a:pt x="252" y="651"/>
                  </a:lnTo>
                  <a:lnTo>
                    <a:pt x="168" y="651"/>
                  </a:lnTo>
                  <a:cubicBezTo>
                    <a:pt x="161" y="651"/>
                    <a:pt x="156" y="656"/>
                    <a:pt x="156" y="663"/>
                  </a:cubicBezTo>
                  <a:lnTo>
                    <a:pt x="156" y="711"/>
                  </a:lnTo>
                  <a:cubicBezTo>
                    <a:pt x="156" y="718"/>
                    <a:pt x="161" y="723"/>
                    <a:pt x="168" y="723"/>
                  </a:cubicBezTo>
                  <a:lnTo>
                    <a:pt x="554" y="723"/>
                  </a:lnTo>
                  <a:cubicBezTo>
                    <a:pt x="560" y="723"/>
                    <a:pt x="566" y="718"/>
                    <a:pt x="566" y="711"/>
                  </a:cubicBezTo>
                  <a:lnTo>
                    <a:pt x="566" y="663"/>
                  </a:lnTo>
                  <a:cubicBezTo>
                    <a:pt x="566" y="656"/>
                    <a:pt x="560" y="651"/>
                    <a:pt x="554" y="651"/>
                  </a:cubicBezTo>
                  <a:lnTo>
                    <a:pt x="469" y="651"/>
                  </a:lnTo>
                  <a:lnTo>
                    <a:pt x="469" y="627"/>
                  </a:lnTo>
                  <a:lnTo>
                    <a:pt x="662" y="627"/>
                  </a:lnTo>
                  <a:cubicBezTo>
                    <a:pt x="695" y="627"/>
                    <a:pt x="722" y="600"/>
                    <a:pt x="722" y="567"/>
                  </a:cubicBezTo>
                  <a:lnTo>
                    <a:pt x="722" y="169"/>
                  </a:lnTo>
                  <a:cubicBezTo>
                    <a:pt x="722" y="136"/>
                    <a:pt x="695" y="109"/>
                    <a:pt x="662" y="109"/>
                  </a:cubicBezTo>
                  <a:lnTo>
                    <a:pt x="426" y="109"/>
                  </a:lnTo>
                  <a:cubicBezTo>
                    <a:pt x="418" y="87"/>
                    <a:pt x="400" y="70"/>
                    <a:pt x="377" y="63"/>
                  </a:cubicBezTo>
                  <a:cubicBezTo>
                    <a:pt x="354" y="57"/>
                    <a:pt x="330" y="63"/>
                    <a:pt x="312" y="78"/>
                  </a:cubicBezTo>
                  <a:lnTo>
                    <a:pt x="247" y="13"/>
                  </a:lnTo>
                  <a:cubicBezTo>
                    <a:pt x="233" y="0"/>
                    <a:pt x="211" y="0"/>
                    <a:pt x="197" y="13"/>
                  </a:cubicBezTo>
                  <a:cubicBezTo>
                    <a:pt x="184" y="26"/>
                    <a:pt x="183" y="47"/>
                    <a:pt x="194" y="61"/>
                  </a:cubicBezTo>
                  <a:cubicBezTo>
                    <a:pt x="199" y="77"/>
                    <a:pt x="200" y="93"/>
                    <a:pt x="196" y="109"/>
                  </a:cubicBezTo>
                  <a:lnTo>
                    <a:pt x="60" y="109"/>
                  </a:lnTo>
                  <a:cubicBezTo>
                    <a:pt x="27" y="109"/>
                    <a:pt x="0" y="136"/>
                    <a:pt x="0" y="169"/>
                  </a:cubicBezTo>
                  <a:lnTo>
                    <a:pt x="0" y="567"/>
                  </a:lnTo>
                  <a:cubicBezTo>
                    <a:pt x="0" y="600"/>
                    <a:pt x="27" y="627"/>
                    <a:pt x="60" y="627"/>
                  </a:cubicBezTo>
                  <a:close/>
                  <a:moveTo>
                    <a:pt x="542" y="675"/>
                  </a:moveTo>
                  <a:lnTo>
                    <a:pt x="542" y="699"/>
                  </a:lnTo>
                  <a:lnTo>
                    <a:pt x="180" y="699"/>
                  </a:lnTo>
                  <a:lnTo>
                    <a:pt x="180" y="675"/>
                  </a:lnTo>
                  <a:lnTo>
                    <a:pt x="542" y="675"/>
                  </a:lnTo>
                  <a:close/>
                  <a:moveTo>
                    <a:pt x="277" y="651"/>
                  </a:moveTo>
                  <a:lnTo>
                    <a:pt x="277" y="627"/>
                  </a:lnTo>
                  <a:lnTo>
                    <a:pt x="445" y="627"/>
                  </a:lnTo>
                  <a:lnTo>
                    <a:pt x="445" y="651"/>
                  </a:lnTo>
                  <a:lnTo>
                    <a:pt x="277" y="651"/>
                  </a:lnTo>
                  <a:close/>
                  <a:moveTo>
                    <a:pt x="662" y="603"/>
                  </a:moveTo>
                  <a:lnTo>
                    <a:pt x="60" y="603"/>
                  </a:lnTo>
                  <a:cubicBezTo>
                    <a:pt x="40" y="603"/>
                    <a:pt x="24" y="587"/>
                    <a:pt x="24" y="567"/>
                  </a:cubicBezTo>
                  <a:lnTo>
                    <a:pt x="24" y="531"/>
                  </a:lnTo>
                  <a:lnTo>
                    <a:pt x="698" y="531"/>
                  </a:lnTo>
                  <a:lnTo>
                    <a:pt x="698" y="567"/>
                  </a:lnTo>
                  <a:cubicBezTo>
                    <a:pt x="698" y="587"/>
                    <a:pt x="682" y="603"/>
                    <a:pt x="662" y="603"/>
                  </a:cubicBezTo>
                  <a:close/>
                  <a:moveTo>
                    <a:pt x="56" y="372"/>
                  </a:moveTo>
                  <a:cubicBezTo>
                    <a:pt x="51" y="368"/>
                    <a:pt x="51" y="360"/>
                    <a:pt x="56" y="355"/>
                  </a:cubicBezTo>
                  <a:lnTo>
                    <a:pt x="113" y="297"/>
                  </a:lnTo>
                  <a:lnTo>
                    <a:pt x="196" y="380"/>
                  </a:lnTo>
                  <a:lnTo>
                    <a:pt x="139" y="438"/>
                  </a:lnTo>
                  <a:cubicBezTo>
                    <a:pt x="134" y="443"/>
                    <a:pt x="126" y="443"/>
                    <a:pt x="122" y="438"/>
                  </a:cubicBezTo>
                  <a:lnTo>
                    <a:pt x="56" y="372"/>
                  </a:lnTo>
                  <a:close/>
                  <a:moveTo>
                    <a:pt x="96" y="447"/>
                  </a:moveTo>
                  <a:lnTo>
                    <a:pt x="80" y="463"/>
                  </a:lnTo>
                  <a:cubicBezTo>
                    <a:pt x="71" y="472"/>
                    <a:pt x="56" y="472"/>
                    <a:pt x="46" y="463"/>
                  </a:cubicBezTo>
                  <a:lnTo>
                    <a:pt x="31" y="447"/>
                  </a:lnTo>
                  <a:cubicBezTo>
                    <a:pt x="26" y="443"/>
                    <a:pt x="24" y="437"/>
                    <a:pt x="24" y="430"/>
                  </a:cubicBezTo>
                  <a:cubicBezTo>
                    <a:pt x="24" y="424"/>
                    <a:pt x="26" y="418"/>
                    <a:pt x="31" y="413"/>
                  </a:cubicBezTo>
                  <a:lnTo>
                    <a:pt x="47" y="397"/>
                  </a:lnTo>
                  <a:lnTo>
                    <a:pt x="96" y="447"/>
                  </a:lnTo>
                  <a:close/>
                  <a:moveTo>
                    <a:pt x="193" y="418"/>
                  </a:moveTo>
                  <a:lnTo>
                    <a:pt x="213" y="397"/>
                  </a:lnTo>
                  <a:lnTo>
                    <a:pt x="296" y="480"/>
                  </a:lnTo>
                  <a:lnTo>
                    <a:pt x="273" y="504"/>
                  </a:lnTo>
                  <a:lnTo>
                    <a:pt x="167" y="444"/>
                  </a:lnTo>
                  <a:lnTo>
                    <a:pt x="193" y="418"/>
                  </a:lnTo>
                  <a:close/>
                  <a:moveTo>
                    <a:pt x="431" y="133"/>
                  </a:moveTo>
                  <a:lnTo>
                    <a:pt x="662" y="133"/>
                  </a:lnTo>
                  <a:cubicBezTo>
                    <a:pt x="682" y="133"/>
                    <a:pt x="698" y="149"/>
                    <a:pt x="698" y="169"/>
                  </a:cubicBezTo>
                  <a:lnTo>
                    <a:pt x="698" y="507"/>
                  </a:lnTo>
                  <a:lnTo>
                    <a:pt x="304" y="507"/>
                  </a:lnTo>
                  <a:lnTo>
                    <a:pt x="322" y="489"/>
                  </a:lnTo>
                  <a:cubicBezTo>
                    <a:pt x="324" y="487"/>
                    <a:pt x="326" y="484"/>
                    <a:pt x="326" y="480"/>
                  </a:cubicBezTo>
                  <a:cubicBezTo>
                    <a:pt x="326" y="477"/>
                    <a:pt x="324" y="474"/>
                    <a:pt x="322" y="472"/>
                  </a:cubicBezTo>
                  <a:lnTo>
                    <a:pt x="231" y="381"/>
                  </a:lnTo>
                  <a:cubicBezTo>
                    <a:pt x="276" y="345"/>
                    <a:pt x="375" y="278"/>
                    <a:pt x="433" y="300"/>
                  </a:cubicBezTo>
                  <a:cubicBezTo>
                    <a:pt x="439" y="305"/>
                    <a:pt x="447" y="308"/>
                    <a:pt x="455" y="308"/>
                  </a:cubicBezTo>
                  <a:lnTo>
                    <a:pt x="455" y="308"/>
                  </a:lnTo>
                  <a:cubicBezTo>
                    <a:pt x="470" y="308"/>
                    <a:pt x="483" y="299"/>
                    <a:pt x="488" y="286"/>
                  </a:cubicBezTo>
                  <a:cubicBezTo>
                    <a:pt x="494" y="272"/>
                    <a:pt x="491" y="257"/>
                    <a:pt x="480" y="247"/>
                  </a:cubicBezTo>
                  <a:lnTo>
                    <a:pt x="413" y="180"/>
                  </a:lnTo>
                  <a:cubicBezTo>
                    <a:pt x="424" y="167"/>
                    <a:pt x="431" y="150"/>
                    <a:pt x="431" y="133"/>
                  </a:cubicBezTo>
                  <a:close/>
                  <a:moveTo>
                    <a:pt x="375" y="88"/>
                  </a:moveTo>
                  <a:cubicBezTo>
                    <a:pt x="391" y="94"/>
                    <a:pt x="402" y="107"/>
                    <a:pt x="406" y="124"/>
                  </a:cubicBezTo>
                  <a:cubicBezTo>
                    <a:pt x="406" y="127"/>
                    <a:pt x="407" y="130"/>
                    <a:pt x="407" y="133"/>
                  </a:cubicBezTo>
                  <a:cubicBezTo>
                    <a:pt x="407" y="144"/>
                    <a:pt x="403" y="154"/>
                    <a:pt x="396" y="163"/>
                  </a:cubicBezTo>
                  <a:lnTo>
                    <a:pt x="329" y="95"/>
                  </a:lnTo>
                  <a:cubicBezTo>
                    <a:pt x="342" y="85"/>
                    <a:pt x="359" y="82"/>
                    <a:pt x="375" y="88"/>
                  </a:cubicBezTo>
                  <a:close/>
                  <a:moveTo>
                    <a:pt x="214" y="30"/>
                  </a:moveTo>
                  <a:cubicBezTo>
                    <a:pt x="216" y="28"/>
                    <a:pt x="219" y="27"/>
                    <a:pt x="222" y="27"/>
                  </a:cubicBezTo>
                  <a:cubicBezTo>
                    <a:pt x="225" y="27"/>
                    <a:pt x="228" y="28"/>
                    <a:pt x="230" y="30"/>
                  </a:cubicBezTo>
                  <a:lnTo>
                    <a:pt x="302" y="103"/>
                  </a:lnTo>
                  <a:cubicBezTo>
                    <a:pt x="302" y="103"/>
                    <a:pt x="303" y="103"/>
                    <a:pt x="303" y="104"/>
                  </a:cubicBezTo>
                  <a:lnTo>
                    <a:pt x="463" y="264"/>
                  </a:lnTo>
                  <a:cubicBezTo>
                    <a:pt x="466" y="266"/>
                    <a:pt x="467" y="269"/>
                    <a:pt x="467" y="272"/>
                  </a:cubicBezTo>
                  <a:cubicBezTo>
                    <a:pt x="467" y="275"/>
                    <a:pt x="466" y="278"/>
                    <a:pt x="463" y="280"/>
                  </a:cubicBezTo>
                  <a:lnTo>
                    <a:pt x="463" y="280"/>
                  </a:lnTo>
                  <a:cubicBezTo>
                    <a:pt x="461" y="282"/>
                    <a:pt x="458" y="284"/>
                    <a:pt x="455" y="284"/>
                  </a:cubicBezTo>
                  <a:lnTo>
                    <a:pt x="455" y="284"/>
                  </a:lnTo>
                  <a:cubicBezTo>
                    <a:pt x="452" y="284"/>
                    <a:pt x="449" y="282"/>
                    <a:pt x="447" y="280"/>
                  </a:cubicBezTo>
                  <a:lnTo>
                    <a:pt x="214" y="47"/>
                  </a:lnTo>
                  <a:cubicBezTo>
                    <a:pt x="211" y="45"/>
                    <a:pt x="210" y="42"/>
                    <a:pt x="210" y="39"/>
                  </a:cubicBezTo>
                  <a:cubicBezTo>
                    <a:pt x="210" y="35"/>
                    <a:pt x="211" y="33"/>
                    <a:pt x="214" y="30"/>
                  </a:cubicBezTo>
                  <a:close/>
                  <a:moveTo>
                    <a:pt x="223" y="90"/>
                  </a:moveTo>
                  <a:lnTo>
                    <a:pt x="239" y="106"/>
                  </a:lnTo>
                  <a:lnTo>
                    <a:pt x="404" y="271"/>
                  </a:lnTo>
                  <a:cubicBezTo>
                    <a:pt x="330" y="273"/>
                    <a:pt x="242" y="341"/>
                    <a:pt x="214" y="364"/>
                  </a:cubicBezTo>
                  <a:lnTo>
                    <a:pt x="130" y="280"/>
                  </a:lnTo>
                  <a:cubicBezTo>
                    <a:pt x="153" y="252"/>
                    <a:pt x="221" y="164"/>
                    <a:pt x="223" y="90"/>
                  </a:cubicBezTo>
                  <a:close/>
                  <a:moveTo>
                    <a:pt x="60" y="133"/>
                  </a:moveTo>
                  <a:lnTo>
                    <a:pt x="190" y="133"/>
                  </a:lnTo>
                  <a:cubicBezTo>
                    <a:pt x="171" y="188"/>
                    <a:pt x="127" y="247"/>
                    <a:pt x="105" y="272"/>
                  </a:cubicBezTo>
                  <a:lnTo>
                    <a:pt x="38" y="338"/>
                  </a:lnTo>
                  <a:cubicBezTo>
                    <a:pt x="28" y="349"/>
                    <a:pt x="25" y="365"/>
                    <a:pt x="31" y="379"/>
                  </a:cubicBezTo>
                  <a:lnTo>
                    <a:pt x="24" y="386"/>
                  </a:lnTo>
                  <a:lnTo>
                    <a:pt x="24" y="169"/>
                  </a:lnTo>
                  <a:cubicBezTo>
                    <a:pt x="24" y="149"/>
                    <a:pt x="40" y="133"/>
                    <a:pt x="60" y="133"/>
                  </a:cubicBezTo>
                  <a:close/>
                  <a:moveTo>
                    <a:pt x="29" y="480"/>
                  </a:moveTo>
                  <a:cubicBezTo>
                    <a:pt x="48" y="499"/>
                    <a:pt x="79" y="499"/>
                    <a:pt x="97" y="480"/>
                  </a:cubicBezTo>
                  <a:lnTo>
                    <a:pt x="115" y="462"/>
                  </a:lnTo>
                  <a:cubicBezTo>
                    <a:pt x="125" y="467"/>
                    <a:pt x="137" y="467"/>
                    <a:pt x="147" y="461"/>
                  </a:cubicBezTo>
                  <a:lnTo>
                    <a:pt x="229" y="507"/>
                  </a:lnTo>
                  <a:lnTo>
                    <a:pt x="24" y="507"/>
                  </a:lnTo>
                  <a:lnTo>
                    <a:pt x="24" y="474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7" name="Freeform 28">
              <a:extLst>
                <a:ext uri="{FF2B5EF4-FFF2-40B4-BE49-F238E27FC236}">
                  <a16:creationId xmlns:a16="http://schemas.microsoft.com/office/drawing/2014/main" xmlns="" id="{0C85F1BF-B1F6-8044-A096-497C8631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355" y="5555919"/>
              <a:ext cx="75004" cy="15001"/>
            </a:xfrm>
            <a:custGeom>
              <a:avLst/>
              <a:gdLst>
                <a:gd name="T0" fmla="*/ 12 w 134"/>
                <a:gd name="T1" fmla="*/ 24 h 25"/>
                <a:gd name="T2" fmla="*/ 121 w 134"/>
                <a:gd name="T3" fmla="*/ 24 h 25"/>
                <a:gd name="T4" fmla="*/ 133 w 134"/>
                <a:gd name="T5" fmla="*/ 12 h 25"/>
                <a:gd name="T6" fmla="*/ 121 w 134"/>
                <a:gd name="T7" fmla="*/ 0 h 25"/>
                <a:gd name="T8" fmla="*/ 12 w 134"/>
                <a:gd name="T9" fmla="*/ 0 h 25"/>
                <a:gd name="T10" fmla="*/ 0 w 134"/>
                <a:gd name="T11" fmla="*/ 12 h 25"/>
                <a:gd name="T12" fmla="*/ 12 w 134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5">
                  <a:moveTo>
                    <a:pt x="12" y="24"/>
                  </a:moveTo>
                  <a:lnTo>
                    <a:pt x="121" y="24"/>
                  </a:lnTo>
                  <a:cubicBezTo>
                    <a:pt x="127" y="24"/>
                    <a:pt x="133" y="19"/>
                    <a:pt x="133" y="12"/>
                  </a:cubicBezTo>
                  <a:cubicBezTo>
                    <a:pt x="133" y="5"/>
                    <a:pt x="127" y="0"/>
                    <a:pt x="121" y="0"/>
                  </a:cubicBez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8" name="Freeform 29">
              <a:extLst>
                <a:ext uri="{FF2B5EF4-FFF2-40B4-BE49-F238E27FC236}">
                  <a16:creationId xmlns:a16="http://schemas.microsoft.com/office/drawing/2014/main" xmlns="" id="{14A5E77C-5CDA-9544-9236-97F4EF01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857" y="5528418"/>
              <a:ext cx="35002" cy="15001"/>
            </a:xfrm>
            <a:custGeom>
              <a:avLst/>
              <a:gdLst>
                <a:gd name="T0" fmla="*/ 13 w 62"/>
                <a:gd name="T1" fmla="*/ 24 h 25"/>
                <a:gd name="T2" fmla="*/ 49 w 62"/>
                <a:gd name="T3" fmla="*/ 24 h 25"/>
                <a:gd name="T4" fmla="*/ 61 w 62"/>
                <a:gd name="T5" fmla="*/ 12 h 25"/>
                <a:gd name="T6" fmla="*/ 49 w 62"/>
                <a:gd name="T7" fmla="*/ 0 h 25"/>
                <a:gd name="T8" fmla="*/ 13 w 62"/>
                <a:gd name="T9" fmla="*/ 0 h 25"/>
                <a:gd name="T10" fmla="*/ 0 w 62"/>
                <a:gd name="T11" fmla="*/ 12 h 25"/>
                <a:gd name="T12" fmla="*/ 13 w 62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5">
                  <a:moveTo>
                    <a:pt x="13" y="24"/>
                  </a:moveTo>
                  <a:lnTo>
                    <a:pt x="49" y="24"/>
                  </a:lnTo>
                  <a:cubicBezTo>
                    <a:pt x="55" y="24"/>
                    <a:pt x="61" y="19"/>
                    <a:pt x="61" y="12"/>
                  </a:cubicBezTo>
                  <a:cubicBezTo>
                    <a:pt x="61" y="5"/>
                    <a:pt x="55" y="0"/>
                    <a:pt x="49" y="0"/>
                  </a:cubicBezTo>
                  <a:lnTo>
                    <a:pt x="13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49" name="Freeform 30">
              <a:extLst>
                <a:ext uri="{FF2B5EF4-FFF2-40B4-BE49-F238E27FC236}">
                  <a16:creationId xmlns:a16="http://schemas.microsoft.com/office/drawing/2014/main" xmlns="" id="{25E3D845-A791-9342-96E7-0CDE9E81C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360" y="5528418"/>
              <a:ext cx="35002" cy="15001"/>
            </a:xfrm>
            <a:custGeom>
              <a:avLst/>
              <a:gdLst>
                <a:gd name="T0" fmla="*/ 12 w 61"/>
                <a:gd name="T1" fmla="*/ 24 h 25"/>
                <a:gd name="T2" fmla="*/ 48 w 61"/>
                <a:gd name="T3" fmla="*/ 24 h 25"/>
                <a:gd name="T4" fmla="*/ 60 w 61"/>
                <a:gd name="T5" fmla="*/ 12 h 25"/>
                <a:gd name="T6" fmla="*/ 48 w 61"/>
                <a:gd name="T7" fmla="*/ 0 h 25"/>
                <a:gd name="T8" fmla="*/ 12 w 61"/>
                <a:gd name="T9" fmla="*/ 0 h 25"/>
                <a:gd name="T10" fmla="*/ 0 w 61"/>
                <a:gd name="T11" fmla="*/ 12 h 25"/>
                <a:gd name="T12" fmla="*/ 12 w 61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">
                  <a:moveTo>
                    <a:pt x="12" y="24"/>
                  </a:moveTo>
                  <a:lnTo>
                    <a:pt x="48" y="24"/>
                  </a:lnTo>
                  <a:cubicBezTo>
                    <a:pt x="55" y="24"/>
                    <a:pt x="60" y="19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0" name="Freeform 31">
              <a:extLst>
                <a:ext uri="{FF2B5EF4-FFF2-40B4-BE49-F238E27FC236}">
                  <a16:creationId xmlns:a16="http://schemas.microsoft.com/office/drawing/2014/main" xmlns="" id="{BAA35032-0BC2-E24D-9C4C-12781A037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360" y="5555919"/>
              <a:ext cx="42502" cy="15001"/>
            </a:xfrm>
            <a:custGeom>
              <a:avLst/>
              <a:gdLst>
                <a:gd name="T0" fmla="*/ 12 w 73"/>
                <a:gd name="T1" fmla="*/ 24 h 25"/>
                <a:gd name="T2" fmla="*/ 60 w 73"/>
                <a:gd name="T3" fmla="*/ 24 h 25"/>
                <a:gd name="T4" fmla="*/ 72 w 73"/>
                <a:gd name="T5" fmla="*/ 12 h 25"/>
                <a:gd name="T6" fmla="*/ 60 w 73"/>
                <a:gd name="T7" fmla="*/ 0 h 25"/>
                <a:gd name="T8" fmla="*/ 12 w 73"/>
                <a:gd name="T9" fmla="*/ 0 h 25"/>
                <a:gd name="T10" fmla="*/ 0 w 73"/>
                <a:gd name="T11" fmla="*/ 12 h 25"/>
                <a:gd name="T12" fmla="*/ 12 w 73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12" y="24"/>
                  </a:moveTo>
                  <a:lnTo>
                    <a:pt x="60" y="24"/>
                  </a:lnTo>
                  <a:cubicBezTo>
                    <a:pt x="67" y="24"/>
                    <a:pt x="72" y="19"/>
                    <a:pt x="72" y="12"/>
                  </a:cubicBezTo>
                  <a:cubicBezTo>
                    <a:pt x="72" y="5"/>
                    <a:pt x="67" y="0"/>
                    <a:pt x="60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1" name="Freeform 32">
              <a:extLst>
                <a:ext uri="{FF2B5EF4-FFF2-40B4-BE49-F238E27FC236}">
                  <a16:creationId xmlns:a16="http://schemas.microsoft.com/office/drawing/2014/main" xmlns="" id="{F035E735-F43F-CC44-9329-BC1646A4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355" y="5583421"/>
              <a:ext cx="130008" cy="42502"/>
            </a:xfrm>
            <a:custGeom>
              <a:avLst/>
              <a:gdLst>
                <a:gd name="T0" fmla="*/ 193 w 230"/>
                <a:gd name="T1" fmla="*/ 0 h 73"/>
                <a:gd name="T2" fmla="*/ 36 w 230"/>
                <a:gd name="T3" fmla="*/ 0 h 73"/>
                <a:gd name="T4" fmla="*/ 0 w 230"/>
                <a:gd name="T5" fmla="*/ 36 h 73"/>
                <a:gd name="T6" fmla="*/ 36 w 230"/>
                <a:gd name="T7" fmla="*/ 72 h 73"/>
                <a:gd name="T8" fmla="*/ 193 w 230"/>
                <a:gd name="T9" fmla="*/ 72 h 73"/>
                <a:gd name="T10" fmla="*/ 229 w 230"/>
                <a:gd name="T11" fmla="*/ 36 h 73"/>
                <a:gd name="T12" fmla="*/ 193 w 230"/>
                <a:gd name="T13" fmla="*/ 0 h 73"/>
                <a:gd name="T14" fmla="*/ 193 w 230"/>
                <a:gd name="T15" fmla="*/ 48 h 73"/>
                <a:gd name="T16" fmla="*/ 36 w 230"/>
                <a:gd name="T17" fmla="*/ 48 h 73"/>
                <a:gd name="T18" fmla="*/ 24 w 230"/>
                <a:gd name="T19" fmla="*/ 36 h 73"/>
                <a:gd name="T20" fmla="*/ 36 w 230"/>
                <a:gd name="T21" fmla="*/ 24 h 73"/>
                <a:gd name="T22" fmla="*/ 193 w 230"/>
                <a:gd name="T23" fmla="*/ 24 h 73"/>
                <a:gd name="T24" fmla="*/ 205 w 230"/>
                <a:gd name="T25" fmla="*/ 36 h 73"/>
                <a:gd name="T26" fmla="*/ 193 w 230"/>
                <a:gd name="T2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73">
                  <a:moveTo>
                    <a:pt x="193" y="0"/>
                  </a:moveTo>
                  <a:lnTo>
                    <a:pt x="36" y="0"/>
                  </a:ln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lnTo>
                    <a:pt x="193" y="72"/>
                  </a:lnTo>
                  <a:cubicBezTo>
                    <a:pt x="213" y="72"/>
                    <a:pt x="229" y="56"/>
                    <a:pt x="229" y="36"/>
                  </a:cubicBezTo>
                  <a:cubicBezTo>
                    <a:pt x="229" y="16"/>
                    <a:pt x="213" y="0"/>
                    <a:pt x="193" y="0"/>
                  </a:cubicBezTo>
                  <a:close/>
                  <a:moveTo>
                    <a:pt x="193" y="48"/>
                  </a:moveTo>
                  <a:lnTo>
                    <a:pt x="36" y="48"/>
                  </a:lnTo>
                  <a:cubicBezTo>
                    <a:pt x="30" y="48"/>
                    <a:pt x="24" y="43"/>
                    <a:pt x="24" y="36"/>
                  </a:cubicBezTo>
                  <a:cubicBezTo>
                    <a:pt x="24" y="30"/>
                    <a:pt x="30" y="24"/>
                    <a:pt x="36" y="24"/>
                  </a:cubicBezTo>
                  <a:lnTo>
                    <a:pt x="193" y="24"/>
                  </a:lnTo>
                  <a:cubicBezTo>
                    <a:pt x="200" y="24"/>
                    <a:pt x="205" y="30"/>
                    <a:pt x="205" y="36"/>
                  </a:cubicBezTo>
                  <a:cubicBezTo>
                    <a:pt x="205" y="43"/>
                    <a:pt x="200" y="48"/>
                    <a:pt x="193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152" name="Group 394">
            <a:extLst>
              <a:ext uri="{FF2B5EF4-FFF2-40B4-BE49-F238E27FC236}">
                <a16:creationId xmlns:a16="http://schemas.microsoft.com/office/drawing/2014/main" xmlns="" id="{27883831-1B8E-DC4B-8D59-78D8FDCD1B95}"/>
              </a:ext>
            </a:extLst>
          </p:cNvPr>
          <p:cNvGrpSpPr/>
          <p:nvPr/>
        </p:nvGrpSpPr>
        <p:grpSpPr>
          <a:xfrm>
            <a:off x="6745220" y="2969088"/>
            <a:ext cx="299346" cy="299346"/>
            <a:chOff x="7599839" y="1928205"/>
            <a:chExt cx="410024" cy="4100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3" name="Freeform 217">
              <a:extLst>
                <a:ext uri="{FF2B5EF4-FFF2-40B4-BE49-F238E27FC236}">
                  <a16:creationId xmlns:a16="http://schemas.microsoft.com/office/drawing/2014/main" xmlns="" id="{C7572DB5-85DF-9F41-B1D4-DED2624D0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839" y="1928205"/>
              <a:ext cx="410024" cy="410024"/>
            </a:xfrm>
            <a:custGeom>
              <a:avLst/>
              <a:gdLst>
                <a:gd name="T0" fmla="*/ 36 w 723"/>
                <a:gd name="T1" fmla="*/ 723 h 724"/>
                <a:gd name="T2" fmla="*/ 686 w 723"/>
                <a:gd name="T3" fmla="*/ 723 h 724"/>
                <a:gd name="T4" fmla="*/ 722 w 723"/>
                <a:gd name="T5" fmla="*/ 687 h 724"/>
                <a:gd name="T6" fmla="*/ 722 w 723"/>
                <a:gd name="T7" fmla="*/ 37 h 724"/>
                <a:gd name="T8" fmla="*/ 686 w 723"/>
                <a:gd name="T9" fmla="*/ 0 h 724"/>
                <a:gd name="T10" fmla="*/ 36 w 723"/>
                <a:gd name="T11" fmla="*/ 0 h 724"/>
                <a:gd name="T12" fmla="*/ 0 w 723"/>
                <a:gd name="T13" fmla="*/ 37 h 724"/>
                <a:gd name="T14" fmla="*/ 0 w 723"/>
                <a:gd name="T15" fmla="*/ 687 h 724"/>
                <a:gd name="T16" fmla="*/ 36 w 723"/>
                <a:gd name="T17" fmla="*/ 723 h 724"/>
                <a:gd name="T18" fmla="*/ 24 w 723"/>
                <a:gd name="T19" fmla="*/ 37 h 724"/>
                <a:gd name="T20" fmla="*/ 36 w 723"/>
                <a:gd name="T21" fmla="*/ 25 h 724"/>
                <a:gd name="T22" fmla="*/ 686 w 723"/>
                <a:gd name="T23" fmla="*/ 25 h 724"/>
                <a:gd name="T24" fmla="*/ 698 w 723"/>
                <a:gd name="T25" fmla="*/ 37 h 724"/>
                <a:gd name="T26" fmla="*/ 698 w 723"/>
                <a:gd name="T27" fmla="*/ 121 h 724"/>
                <a:gd name="T28" fmla="*/ 698 w 723"/>
                <a:gd name="T29" fmla="*/ 121 h 724"/>
                <a:gd name="T30" fmla="*/ 24 w 723"/>
                <a:gd name="T31" fmla="*/ 121 h 724"/>
                <a:gd name="T32" fmla="*/ 24 w 723"/>
                <a:gd name="T33" fmla="*/ 37 h 724"/>
                <a:gd name="T34" fmla="*/ 698 w 723"/>
                <a:gd name="T35" fmla="*/ 145 h 724"/>
                <a:gd name="T36" fmla="*/ 698 w 723"/>
                <a:gd name="T37" fmla="*/ 687 h 724"/>
                <a:gd name="T38" fmla="*/ 698 w 723"/>
                <a:gd name="T39" fmla="*/ 687 h 724"/>
                <a:gd name="T40" fmla="*/ 686 w 723"/>
                <a:gd name="T41" fmla="*/ 699 h 724"/>
                <a:gd name="T42" fmla="*/ 36 w 723"/>
                <a:gd name="T43" fmla="*/ 699 h 724"/>
                <a:gd name="T44" fmla="*/ 24 w 723"/>
                <a:gd name="T45" fmla="*/ 687 h 724"/>
                <a:gd name="T46" fmla="*/ 24 w 723"/>
                <a:gd name="T47" fmla="*/ 145 h 724"/>
                <a:gd name="T48" fmla="*/ 698 w 723"/>
                <a:gd name="T49" fmla="*/ 14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3" h="724">
                  <a:moveTo>
                    <a:pt x="36" y="723"/>
                  </a:moveTo>
                  <a:lnTo>
                    <a:pt x="686" y="723"/>
                  </a:lnTo>
                  <a:cubicBezTo>
                    <a:pt x="706" y="723"/>
                    <a:pt x="722" y="707"/>
                    <a:pt x="722" y="687"/>
                  </a:cubicBezTo>
                  <a:lnTo>
                    <a:pt x="722" y="37"/>
                  </a:lnTo>
                  <a:cubicBezTo>
                    <a:pt x="722" y="17"/>
                    <a:pt x="706" y="0"/>
                    <a:pt x="686" y="0"/>
                  </a:cubicBezTo>
                  <a:lnTo>
                    <a:pt x="36" y="0"/>
                  </a:lnTo>
                  <a:cubicBezTo>
                    <a:pt x="16" y="0"/>
                    <a:pt x="0" y="17"/>
                    <a:pt x="0" y="37"/>
                  </a:cubicBezTo>
                  <a:lnTo>
                    <a:pt x="0" y="687"/>
                  </a:lnTo>
                  <a:cubicBezTo>
                    <a:pt x="0" y="707"/>
                    <a:pt x="16" y="723"/>
                    <a:pt x="36" y="723"/>
                  </a:cubicBezTo>
                  <a:close/>
                  <a:moveTo>
                    <a:pt x="24" y="37"/>
                  </a:moveTo>
                  <a:cubicBezTo>
                    <a:pt x="24" y="30"/>
                    <a:pt x="29" y="25"/>
                    <a:pt x="36" y="25"/>
                  </a:cubicBezTo>
                  <a:lnTo>
                    <a:pt x="686" y="25"/>
                  </a:lnTo>
                  <a:cubicBezTo>
                    <a:pt x="693" y="25"/>
                    <a:pt x="698" y="30"/>
                    <a:pt x="698" y="37"/>
                  </a:cubicBezTo>
                  <a:lnTo>
                    <a:pt x="698" y="121"/>
                  </a:lnTo>
                  <a:lnTo>
                    <a:pt x="698" y="121"/>
                  </a:lnTo>
                  <a:lnTo>
                    <a:pt x="24" y="121"/>
                  </a:lnTo>
                  <a:lnTo>
                    <a:pt x="24" y="37"/>
                  </a:lnTo>
                  <a:close/>
                  <a:moveTo>
                    <a:pt x="698" y="145"/>
                  </a:moveTo>
                  <a:lnTo>
                    <a:pt x="698" y="687"/>
                  </a:lnTo>
                  <a:lnTo>
                    <a:pt x="698" y="687"/>
                  </a:lnTo>
                  <a:cubicBezTo>
                    <a:pt x="698" y="694"/>
                    <a:pt x="693" y="699"/>
                    <a:pt x="686" y="699"/>
                  </a:cubicBezTo>
                  <a:lnTo>
                    <a:pt x="36" y="699"/>
                  </a:lnTo>
                  <a:cubicBezTo>
                    <a:pt x="29" y="699"/>
                    <a:pt x="24" y="694"/>
                    <a:pt x="24" y="687"/>
                  </a:cubicBezTo>
                  <a:lnTo>
                    <a:pt x="24" y="145"/>
                  </a:lnTo>
                  <a:lnTo>
                    <a:pt x="698" y="14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4" name="Freeform 218">
              <a:extLst>
                <a:ext uri="{FF2B5EF4-FFF2-40B4-BE49-F238E27FC236}">
                  <a16:creationId xmlns:a16="http://schemas.microsoft.com/office/drawing/2014/main" xmlns="" id="{5ABFA329-48C8-5945-A8A4-76C82B7D6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341" y="1948206"/>
              <a:ext cx="42502" cy="42502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6 h 73"/>
                <a:gd name="T4" fmla="*/ 36 w 73"/>
                <a:gd name="T5" fmla="*/ 72 h 73"/>
                <a:gd name="T6" fmla="*/ 72 w 73"/>
                <a:gd name="T7" fmla="*/ 36 h 73"/>
                <a:gd name="T8" fmla="*/ 36 w 73"/>
                <a:gd name="T9" fmla="*/ 0 h 73"/>
                <a:gd name="T10" fmla="*/ 36 w 73"/>
                <a:gd name="T11" fmla="*/ 48 h 73"/>
                <a:gd name="T12" fmla="*/ 24 w 73"/>
                <a:gd name="T13" fmla="*/ 36 h 73"/>
                <a:gd name="T14" fmla="*/ 36 w 73"/>
                <a:gd name="T15" fmla="*/ 24 h 73"/>
                <a:gd name="T16" fmla="*/ 48 w 73"/>
                <a:gd name="T17" fmla="*/ 36 h 73"/>
                <a:gd name="T18" fmla="*/ 36 w 73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36" y="48"/>
                  </a:moveTo>
                  <a:cubicBezTo>
                    <a:pt x="29" y="48"/>
                    <a:pt x="24" y="42"/>
                    <a:pt x="24" y="36"/>
                  </a:cubicBezTo>
                  <a:cubicBezTo>
                    <a:pt x="24" y="29"/>
                    <a:pt x="29" y="24"/>
                    <a:pt x="36" y="24"/>
                  </a:cubicBezTo>
                  <a:cubicBezTo>
                    <a:pt x="43" y="24"/>
                    <a:pt x="48" y="29"/>
                    <a:pt x="48" y="36"/>
                  </a:cubicBezTo>
                  <a:cubicBezTo>
                    <a:pt x="48" y="42"/>
                    <a:pt x="43" y="48"/>
                    <a:pt x="36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5" name="Freeform 219">
              <a:extLst>
                <a:ext uri="{FF2B5EF4-FFF2-40B4-BE49-F238E27FC236}">
                  <a16:creationId xmlns:a16="http://schemas.microsoft.com/office/drawing/2014/main" xmlns="" id="{1C816F6C-4847-7048-B14A-A48F43AA3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843" y="1948206"/>
              <a:ext cx="42503" cy="42502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6 h 73"/>
                <a:gd name="T4" fmla="*/ 36 w 73"/>
                <a:gd name="T5" fmla="*/ 72 h 73"/>
                <a:gd name="T6" fmla="*/ 72 w 73"/>
                <a:gd name="T7" fmla="*/ 36 h 73"/>
                <a:gd name="T8" fmla="*/ 36 w 73"/>
                <a:gd name="T9" fmla="*/ 0 h 73"/>
                <a:gd name="T10" fmla="*/ 36 w 73"/>
                <a:gd name="T11" fmla="*/ 48 h 73"/>
                <a:gd name="T12" fmla="*/ 24 w 73"/>
                <a:gd name="T13" fmla="*/ 36 h 73"/>
                <a:gd name="T14" fmla="*/ 36 w 73"/>
                <a:gd name="T15" fmla="*/ 24 h 73"/>
                <a:gd name="T16" fmla="*/ 48 w 73"/>
                <a:gd name="T17" fmla="*/ 36 h 73"/>
                <a:gd name="T18" fmla="*/ 36 w 73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36" y="48"/>
                  </a:moveTo>
                  <a:cubicBezTo>
                    <a:pt x="30" y="48"/>
                    <a:pt x="24" y="42"/>
                    <a:pt x="24" y="36"/>
                  </a:cubicBezTo>
                  <a:cubicBezTo>
                    <a:pt x="24" y="29"/>
                    <a:pt x="30" y="24"/>
                    <a:pt x="36" y="24"/>
                  </a:cubicBezTo>
                  <a:cubicBezTo>
                    <a:pt x="43" y="24"/>
                    <a:pt x="48" y="29"/>
                    <a:pt x="48" y="36"/>
                  </a:cubicBezTo>
                  <a:cubicBezTo>
                    <a:pt x="48" y="42"/>
                    <a:pt x="43" y="48"/>
                    <a:pt x="36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6" name="Freeform 220">
              <a:extLst>
                <a:ext uri="{FF2B5EF4-FFF2-40B4-BE49-F238E27FC236}">
                  <a16:creationId xmlns:a16="http://schemas.microsoft.com/office/drawing/2014/main" xmlns="" id="{AA6DEE62-5804-C043-8546-D47C92386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2347" y="1948206"/>
              <a:ext cx="42502" cy="42502"/>
            </a:xfrm>
            <a:custGeom>
              <a:avLst/>
              <a:gdLst>
                <a:gd name="T0" fmla="*/ 36 w 74"/>
                <a:gd name="T1" fmla="*/ 0 h 73"/>
                <a:gd name="T2" fmla="*/ 0 w 74"/>
                <a:gd name="T3" fmla="*/ 36 h 73"/>
                <a:gd name="T4" fmla="*/ 36 w 74"/>
                <a:gd name="T5" fmla="*/ 72 h 73"/>
                <a:gd name="T6" fmla="*/ 73 w 74"/>
                <a:gd name="T7" fmla="*/ 36 h 73"/>
                <a:gd name="T8" fmla="*/ 36 w 74"/>
                <a:gd name="T9" fmla="*/ 0 h 73"/>
                <a:gd name="T10" fmla="*/ 36 w 74"/>
                <a:gd name="T11" fmla="*/ 48 h 73"/>
                <a:gd name="T12" fmla="*/ 24 w 74"/>
                <a:gd name="T13" fmla="*/ 36 h 73"/>
                <a:gd name="T14" fmla="*/ 36 w 74"/>
                <a:gd name="T15" fmla="*/ 24 h 73"/>
                <a:gd name="T16" fmla="*/ 49 w 74"/>
                <a:gd name="T17" fmla="*/ 36 h 73"/>
                <a:gd name="T18" fmla="*/ 36 w 74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3">
                  <a:moveTo>
                    <a:pt x="36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2"/>
                    <a:pt x="36" y="72"/>
                  </a:cubicBezTo>
                  <a:cubicBezTo>
                    <a:pt x="56" y="72"/>
                    <a:pt x="73" y="56"/>
                    <a:pt x="73" y="36"/>
                  </a:cubicBezTo>
                  <a:cubicBezTo>
                    <a:pt x="73" y="16"/>
                    <a:pt x="56" y="0"/>
                    <a:pt x="36" y="0"/>
                  </a:cubicBezTo>
                  <a:close/>
                  <a:moveTo>
                    <a:pt x="36" y="48"/>
                  </a:moveTo>
                  <a:cubicBezTo>
                    <a:pt x="30" y="48"/>
                    <a:pt x="24" y="42"/>
                    <a:pt x="24" y="36"/>
                  </a:cubicBezTo>
                  <a:cubicBezTo>
                    <a:pt x="24" y="29"/>
                    <a:pt x="30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2"/>
                    <a:pt x="43" y="48"/>
                    <a:pt x="36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7" name="Freeform 221">
              <a:extLst>
                <a:ext uri="{FF2B5EF4-FFF2-40B4-BE49-F238E27FC236}">
                  <a16:creationId xmlns:a16="http://schemas.microsoft.com/office/drawing/2014/main" xmlns="" id="{3C3A4DCE-8288-244E-9C84-70A6150C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360" y="1948206"/>
              <a:ext cx="42502" cy="42502"/>
            </a:xfrm>
            <a:custGeom>
              <a:avLst/>
              <a:gdLst>
                <a:gd name="T0" fmla="*/ 48 w 73"/>
                <a:gd name="T1" fmla="*/ 0 h 73"/>
                <a:gd name="T2" fmla="*/ 24 w 73"/>
                <a:gd name="T3" fmla="*/ 0 h 73"/>
                <a:gd name="T4" fmla="*/ 0 w 73"/>
                <a:gd name="T5" fmla="*/ 24 h 73"/>
                <a:gd name="T6" fmla="*/ 0 w 73"/>
                <a:gd name="T7" fmla="*/ 48 h 73"/>
                <a:gd name="T8" fmla="*/ 24 w 73"/>
                <a:gd name="T9" fmla="*/ 72 h 73"/>
                <a:gd name="T10" fmla="*/ 48 w 73"/>
                <a:gd name="T11" fmla="*/ 72 h 73"/>
                <a:gd name="T12" fmla="*/ 72 w 73"/>
                <a:gd name="T13" fmla="*/ 48 h 73"/>
                <a:gd name="T14" fmla="*/ 72 w 73"/>
                <a:gd name="T15" fmla="*/ 24 h 73"/>
                <a:gd name="T16" fmla="*/ 48 w 73"/>
                <a:gd name="T17" fmla="*/ 0 h 73"/>
                <a:gd name="T18" fmla="*/ 24 w 73"/>
                <a:gd name="T19" fmla="*/ 48 h 73"/>
                <a:gd name="T20" fmla="*/ 24 w 73"/>
                <a:gd name="T21" fmla="*/ 24 h 73"/>
                <a:gd name="T22" fmla="*/ 48 w 73"/>
                <a:gd name="T23" fmla="*/ 24 h 73"/>
                <a:gd name="T24" fmla="*/ 48 w 73"/>
                <a:gd name="T25" fmla="*/ 48 h 73"/>
                <a:gd name="T26" fmla="*/ 24 w 73"/>
                <a:gd name="T2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3">
                  <a:moveTo>
                    <a:pt x="48" y="0"/>
                  </a:moveTo>
                  <a:lnTo>
                    <a:pt x="24" y="0"/>
                  </a:lnTo>
                  <a:cubicBezTo>
                    <a:pt x="11" y="0"/>
                    <a:pt x="0" y="10"/>
                    <a:pt x="0" y="24"/>
                  </a:cubicBezTo>
                  <a:lnTo>
                    <a:pt x="0" y="48"/>
                  </a:lnTo>
                  <a:cubicBezTo>
                    <a:pt x="0" y="61"/>
                    <a:pt x="11" y="72"/>
                    <a:pt x="24" y="72"/>
                  </a:cubicBezTo>
                  <a:lnTo>
                    <a:pt x="48" y="72"/>
                  </a:lnTo>
                  <a:cubicBezTo>
                    <a:pt x="61" y="72"/>
                    <a:pt x="72" y="61"/>
                    <a:pt x="72" y="48"/>
                  </a:cubicBezTo>
                  <a:lnTo>
                    <a:pt x="72" y="24"/>
                  </a:lnTo>
                  <a:cubicBezTo>
                    <a:pt x="72" y="10"/>
                    <a:pt x="61" y="0"/>
                    <a:pt x="48" y="0"/>
                  </a:cubicBezTo>
                  <a:close/>
                  <a:moveTo>
                    <a:pt x="24" y="48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48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8" name="Freeform 222">
              <a:extLst>
                <a:ext uri="{FF2B5EF4-FFF2-40B4-BE49-F238E27FC236}">
                  <a16:creationId xmlns:a16="http://schemas.microsoft.com/office/drawing/2014/main" xmlns="" id="{31760E5E-E68C-B541-987A-2585FE968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841" y="2023211"/>
              <a:ext cx="327520" cy="287516"/>
            </a:xfrm>
            <a:custGeom>
              <a:avLst/>
              <a:gdLst>
                <a:gd name="T0" fmla="*/ 168 w 579"/>
                <a:gd name="T1" fmla="*/ 458 h 507"/>
                <a:gd name="T2" fmla="*/ 192 w 579"/>
                <a:gd name="T3" fmla="*/ 506 h 507"/>
                <a:gd name="T4" fmla="*/ 409 w 579"/>
                <a:gd name="T5" fmla="*/ 482 h 507"/>
                <a:gd name="T6" fmla="*/ 554 w 579"/>
                <a:gd name="T7" fmla="*/ 458 h 507"/>
                <a:gd name="T8" fmla="*/ 578 w 579"/>
                <a:gd name="T9" fmla="*/ 72 h 507"/>
                <a:gd name="T10" fmla="*/ 409 w 579"/>
                <a:gd name="T11" fmla="*/ 48 h 507"/>
                <a:gd name="T12" fmla="*/ 385 w 579"/>
                <a:gd name="T13" fmla="*/ 0 h 507"/>
                <a:gd name="T14" fmla="*/ 168 w 579"/>
                <a:gd name="T15" fmla="*/ 24 h 507"/>
                <a:gd name="T16" fmla="*/ 24 w 579"/>
                <a:gd name="T17" fmla="*/ 48 h 507"/>
                <a:gd name="T18" fmla="*/ 0 w 579"/>
                <a:gd name="T19" fmla="*/ 434 h 507"/>
                <a:gd name="T20" fmla="*/ 409 w 579"/>
                <a:gd name="T21" fmla="*/ 407 h 507"/>
                <a:gd name="T22" fmla="*/ 494 w 579"/>
                <a:gd name="T23" fmla="*/ 410 h 507"/>
                <a:gd name="T24" fmla="*/ 494 w 579"/>
                <a:gd name="T25" fmla="*/ 337 h 507"/>
                <a:gd name="T26" fmla="*/ 409 w 579"/>
                <a:gd name="T27" fmla="*/ 339 h 507"/>
                <a:gd name="T28" fmla="*/ 421 w 579"/>
                <a:gd name="T29" fmla="*/ 277 h 507"/>
                <a:gd name="T30" fmla="*/ 409 w 579"/>
                <a:gd name="T31" fmla="*/ 222 h 507"/>
                <a:gd name="T32" fmla="*/ 510 w 579"/>
                <a:gd name="T33" fmla="*/ 118 h 507"/>
                <a:gd name="T34" fmla="*/ 409 w 579"/>
                <a:gd name="T35" fmla="*/ 72 h 507"/>
                <a:gd name="T36" fmla="*/ 554 w 579"/>
                <a:gd name="T37" fmla="*/ 434 h 507"/>
                <a:gd name="T38" fmla="*/ 409 w 579"/>
                <a:gd name="T39" fmla="*/ 407 h 507"/>
                <a:gd name="T40" fmla="*/ 421 w 579"/>
                <a:gd name="T41" fmla="*/ 361 h 507"/>
                <a:gd name="T42" fmla="*/ 506 w 579"/>
                <a:gd name="T43" fmla="*/ 373 h 507"/>
                <a:gd name="T44" fmla="*/ 421 w 579"/>
                <a:gd name="T45" fmla="*/ 385 h 507"/>
                <a:gd name="T46" fmla="*/ 409 w 579"/>
                <a:gd name="T47" fmla="*/ 169 h 507"/>
                <a:gd name="T48" fmla="*/ 506 w 579"/>
                <a:gd name="T49" fmla="*/ 169 h 507"/>
                <a:gd name="T50" fmla="*/ 409 w 579"/>
                <a:gd name="T51" fmla="*/ 169 h 507"/>
                <a:gd name="T52" fmla="*/ 385 w 579"/>
                <a:gd name="T53" fmla="*/ 60 h 507"/>
                <a:gd name="T54" fmla="*/ 385 w 579"/>
                <a:gd name="T55" fmla="*/ 169 h 507"/>
                <a:gd name="T56" fmla="*/ 385 w 579"/>
                <a:gd name="T57" fmla="*/ 277 h 507"/>
                <a:gd name="T58" fmla="*/ 385 w 579"/>
                <a:gd name="T59" fmla="*/ 277 h 507"/>
                <a:gd name="T60" fmla="*/ 385 w 579"/>
                <a:gd name="T61" fmla="*/ 373 h 507"/>
                <a:gd name="T62" fmla="*/ 385 w 579"/>
                <a:gd name="T63" fmla="*/ 446 h 507"/>
                <a:gd name="T64" fmla="*/ 385 w 579"/>
                <a:gd name="T65" fmla="*/ 446 h 507"/>
                <a:gd name="T66" fmla="*/ 193 w 579"/>
                <a:gd name="T67" fmla="*/ 482 h 507"/>
                <a:gd name="T68" fmla="*/ 385 w 579"/>
                <a:gd name="T69" fmla="*/ 24 h 507"/>
                <a:gd name="T70" fmla="*/ 120 w 579"/>
                <a:gd name="T71" fmla="*/ 217 h 507"/>
                <a:gd name="T72" fmla="*/ 120 w 579"/>
                <a:gd name="T73" fmla="*/ 121 h 507"/>
                <a:gd name="T74" fmla="*/ 24 w 579"/>
                <a:gd name="T75" fmla="*/ 72 h 507"/>
                <a:gd name="T76" fmla="*/ 168 w 579"/>
                <a:gd name="T77" fmla="*/ 115 h 507"/>
                <a:gd name="T78" fmla="*/ 68 w 579"/>
                <a:gd name="T79" fmla="*/ 219 h 507"/>
                <a:gd name="T80" fmla="*/ 168 w 579"/>
                <a:gd name="T81" fmla="*/ 265 h 507"/>
                <a:gd name="T82" fmla="*/ 108 w 579"/>
                <a:gd name="T83" fmla="*/ 277 h 507"/>
                <a:gd name="T84" fmla="*/ 168 w 579"/>
                <a:gd name="T85" fmla="*/ 289 h 507"/>
                <a:gd name="T86" fmla="*/ 156 w 579"/>
                <a:gd name="T87" fmla="*/ 337 h 507"/>
                <a:gd name="T88" fmla="*/ 48 w 579"/>
                <a:gd name="T89" fmla="*/ 373 h 507"/>
                <a:gd name="T90" fmla="*/ 156 w 579"/>
                <a:gd name="T91" fmla="*/ 410 h 507"/>
                <a:gd name="T92" fmla="*/ 168 w 579"/>
                <a:gd name="T93" fmla="*/ 434 h 507"/>
                <a:gd name="T94" fmla="*/ 24 w 579"/>
                <a:gd name="T95" fmla="*/ 72 h 507"/>
                <a:gd name="T96" fmla="*/ 156 w 579"/>
                <a:gd name="T97" fmla="*/ 385 h 507"/>
                <a:gd name="T98" fmla="*/ 72 w 579"/>
                <a:gd name="T99" fmla="*/ 373 h 507"/>
                <a:gd name="T100" fmla="*/ 156 w 579"/>
                <a:gd name="T101" fmla="*/ 36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9" h="507">
                  <a:moveTo>
                    <a:pt x="24" y="458"/>
                  </a:moveTo>
                  <a:lnTo>
                    <a:pt x="168" y="458"/>
                  </a:lnTo>
                  <a:lnTo>
                    <a:pt x="168" y="482"/>
                  </a:lnTo>
                  <a:cubicBezTo>
                    <a:pt x="168" y="495"/>
                    <a:pt x="179" y="506"/>
                    <a:pt x="192" y="506"/>
                  </a:cubicBezTo>
                  <a:lnTo>
                    <a:pt x="385" y="506"/>
                  </a:lnTo>
                  <a:cubicBezTo>
                    <a:pt x="398" y="506"/>
                    <a:pt x="409" y="495"/>
                    <a:pt x="409" y="482"/>
                  </a:cubicBezTo>
                  <a:lnTo>
                    <a:pt x="409" y="458"/>
                  </a:lnTo>
                  <a:lnTo>
                    <a:pt x="554" y="458"/>
                  </a:lnTo>
                  <a:cubicBezTo>
                    <a:pt x="567" y="458"/>
                    <a:pt x="578" y="447"/>
                    <a:pt x="578" y="434"/>
                  </a:cubicBezTo>
                  <a:lnTo>
                    <a:pt x="578" y="72"/>
                  </a:lnTo>
                  <a:cubicBezTo>
                    <a:pt x="578" y="59"/>
                    <a:pt x="567" y="48"/>
                    <a:pt x="554" y="48"/>
                  </a:cubicBezTo>
                  <a:lnTo>
                    <a:pt x="409" y="48"/>
                  </a:lnTo>
                  <a:lnTo>
                    <a:pt x="409" y="24"/>
                  </a:lnTo>
                  <a:cubicBezTo>
                    <a:pt x="409" y="11"/>
                    <a:pt x="398" y="0"/>
                    <a:pt x="385" y="0"/>
                  </a:cubicBezTo>
                  <a:lnTo>
                    <a:pt x="192" y="0"/>
                  </a:lnTo>
                  <a:cubicBezTo>
                    <a:pt x="179" y="0"/>
                    <a:pt x="168" y="11"/>
                    <a:pt x="168" y="24"/>
                  </a:cubicBezTo>
                  <a:lnTo>
                    <a:pt x="168" y="48"/>
                  </a:lnTo>
                  <a:lnTo>
                    <a:pt x="24" y="48"/>
                  </a:lnTo>
                  <a:cubicBezTo>
                    <a:pt x="11" y="48"/>
                    <a:pt x="0" y="59"/>
                    <a:pt x="0" y="72"/>
                  </a:cubicBezTo>
                  <a:lnTo>
                    <a:pt x="0" y="434"/>
                  </a:lnTo>
                  <a:cubicBezTo>
                    <a:pt x="0" y="447"/>
                    <a:pt x="11" y="458"/>
                    <a:pt x="24" y="458"/>
                  </a:cubicBezTo>
                  <a:close/>
                  <a:moveTo>
                    <a:pt x="409" y="407"/>
                  </a:moveTo>
                  <a:cubicBezTo>
                    <a:pt x="413" y="409"/>
                    <a:pt x="417" y="409"/>
                    <a:pt x="421" y="410"/>
                  </a:cubicBezTo>
                  <a:lnTo>
                    <a:pt x="494" y="410"/>
                  </a:lnTo>
                  <a:cubicBezTo>
                    <a:pt x="514" y="410"/>
                    <a:pt x="530" y="393"/>
                    <a:pt x="530" y="373"/>
                  </a:cubicBezTo>
                  <a:cubicBezTo>
                    <a:pt x="530" y="353"/>
                    <a:pt x="514" y="337"/>
                    <a:pt x="494" y="337"/>
                  </a:cubicBezTo>
                  <a:lnTo>
                    <a:pt x="421" y="337"/>
                  </a:lnTo>
                  <a:cubicBezTo>
                    <a:pt x="417" y="337"/>
                    <a:pt x="413" y="338"/>
                    <a:pt x="409" y="339"/>
                  </a:cubicBezTo>
                  <a:lnTo>
                    <a:pt x="409" y="289"/>
                  </a:lnTo>
                  <a:cubicBezTo>
                    <a:pt x="416" y="289"/>
                    <a:pt x="421" y="284"/>
                    <a:pt x="421" y="277"/>
                  </a:cubicBezTo>
                  <a:cubicBezTo>
                    <a:pt x="421" y="270"/>
                    <a:pt x="416" y="265"/>
                    <a:pt x="409" y="265"/>
                  </a:cubicBezTo>
                  <a:lnTo>
                    <a:pt x="409" y="222"/>
                  </a:lnTo>
                  <a:cubicBezTo>
                    <a:pt x="438" y="248"/>
                    <a:pt x="483" y="247"/>
                    <a:pt x="510" y="219"/>
                  </a:cubicBezTo>
                  <a:cubicBezTo>
                    <a:pt x="537" y="191"/>
                    <a:pt x="537" y="146"/>
                    <a:pt x="510" y="118"/>
                  </a:cubicBezTo>
                  <a:cubicBezTo>
                    <a:pt x="483" y="90"/>
                    <a:pt x="438" y="89"/>
                    <a:pt x="409" y="115"/>
                  </a:cubicBezTo>
                  <a:lnTo>
                    <a:pt x="409" y="72"/>
                  </a:lnTo>
                  <a:lnTo>
                    <a:pt x="554" y="72"/>
                  </a:lnTo>
                  <a:lnTo>
                    <a:pt x="554" y="434"/>
                  </a:lnTo>
                  <a:lnTo>
                    <a:pt x="409" y="434"/>
                  </a:lnTo>
                  <a:lnTo>
                    <a:pt x="409" y="407"/>
                  </a:lnTo>
                  <a:close/>
                  <a:moveTo>
                    <a:pt x="409" y="373"/>
                  </a:moveTo>
                  <a:cubicBezTo>
                    <a:pt x="409" y="366"/>
                    <a:pt x="415" y="361"/>
                    <a:pt x="421" y="361"/>
                  </a:cubicBezTo>
                  <a:lnTo>
                    <a:pt x="494" y="361"/>
                  </a:lnTo>
                  <a:cubicBezTo>
                    <a:pt x="500" y="361"/>
                    <a:pt x="506" y="366"/>
                    <a:pt x="506" y="373"/>
                  </a:cubicBezTo>
                  <a:cubicBezTo>
                    <a:pt x="506" y="379"/>
                    <a:pt x="500" y="385"/>
                    <a:pt x="494" y="385"/>
                  </a:cubicBezTo>
                  <a:lnTo>
                    <a:pt x="421" y="385"/>
                  </a:lnTo>
                  <a:cubicBezTo>
                    <a:pt x="415" y="385"/>
                    <a:pt x="409" y="379"/>
                    <a:pt x="409" y="373"/>
                  </a:cubicBezTo>
                  <a:close/>
                  <a:moveTo>
                    <a:pt x="409" y="169"/>
                  </a:moveTo>
                  <a:cubicBezTo>
                    <a:pt x="409" y="142"/>
                    <a:pt x="431" y="121"/>
                    <a:pt x="457" y="121"/>
                  </a:cubicBezTo>
                  <a:cubicBezTo>
                    <a:pt x="484" y="121"/>
                    <a:pt x="506" y="142"/>
                    <a:pt x="506" y="169"/>
                  </a:cubicBezTo>
                  <a:cubicBezTo>
                    <a:pt x="506" y="195"/>
                    <a:pt x="484" y="217"/>
                    <a:pt x="457" y="217"/>
                  </a:cubicBezTo>
                  <a:cubicBezTo>
                    <a:pt x="431" y="217"/>
                    <a:pt x="409" y="195"/>
                    <a:pt x="409" y="169"/>
                  </a:cubicBezTo>
                  <a:close/>
                  <a:moveTo>
                    <a:pt x="385" y="24"/>
                  </a:moveTo>
                  <a:lnTo>
                    <a:pt x="385" y="60"/>
                  </a:lnTo>
                  <a:lnTo>
                    <a:pt x="385" y="169"/>
                  </a:lnTo>
                  <a:lnTo>
                    <a:pt x="385" y="169"/>
                  </a:lnTo>
                  <a:lnTo>
                    <a:pt x="385" y="169"/>
                  </a:lnTo>
                  <a:lnTo>
                    <a:pt x="385" y="277"/>
                  </a:lnTo>
                  <a:lnTo>
                    <a:pt x="385" y="277"/>
                  </a:lnTo>
                  <a:lnTo>
                    <a:pt x="385" y="277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5" y="374"/>
                  </a:lnTo>
                  <a:lnTo>
                    <a:pt x="385" y="446"/>
                  </a:lnTo>
                  <a:lnTo>
                    <a:pt x="385" y="446"/>
                  </a:lnTo>
                  <a:lnTo>
                    <a:pt x="385" y="446"/>
                  </a:lnTo>
                  <a:lnTo>
                    <a:pt x="385" y="482"/>
                  </a:lnTo>
                  <a:lnTo>
                    <a:pt x="193" y="482"/>
                  </a:lnTo>
                  <a:lnTo>
                    <a:pt x="193" y="24"/>
                  </a:lnTo>
                  <a:lnTo>
                    <a:pt x="385" y="24"/>
                  </a:lnTo>
                  <a:close/>
                  <a:moveTo>
                    <a:pt x="168" y="169"/>
                  </a:moveTo>
                  <a:cubicBezTo>
                    <a:pt x="168" y="195"/>
                    <a:pt x="147" y="217"/>
                    <a:pt x="120" y="217"/>
                  </a:cubicBezTo>
                  <a:cubicBezTo>
                    <a:pt x="94" y="217"/>
                    <a:pt x="72" y="195"/>
                    <a:pt x="72" y="169"/>
                  </a:cubicBezTo>
                  <a:cubicBezTo>
                    <a:pt x="72" y="142"/>
                    <a:pt x="94" y="121"/>
                    <a:pt x="120" y="121"/>
                  </a:cubicBezTo>
                  <a:cubicBezTo>
                    <a:pt x="147" y="121"/>
                    <a:pt x="168" y="142"/>
                    <a:pt x="168" y="169"/>
                  </a:cubicBezTo>
                  <a:close/>
                  <a:moveTo>
                    <a:pt x="24" y="72"/>
                  </a:moveTo>
                  <a:lnTo>
                    <a:pt x="168" y="72"/>
                  </a:lnTo>
                  <a:lnTo>
                    <a:pt x="168" y="115"/>
                  </a:lnTo>
                  <a:cubicBezTo>
                    <a:pt x="139" y="89"/>
                    <a:pt x="95" y="90"/>
                    <a:pt x="68" y="118"/>
                  </a:cubicBezTo>
                  <a:cubicBezTo>
                    <a:pt x="41" y="146"/>
                    <a:pt x="41" y="191"/>
                    <a:pt x="68" y="219"/>
                  </a:cubicBezTo>
                  <a:cubicBezTo>
                    <a:pt x="95" y="247"/>
                    <a:pt x="139" y="248"/>
                    <a:pt x="168" y="222"/>
                  </a:cubicBezTo>
                  <a:lnTo>
                    <a:pt x="168" y="265"/>
                  </a:lnTo>
                  <a:lnTo>
                    <a:pt x="120" y="265"/>
                  </a:lnTo>
                  <a:cubicBezTo>
                    <a:pt x="114" y="265"/>
                    <a:pt x="108" y="270"/>
                    <a:pt x="108" y="277"/>
                  </a:cubicBezTo>
                  <a:cubicBezTo>
                    <a:pt x="108" y="284"/>
                    <a:pt x="114" y="289"/>
                    <a:pt x="120" y="289"/>
                  </a:cubicBezTo>
                  <a:lnTo>
                    <a:pt x="168" y="289"/>
                  </a:lnTo>
                  <a:lnTo>
                    <a:pt x="168" y="339"/>
                  </a:lnTo>
                  <a:cubicBezTo>
                    <a:pt x="165" y="338"/>
                    <a:pt x="160" y="337"/>
                    <a:pt x="156" y="337"/>
                  </a:cubicBezTo>
                  <a:lnTo>
                    <a:pt x="84" y="337"/>
                  </a:lnTo>
                  <a:cubicBezTo>
                    <a:pt x="64" y="337"/>
                    <a:pt x="48" y="353"/>
                    <a:pt x="48" y="373"/>
                  </a:cubicBezTo>
                  <a:cubicBezTo>
                    <a:pt x="48" y="393"/>
                    <a:pt x="64" y="410"/>
                    <a:pt x="84" y="410"/>
                  </a:cubicBezTo>
                  <a:lnTo>
                    <a:pt x="156" y="410"/>
                  </a:lnTo>
                  <a:cubicBezTo>
                    <a:pt x="160" y="409"/>
                    <a:pt x="165" y="409"/>
                    <a:pt x="168" y="407"/>
                  </a:cubicBezTo>
                  <a:lnTo>
                    <a:pt x="168" y="434"/>
                  </a:lnTo>
                  <a:lnTo>
                    <a:pt x="24" y="434"/>
                  </a:lnTo>
                  <a:lnTo>
                    <a:pt x="24" y="72"/>
                  </a:lnTo>
                  <a:close/>
                  <a:moveTo>
                    <a:pt x="168" y="373"/>
                  </a:moveTo>
                  <a:cubicBezTo>
                    <a:pt x="168" y="380"/>
                    <a:pt x="163" y="385"/>
                    <a:pt x="156" y="385"/>
                  </a:cubicBezTo>
                  <a:lnTo>
                    <a:pt x="84" y="385"/>
                  </a:lnTo>
                  <a:cubicBezTo>
                    <a:pt x="77" y="385"/>
                    <a:pt x="72" y="379"/>
                    <a:pt x="72" y="373"/>
                  </a:cubicBezTo>
                  <a:cubicBezTo>
                    <a:pt x="72" y="366"/>
                    <a:pt x="77" y="361"/>
                    <a:pt x="84" y="361"/>
                  </a:cubicBezTo>
                  <a:lnTo>
                    <a:pt x="156" y="361"/>
                  </a:lnTo>
                  <a:cubicBezTo>
                    <a:pt x="163" y="361"/>
                    <a:pt x="168" y="367"/>
                    <a:pt x="168" y="3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59" name="Freeform 223">
              <a:extLst>
                <a:ext uri="{FF2B5EF4-FFF2-40B4-BE49-F238E27FC236}">
                  <a16:creationId xmlns:a16="http://schemas.microsoft.com/office/drawing/2014/main" xmlns="" id="{2460184A-71A1-2F41-832E-7F2188B44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2349" y="2050712"/>
              <a:ext cx="85005" cy="82506"/>
            </a:xfrm>
            <a:custGeom>
              <a:avLst/>
              <a:gdLst>
                <a:gd name="T0" fmla="*/ 31 w 148"/>
                <a:gd name="T1" fmla="*/ 93 h 146"/>
                <a:gd name="T2" fmla="*/ 25 w 148"/>
                <a:gd name="T3" fmla="*/ 131 h 146"/>
                <a:gd name="T4" fmla="*/ 30 w 148"/>
                <a:gd name="T5" fmla="*/ 143 h 146"/>
                <a:gd name="T6" fmla="*/ 42 w 148"/>
                <a:gd name="T7" fmla="*/ 143 h 146"/>
                <a:gd name="T8" fmla="*/ 74 w 148"/>
                <a:gd name="T9" fmla="*/ 126 h 146"/>
                <a:gd name="T10" fmla="*/ 105 w 148"/>
                <a:gd name="T11" fmla="*/ 143 h 146"/>
                <a:gd name="T12" fmla="*/ 118 w 148"/>
                <a:gd name="T13" fmla="*/ 143 h 146"/>
                <a:gd name="T14" fmla="*/ 123 w 148"/>
                <a:gd name="T15" fmla="*/ 131 h 146"/>
                <a:gd name="T16" fmla="*/ 117 w 148"/>
                <a:gd name="T17" fmla="*/ 93 h 146"/>
                <a:gd name="T18" fmla="*/ 143 w 148"/>
                <a:gd name="T19" fmla="*/ 67 h 146"/>
                <a:gd name="T20" fmla="*/ 146 w 148"/>
                <a:gd name="T21" fmla="*/ 54 h 146"/>
                <a:gd name="T22" fmla="*/ 136 w 148"/>
                <a:gd name="T23" fmla="*/ 46 h 146"/>
                <a:gd name="T24" fmla="*/ 101 w 148"/>
                <a:gd name="T25" fmla="*/ 41 h 146"/>
                <a:gd name="T26" fmla="*/ 85 w 148"/>
                <a:gd name="T27" fmla="*/ 7 h 146"/>
                <a:gd name="T28" fmla="*/ 74 w 148"/>
                <a:gd name="T29" fmla="*/ 0 h 146"/>
                <a:gd name="T30" fmla="*/ 63 w 148"/>
                <a:gd name="T31" fmla="*/ 7 h 146"/>
                <a:gd name="T32" fmla="*/ 47 w 148"/>
                <a:gd name="T33" fmla="*/ 41 h 146"/>
                <a:gd name="T34" fmla="*/ 12 w 148"/>
                <a:gd name="T35" fmla="*/ 46 h 146"/>
                <a:gd name="T36" fmla="*/ 2 w 148"/>
                <a:gd name="T37" fmla="*/ 54 h 146"/>
                <a:gd name="T38" fmla="*/ 5 w 148"/>
                <a:gd name="T39" fmla="*/ 67 h 146"/>
                <a:gd name="T40" fmla="*/ 31 w 148"/>
                <a:gd name="T41" fmla="*/ 93 h 146"/>
                <a:gd name="T42" fmla="*/ 57 w 148"/>
                <a:gd name="T43" fmla="*/ 64 h 146"/>
                <a:gd name="T44" fmla="*/ 66 w 148"/>
                <a:gd name="T45" fmla="*/ 57 h 146"/>
                <a:gd name="T46" fmla="*/ 74 w 148"/>
                <a:gd name="T47" fmla="*/ 41 h 146"/>
                <a:gd name="T48" fmla="*/ 82 w 148"/>
                <a:gd name="T49" fmla="*/ 57 h 146"/>
                <a:gd name="T50" fmla="*/ 91 w 148"/>
                <a:gd name="T51" fmla="*/ 64 h 146"/>
                <a:gd name="T52" fmla="*/ 109 w 148"/>
                <a:gd name="T53" fmla="*/ 67 h 146"/>
                <a:gd name="T54" fmla="*/ 95 w 148"/>
                <a:gd name="T55" fmla="*/ 81 h 146"/>
                <a:gd name="T56" fmla="*/ 92 w 148"/>
                <a:gd name="T57" fmla="*/ 91 h 146"/>
                <a:gd name="T58" fmla="*/ 95 w 148"/>
                <a:gd name="T59" fmla="*/ 110 h 146"/>
                <a:gd name="T60" fmla="*/ 80 w 148"/>
                <a:gd name="T61" fmla="*/ 102 h 146"/>
                <a:gd name="T62" fmla="*/ 68 w 148"/>
                <a:gd name="T63" fmla="*/ 102 h 146"/>
                <a:gd name="T64" fmla="*/ 53 w 148"/>
                <a:gd name="T65" fmla="*/ 110 h 146"/>
                <a:gd name="T66" fmla="*/ 56 w 148"/>
                <a:gd name="T67" fmla="*/ 91 h 146"/>
                <a:gd name="T68" fmla="*/ 52 w 148"/>
                <a:gd name="T69" fmla="*/ 81 h 146"/>
                <a:gd name="T70" fmla="*/ 39 w 148"/>
                <a:gd name="T71" fmla="*/ 67 h 146"/>
                <a:gd name="T72" fmla="*/ 57 w 148"/>
                <a:gd name="T73" fmla="*/ 6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6">
                  <a:moveTo>
                    <a:pt x="31" y="93"/>
                  </a:moveTo>
                  <a:lnTo>
                    <a:pt x="25" y="131"/>
                  </a:lnTo>
                  <a:cubicBezTo>
                    <a:pt x="24" y="135"/>
                    <a:pt x="26" y="140"/>
                    <a:pt x="30" y="143"/>
                  </a:cubicBezTo>
                  <a:cubicBezTo>
                    <a:pt x="33" y="145"/>
                    <a:pt x="38" y="145"/>
                    <a:pt x="42" y="143"/>
                  </a:cubicBezTo>
                  <a:lnTo>
                    <a:pt x="74" y="126"/>
                  </a:lnTo>
                  <a:lnTo>
                    <a:pt x="105" y="143"/>
                  </a:lnTo>
                  <a:cubicBezTo>
                    <a:pt x="109" y="145"/>
                    <a:pt x="114" y="145"/>
                    <a:pt x="118" y="143"/>
                  </a:cubicBezTo>
                  <a:cubicBezTo>
                    <a:pt x="122" y="140"/>
                    <a:pt x="124" y="135"/>
                    <a:pt x="123" y="131"/>
                  </a:cubicBezTo>
                  <a:lnTo>
                    <a:pt x="117" y="93"/>
                  </a:lnTo>
                  <a:lnTo>
                    <a:pt x="143" y="67"/>
                  </a:lnTo>
                  <a:cubicBezTo>
                    <a:pt x="146" y="63"/>
                    <a:pt x="147" y="58"/>
                    <a:pt x="146" y="54"/>
                  </a:cubicBezTo>
                  <a:cubicBezTo>
                    <a:pt x="144" y="49"/>
                    <a:pt x="140" y="47"/>
                    <a:pt x="136" y="46"/>
                  </a:cubicBezTo>
                  <a:lnTo>
                    <a:pt x="101" y="41"/>
                  </a:lnTo>
                  <a:lnTo>
                    <a:pt x="85" y="7"/>
                  </a:lnTo>
                  <a:cubicBezTo>
                    <a:pt x="83" y="3"/>
                    <a:pt x="79" y="0"/>
                    <a:pt x="74" y="0"/>
                  </a:cubicBezTo>
                  <a:cubicBezTo>
                    <a:pt x="69" y="0"/>
                    <a:pt x="65" y="3"/>
                    <a:pt x="63" y="7"/>
                  </a:cubicBezTo>
                  <a:lnTo>
                    <a:pt x="47" y="41"/>
                  </a:lnTo>
                  <a:lnTo>
                    <a:pt x="12" y="46"/>
                  </a:lnTo>
                  <a:cubicBezTo>
                    <a:pt x="7" y="47"/>
                    <a:pt x="3" y="49"/>
                    <a:pt x="2" y="54"/>
                  </a:cubicBezTo>
                  <a:cubicBezTo>
                    <a:pt x="0" y="58"/>
                    <a:pt x="2" y="63"/>
                    <a:pt x="5" y="67"/>
                  </a:cubicBezTo>
                  <a:lnTo>
                    <a:pt x="31" y="93"/>
                  </a:lnTo>
                  <a:close/>
                  <a:moveTo>
                    <a:pt x="57" y="64"/>
                  </a:moveTo>
                  <a:cubicBezTo>
                    <a:pt x="61" y="63"/>
                    <a:pt x="64" y="61"/>
                    <a:pt x="66" y="57"/>
                  </a:cubicBezTo>
                  <a:lnTo>
                    <a:pt x="74" y="41"/>
                  </a:lnTo>
                  <a:lnTo>
                    <a:pt x="82" y="57"/>
                  </a:lnTo>
                  <a:cubicBezTo>
                    <a:pt x="83" y="61"/>
                    <a:pt x="87" y="63"/>
                    <a:pt x="91" y="64"/>
                  </a:cubicBezTo>
                  <a:lnTo>
                    <a:pt x="109" y="67"/>
                  </a:lnTo>
                  <a:lnTo>
                    <a:pt x="95" y="81"/>
                  </a:lnTo>
                  <a:cubicBezTo>
                    <a:pt x="93" y="83"/>
                    <a:pt x="91" y="87"/>
                    <a:pt x="92" y="91"/>
                  </a:cubicBezTo>
                  <a:lnTo>
                    <a:pt x="95" y="110"/>
                  </a:lnTo>
                  <a:lnTo>
                    <a:pt x="80" y="102"/>
                  </a:lnTo>
                  <a:cubicBezTo>
                    <a:pt x="76" y="100"/>
                    <a:pt x="72" y="100"/>
                    <a:pt x="68" y="102"/>
                  </a:cubicBezTo>
                  <a:lnTo>
                    <a:pt x="53" y="110"/>
                  </a:lnTo>
                  <a:lnTo>
                    <a:pt x="56" y="91"/>
                  </a:lnTo>
                  <a:cubicBezTo>
                    <a:pt x="56" y="87"/>
                    <a:pt x="55" y="83"/>
                    <a:pt x="52" y="81"/>
                  </a:cubicBezTo>
                  <a:lnTo>
                    <a:pt x="39" y="67"/>
                  </a:lnTo>
                  <a:lnTo>
                    <a:pt x="57" y="6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0" name="Freeform 224">
              <a:extLst>
                <a:ext uri="{FF2B5EF4-FFF2-40B4-BE49-F238E27FC236}">
                  <a16:creationId xmlns:a16="http://schemas.microsoft.com/office/drawing/2014/main" xmlns="" id="{32A5ACCB-ED5A-5C45-8BDE-38E126F8D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849" y="2145717"/>
              <a:ext cx="20001" cy="15001"/>
            </a:xfrm>
            <a:custGeom>
              <a:avLst/>
              <a:gdLst>
                <a:gd name="T0" fmla="*/ 12 w 37"/>
                <a:gd name="T1" fmla="*/ 24 h 25"/>
                <a:gd name="T2" fmla="*/ 24 w 37"/>
                <a:gd name="T3" fmla="*/ 24 h 25"/>
                <a:gd name="T4" fmla="*/ 36 w 37"/>
                <a:gd name="T5" fmla="*/ 12 h 25"/>
                <a:gd name="T6" fmla="*/ 24 w 37"/>
                <a:gd name="T7" fmla="*/ 0 h 25"/>
                <a:gd name="T8" fmla="*/ 12 w 37"/>
                <a:gd name="T9" fmla="*/ 0 h 25"/>
                <a:gd name="T10" fmla="*/ 0 w 37"/>
                <a:gd name="T11" fmla="*/ 12 h 25"/>
                <a:gd name="T12" fmla="*/ 12 w 37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12" y="24"/>
                  </a:moveTo>
                  <a:lnTo>
                    <a:pt x="24" y="24"/>
                  </a:lnTo>
                  <a:cubicBezTo>
                    <a:pt x="30" y="24"/>
                    <a:pt x="36" y="19"/>
                    <a:pt x="36" y="12"/>
                  </a:cubicBezTo>
                  <a:cubicBezTo>
                    <a:pt x="36" y="5"/>
                    <a:pt x="30" y="0"/>
                    <a:pt x="24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1" name="Freeform 225">
              <a:extLst>
                <a:ext uri="{FF2B5EF4-FFF2-40B4-BE49-F238E27FC236}">
                  <a16:creationId xmlns:a16="http://schemas.microsoft.com/office/drawing/2014/main" xmlns="" id="{56BE9719-2E3C-F640-9EA4-F3E563D4C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351" y="2145717"/>
              <a:ext cx="47502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9" y="24"/>
                    <a:pt x="84" y="19"/>
                    <a:pt x="84" y="12"/>
                  </a:cubicBezTo>
                  <a:cubicBezTo>
                    <a:pt x="84" y="5"/>
                    <a:pt x="79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2" name="Freeform 226">
              <a:extLst>
                <a:ext uri="{FF2B5EF4-FFF2-40B4-BE49-F238E27FC236}">
                  <a16:creationId xmlns:a16="http://schemas.microsoft.com/office/drawing/2014/main" xmlns="" id="{0720019F-8375-9245-A994-7F660EA28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849" y="2173220"/>
              <a:ext cx="20001" cy="15001"/>
            </a:xfrm>
            <a:custGeom>
              <a:avLst/>
              <a:gdLst>
                <a:gd name="T0" fmla="*/ 12 w 37"/>
                <a:gd name="T1" fmla="*/ 24 h 25"/>
                <a:gd name="T2" fmla="*/ 24 w 37"/>
                <a:gd name="T3" fmla="*/ 24 h 25"/>
                <a:gd name="T4" fmla="*/ 36 w 37"/>
                <a:gd name="T5" fmla="*/ 12 h 25"/>
                <a:gd name="T6" fmla="*/ 24 w 37"/>
                <a:gd name="T7" fmla="*/ 0 h 25"/>
                <a:gd name="T8" fmla="*/ 12 w 37"/>
                <a:gd name="T9" fmla="*/ 0 h 25"/>
                <a:gd name="T10" fmla="*/ 0 w 37"/>
                <a:gd name="T11" fmla="*/ 12 h 25"/>
                <a:gd name="T12" fmla="*/ 12 w 37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12" y="24"/>
                  </a:moveTo>
                  <a:lnTo>
                    <a:pt x="24" y="24"/>
                  </a:lnTo>
                  <a:cubicBezTo>
                    <a:pt x="30" y="24"/>
                    <a:pt x="36" y="19"/>
                    <a:pt x="36" y="12"/>
                  </a:cubicBezTo>
                  <a:cubicBezTo>
                    <a:pt x="36" y="5"/>
                    <a:pt x="30" y="0"/>
                    <a:pt x="24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3" name="Freeform 227">
              <a:extLst>
                <a:ext uri="{FF2B5EF4-FFF2-40B4-BE49-F238E27FC236}">
                  <a16:creationId xmlns:a16="http://schemas.microsoft.com/office/drawing/2014/main" xmlns="" id="{4BB89870-C02D-BE44-9B4A-B5DB072C4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351" y="2173220"/>
              <a:ext cx="47502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9" y="24"/>
                    <a:pt x="84" y="19"/>
                    <a:pt x="84" y="12"/>
                  </a:cubicBezTo>
                  <a:cubicBezTo>
                    <a:pt x="84" y="5"/>
                    <a:pt x="79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4" name="Freeform 228">
              <a:extLst>
                <a:ext uri="{FF2B5EF4-FFF2-40B4-BE49-F238E27FC236}">
                  <a16:creationId xmlns:a16="http://schemas.microsoft.com/office/drawing/2014/main" xmlns="" id="{92F00C4B-80BC-1F45-9B4F-8C5B36899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849" y="2200720"/>
              <a:ext cx="20001" cy="15001"/>
            </a:xfrm>
            <a:custGeom>
              <a:avLst/>
              <a:gdLst>
                <a:gd name="T0" fmla="*/ 12 w 37"/>
                <a:gd name="T1" fmla="*/ 24 h 25"/>
                <a:gd name="T2" fmla="*/ 24 w 37"/>
                <a:gd name="T3" fmla="*/ 24 h 25"/>
                <a:gd name="T4" fmla="*/ 36 w 37"/>
                <a:gd name="T5" fmla="*/ 12 h 25"/>
                <a:gd name="T6" fmla="*/ 24 w 37"/>
                <a:gd name="T7" fmla="*/ 0 h 25"/>
                <a:gd name="T8" fmla="*/ 12 w 37"/>
                <a:gd name="T9" fmla="*/ 0 h 25"/>
                <a:gd name="T10" fmla="*/ 0 w 37"/>
                <a:gd name="T11" fmla="*/ 12 h 25"/>
                <a:gd name="T12" fmla="*/ 12 w 37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12" y="24"/>
                  </a:moveTo>
                  <a:lnTo>
                    <a:pt x="24" y="24"/>
                  </a:lnTo>
                  <a:cubicBezTo>
                    <a:pt x="30" y="24"/>
                    <a:pt x="36" y="19"/>
                    <a:pt x="36" y="12"/>
                  </a:cubicBezTo>
                  <a:cubicBezTo>
                    <a:pt x="36" y="6"/>
                    <a:pt x="30" y="0"/>
                    <a:pt x="24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5" name="Freeform 229">
              <a:extLst>
                <a:ext uri="{FF2B5EF4-FFF2-40B4-BE49-F238E27FC236}">
                  <a16:creationId xmlns:a16="http://schemas.microsoft.com/office/drawing/2014/main" xmlns="" id="{A3792B42-BFC9-BF49-879D-233DCF96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351" y="2200720"/>
              <a:ext cx="47502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9" y="24"/>
                    <a:pt x="84" y="19"/>
                    <a:pt x="84" y="12"/>
                  </a:cubicBezTo>
                  <a:cubicBezTo>
                    <a:pt x="84" y="6"/>
                    <a:pt x="79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6" name="Freeform 230">
              <a:extLst>
                <a:ext uri="{FF2B5EF4-FFF2-40B4-BE49-F238E27FC236}">
                  <a16:creationId xmlns:a16="http://schemas.microsoft.com/office/drawing/2014/main" xmlns="" id="{E0B0E47A-B10B-574B-B582-0B4C7E58E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849" y="2243224"/>
              <a:ext cx="82506" cy="42502"/>
            </a:xfrm>
            <a:custGeom>
              <a:avLst/>
              <a:gdLst>
                <a:gd name="T0" fmla="*/ 108 w 145"/>
                <a:gd name="T1" fmla="*/ 0 h 74"/>
                <a:gd name="T2" fmla="*/ 36 w 145"/>
                <a:gd name="T3" fmla="*/ 0 h 74"/>
                <a:gd name="T4" fmla="*/ 0 w 145"/>
                <a:gd name="T5" fmla="*/ 37 h 74"/>
                <a:gd name="T6" fmla="*/ 36 w 145"/>
                <a:gd name="T7" fmla="*/ 73 h 74"/>
                <a:gd name="T8" fmla="*/ 108 w 145"/>
                <a:gd name="T9" fmla="*/ 73 h 74"/>
                <a:gd name="T10" fmla="*/ 144 w 145"/>
                <a:gd name="T11" fmla="*/ 37 h 74"/>
                <a:gd name="T12" fmla="*/ 108 w 145"/>
                <a:gd name="T13" fmla="*/ 0 h 74"/>
                <a:gd name="T14" fmla="*/ 108 w 145"/>
                <a:gd name="T15" fmla="*/ 49 h 74"/>
                <a:gd name="T16" fmla="*/ 36 w 145"/>
                <a:gd name="T17" fmla="*/ 49 h 74"/>
                <a:gd name="T18" fmla="*/ 24 w 145"/>
                <a:gd name="T19" fmla="*/ 37 h 74"/>
                <a:gd name="T20" fmla="*/ 36 w 145"/>
                <a:gd name="T21" fmla="*/ 25 h 74"/>
                <a:gd name="T22" fmla="*/ 108 w 145"/>
                <a:gd name="T23" fmla="*/ 25 h 74"/>
                <a:gd name="T24" fmla="*/ 120 w 145"/>
                <a:gd name="T25" fmla="*/ 37 h 74"/>
                <a:gd name="T26" fmla="*/ 108 w 145"/>
                <a:gd name="T27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74">
                  <a:moveTo>
                    <a:pt x="108" y="0"/>
                  </a:moveTo>
                  <a:lnTo>
                    <a:pt x="36" y="0"/>
                  </a:ln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lnTo>
                    <a:pt x="108" y="73"/>
                  </a:lnTo>
                  <a:cubicBezTo>
                    <a:pt x="128" y="73"/>
                    <a:pt x="144" y="57"/>
                    <a:pt x="144" y="37"/>
                  </a:cubicBezTo>
                  <a:cubicBezTo>
                    <a:pt x="144" y="17"/>
                    <a:pt x="128" y="0"/>
                    <a:pt x="108" y="0"/>
                  </a:cubicBezTo>
                  <a:close/>
                  <a:moveTo>
                    <a:pt x="108" y="49"/>
                  </a:moveTo>
                  <a:lnTo>
                    <a:pt x="36" y="49"/>
                  </a:lnTo>
                  <a:cubicBezTo>
                    <a:pt x="29" y="49"/>
                    <a:pt x="24" y="43"/>
                    <a:pt x="24" y="37"/>
                  </a:cubicBezTo>
                  <a:cubicBezTo>
                    <a:pt x="24" y="30"/>
                    <a:pt x="29" y="25"/>
                    <a:pt x="36" y="25"/>
                  </a:cubicBezTo>
                  <a:lnTo>
                    <a:pt x="108" y="25"/>
                  </a:lnTo>
                  <a:cubicBezTo>
                    <a:pt x="115" y="25"/>
                    <a:pt x="120" y="30"/>
                    <a:pt x="120" y="37"/>
                  </a:cubicBezTo>
                  <a:cubicBezTo>
                    <a:pt x="120" y="43"/>
                    <a:pt x="115" y="49"/>
                    <a:pt x="108" y="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7" name="Freeform 231">
              <a:extLst>
                <a:ext uri="{FF2B5EF4-FFF2-40B4-BE49-F238E27FC236}">
                  <a16:creationId xmlns:a16="http://schemas.microsoft.com/office/drawing/2014/main" xmlns="" id="{E4E87E7B-4BBA-B740-8680-A6078084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344" y="2173220"/>
              <a:ext cx="20001" cy="15001"/>
            </a:xfrm>
            <a:custGeom>
              <a:avLst/>
              <a:gdLst>
                <a:gd name="T0" fmla="*/ 12 w 37"/>
                <a:gd name="T1" fmla="*/ 24 h 25"/>
                <a:gd name="T2" fmla="*/ 24 w 37"/>
                <a:gd name="T3" fmla="*/ 24 h 25"/>
                <a:gd name="T4" fmla="*/ 36 w 37"/>
                <a:gd name="T5" fmla="*/ 12 h 25"/>
                <a:gd name="T6" fmla="*/ 24 w 37"/>
                <a:gd name="T7" fmla="*/ 0 h 25"/>
                <a:gd name="T8" fmla="*/ 12 w 37"/>
                <a:gd name="T9" fmla="*/ 0 h 25"/>
                <a:gd name="T10" fmla="*/ 0 w 37"/>
                <a:gd name="T11" fmla="*/ 12 h 25"/>
                <a:gd name="T12" fmla="*/ 12 w 37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12" y="24"/>
                  </a:moveTo>
                  <a:lnTo>
                    <a:pt x="24" y="24"/>
                  </a:lnTo>
                  <a:cubicBezTo>
                    <a:pt x="31" y="24"/>
                    <a:pt x="36" y="19"/>
                    <a:pt x="36" y="12"/>
                  </a:cubicBezTo>
                  <a:cubicBezTo>
                    <a:pt x="36" y="5"/>
                    <a:pt x="31" y="0"/>
                    <a:pt x="24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68" name="Freeform 232">
              <a:extLst>
                <a:ext uri="{FF2B5EF4-FFF2-40B4-BE49-F238E27FC236}">
                  <a16:creationId xmlns:a16="http://schemas.microsoft.com/office/drawing/2014/main" xmlns="" id="{058692CF-BD0A-ED49-B004-754F31BEA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2357" y="2173220"/>
              <a:ext cx="50003" cy="15001"/>
            </a:xfrm>
            <a:custGeom>
              <a:avLst/>
              <a:gdLst>
                <a:gd name="T0" fmla="*/ 73 w 86"/>
                <a:gd name="T1" fmla="*/ 0 h 25"/>
                <a:gd name="T2" fmla="*/ 12 w 86"/>
                <a:gd name="T3" fmla="*/ 0 h 25"/>
                <a:gd name="T4" fmla="*/ 0 w 86"/>
                <a:gd name="T5" fmla="*/ 12 h 25"/>
                <a:gd name="T6" fmla="*/ 12 w 86"/>
                <a:gd name="T7" fmla="*/ 24 h 25"/>
                <a:gd name="T8" fmla="*/ 73 w 86"/>
                <a:gd name="T9" fmla="*/ 24 h 25"/>
                <a:gd name="T10" fmla="*/ 85 w 86"/>
                <a:gd name="T11" fmla="*/ 12 h 25"/>
                <a:gd name="T12" fmla="*/ 73 w 86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5">
                  <a:moveTo>
                    <a:pt x="73" y="0"/>
                  </a:move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  <a:lnTo>
                    <a:pt x="73" y="24"/>
                  </a:lnTo>
                  <a:cubicBezTo>
                    <a:pt x="79" y="24"/>
                    <a:pt x="85" y="19"/>
                    <a:pt x="85" y="12"/>
                  </a:cubicBezTo>
                  <a:cubicBezTo>
                    <a:pt x="85" y="5"/>
                    <a:pt x="79" y="0"/>
                    <a:pt x="7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169" name="Group 377">
            <a:extLst>
              <a:ext uri="{FF2B5EF4-FFF2-40B4-BE49-F238E27FC236}">
                <a16:creationId xmlns:a16="http://schemas.microsoft.com/office/drawing/2014/main" xmlns="" id="{7F890449-4055-C34A-ABBF-0061CC728730}"/>
              </a:ext>
            </a:extLst>
          </p:cNvPr>
          <p:cNvGrpSpPr/>
          <p:nvPr/>
        </p:nvGrpSpPr>
        <p:grpSpPr>
          <a:xfrm>
            <a:off x="6768398" y="4278644"/>
            <a:ext cx="242038" cy="360857"/>
            <a:chOff x="4464653" y="4103334"/>
            <a:chExt cx="275016" cy="4100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0" name="Freeform 81">
              <a:extLst>
                <a:ext uri="{FF2B5EF4-FFF2-40B4-BE49-F238E27FC236}">
                  <a16:creationId xmlns:a16="http://schemas.microsoft.com/office/drawing/2014/main" xmlns="" id="{FA15B91F-7757-5148-BAC5-D55F79D35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653" y="4103334"/>
              <a:ext cx="275016" cy="410024"/>
            </a:xfrm>
            <a:custGeom>
              <a:avLst/>
              <a:gdLst>
                <a:gd name="T0" fmla="*/ 60 w 483"/>
                <a:gd name="T1" fmla="*/ 0 h 723"/>
                <a:gd name="T2" fmla="*/ 0 w 483"/>
                <a:gd name="T3" fmla="*/ 60 h 723"/>
                <a:gd name="T4" fmla="*/ 0 w 483"/>
                <a:gd name="T5" fmla="*/ 662 h 723"/>
                <a:gd name="T6" fmla="*/ 60 w 483"/>
                <a:gd name="T7" fmla="*/ 722 h 723"/>
                <a:gd name="T8" fmla="*/ 421 w 483"/>
                <a:gd name="T9" fmla="*/ 722 h 723"/>
                <a:gd name="T10" fmla="*/ 482 w 483"/>
                <a:gd name="T11" fmla="*/ 662 h 723"/>
                <a:gd name="T12" fmla="*/ 482 w 483"/>
                <a:gd name="T13" fmla="*/ 60 h 723"/>
                <a:gd name="T14" fmla="*/ 421 w 483"/>
                <a:gd name="T15" fmla="*/ 0 h 723"/>
                <a:gd name="T16" fmla="*/ 60 w 483"/>
                <a:gd name="T17" fmla="*/ 0 h 723"/>
                <a:gd name="T18" fmla="*/ 421 w 483"/>
                <a:gd name="T19" fmla="*/ 698 h 723"/>
                <a:gd name="T20" fmla="*/ 60 w 483"/>
                <a:gd name="T21" fmla="*/ 698 h 723"/>
                <a:gd name="T22" fmla="*/ 24 w 483"/>
                <a:gd name="T23" fmla="*/ 662 h 723"/>
                <a:gd name="T24" fmla="*/ 24 w 483"/>
                <a:gd name="T25" fmla="*/ 626 h 723"/>
                <a:gd name="T26" fmla="*/ 457 w 483"/>
                <a:gd name="T27" fmla="*/ 626 h 723"/>
                <a:gd name="T28" fmla="*/ 457 w 483"/>
                <a:gd name="T29" fmla="*/ 662 h 723"/>
                <a:gd name="T30" fmla="*/ 421 w 483"/>
                <a:gd name="T31" fmla="*/ 698 h 723"/>
                <a:gd name="T32" fmla="*/ 457 w 483"/>
                <a:gd name="T33" fmla="*/ 602 h 723"/>
                <a:gd name="T34" fmla="*/ 24 w 483"/>
                <a:gd name="T35" fmla="*/ 602 h 723"/>
                <a:gd name="T36" fmla="*/ 24 w 483"/>
                <a:gd name="T37" fmla="*/ 120 h 723"/>
                <a:gd name="T38" fmla="*/ 457 w 483"/>
                <a:gd name="T39" fmla="*/ 120 h 723"/>
                <a:gd name="T40" fmla="*/ 457 w 483"/>
                <a:gd name="T41" fmla="*/ 602 h 723"/>
                <a:gd name="T42" fmla="*/ 457 w 483"/>
                <a:gd name="T43" fmla="*/ 60 h 723"/>
                <a:gd name="T44" fmla="*/ 457 w 483"/>
                <a:gd name="T45" fmla="*/ 96 h 723"/>
                <a:gd name="T46" fmla="*/ 24 w 483"/>
                <a:gd name="T47" fmla="*/ 96 h 723"/>
                <a:gd name="T48" fmla="*/ 24 w 483"/>
                <a:gd name="T49" fmla="*/ 60 h 723"/>
                <a:gd name="T50" fmla="*/ 60 w 483"/>
                <a:gd name="T51" fmla="*/ 24 h 723"/>
                <a:gd name="T52" fmla="*/ 421 w 483"/>
                <a:gd name="T53" fmla="*/ 24 h 723"/>
                <a:gd name="T54" fmla="*/ 457 w 483"/>
                <a:gd name="T55" fmla="*/ 6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3" h="723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lnTo>
                    <a:pt x="0" y="662"/>
                  </a:lnTo>
                  <a:cubicBezTo>
                    <a:pt x="0" y="695"/>
                    <a:pt x="27" y="722"/>
                    <a:pt x="60" y="722"/>
                  </a:cubicBezTo>
                  <a:lnTo>
                    <a:pt x="421" y="722"/>
                  </a:lnTo>
                  <a:cubicBezTo>
                    <a:pt x="455" y="722"/>
                    <a:pt x="482" y="695"/>
                    <a:pt x="482" y="662"/>
                  </a:cubicBezTo>
                  <a:lnTo>
                    <a:pt x="482" y="60"/>
                  </a:lnTo>
                  <a:cubicBezTo>
                    <a:pt x="482" y="27"/>
                    <a:pt x="455" y="0"/>
                    <a:pt x="421" y="0"/>
                  </a:cubicBezTo>
                  <a:lnTo>
                    <a:pt x="60" y="0"/>
                  </a:lnTo>
                  <a:close/>
                  <a:moveTo>
                    <a:pt x="421" y="698"/>
                  </a:moveTo>
                  <a:lnTo>
                    <a:pt x="60" y="698"/>
                  </a:lnTo>
                  <a:cubicBezTo>
                    <a:pt x="40" y="698"/>
                    <a:pt x="24" y="682"/>
                    <a:pt x="24" y="662"/>
                  </a:cubicBezTo>
                  <a:lnTo>
                    <a:pt x="24" y="626"/>
                  </a:lnTo>
                  <a:lnTo>
                    <a:pt x="457" y="626"/>
                  </a:lnTo>
                  <a:lnTo>
                    <a:pt x="457" y="662"/>
                  </a:lnTo>
                  <a:cubicBezTo>
                    <a:pt x="457" y="682"/>
                    <a:pt x="441" y="698"/>
                    <a:pt x="421" y="698"/>
                  </a:cubicBezTo>
                  <a:close/>
                  <a:moveTo>
                    <a:pt x="457" y="602"/>
                  </a:moveTo>
                  <a:lnTo>
                    <a:pt x="24" y="602"/>
                  </a:lnTo>
                  <a:lnTo>
                    <a:pt x="24" y="120"/>
                  </a:lnTo>
                  <a:lnTo>
                    <a:pt x="457" y="120"/>
                  </a:lnTo>
                  <a:lnTo>
                    <a:pt x="457" y="602"/>
                  </a:lnTo>
                  <a:close/>
                  <a:moveTo>
                    <a:pt x="457" y="60"/>
                  </a:moveTo>
                  <a:lnTo>
                    <a:pt x="457" y="96"/>
                  </a:lnTo>
                  <a:lnTo>
                    <a:pt x="24" y="96"/>
                  </a:lnTo>
                  <a:lnTo>
                    <a:pt x="24" y="60"/>
                  </a:lnTo>
                  <a:cubicBezTo>
                    <a:pt x="24" y="40"/>
                    <a:pt x="40" y="24"/>
                    <a:pt x="60" y="24"/>
                  </a:cubicBezTo>
                  <a:lnTo>
                    <a:pt x="421" y="24"/>
                  </a:lnTo>
                  <a:cubicBezTo>
                    <a:pt x="441" y="24"/>
                    <a:pt x="457" y="40"/>
                    <a:pt x="457" y="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71" name="Freeform 82">
              <a:extLst>
                <a:ext uri="{FF2B5EF4-FFF2-40B4-BE49-F238E27FC236}">
                  <a16:creationId xmlns:a16="http://schemas.microsoft.com/office/drawing/2014/main" xmlns="" id="{74CF62B1-DDB1-054A-ADD9-7DCE7A718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660" y="4473356"/>
              <a:ext cx="42503" cy="15001"/>
            </a:xfrm>
            <a:custGeom>
              <a:avLst/>
              <a:gdLst>
                <a:gd name="T0" fmla="*/ 12 w 73"/>
                <a:gd name="T1" fmla="*/ 24 h 25"/>
                <a:gd name="T2" fmla="*/ 60 w 73"/>
                <a:gd name="T3" fmla="*/ 24 h 25"/>
                <a:gd name="T4" fmla="*/ 72 w 73"/>
                <a:gd name="T5" fmla="*/ 12 h 25"/>
                <a:gd name="T6" fmla="*/ 60 w 73"/>
                <a:gd name="T7" fmla="*/ 0 h 25"/>
                <a:gd name="T8" fmla="*/ 12 w 73"/>
                <a:gd name="T9" fmla="*/ 0 h 25"/>
                <a:gd name="T10" fmla="*/ 0 w 73"/>
                <a:gd name="T11" fmla="*/ 12 h 25"/>
                <a:gd name="T12" fmla="*/ 12 w 73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12" y="24"/>
                  </a:moveTo>
                  <a:lnTo>
                    <a:pt x="60" y="24"/>
                  </a:lnTo>
                  <a:cubicBezTo>
                    <a:pt x="66" y="24"/>
                    <a:pt x="72" y="19"/>
                    <a:pt x="72" y="12"/>
                  </a:cubicBezTo>
                  <a:cubicBezTo>
                    <a:pt x="72" y="5"/>
                    <a:pt x="66" y="0"/>
                    <a:pt x="60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72" name="Freeform 83">
              <a:extLst>
                <a:ext uri="{FF2B5EF4-FFF2-40B4-BE49-F238E27FC236}">
                  <a16:creationId xmlns:a16="http://schemas.microsoft.com/office/drawing/2014/main" xmlns="" id="{2D7EA6F1-F61C-DE4E-A94D-8688820F3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161" y="4130835"/>
              <a:ext cx="27501" cy="15001"/>
            </a:xfrm>
            <a:custGeom>
              <a:avLst/>
              <a:gdLst>
                <a:gd name="T0" fmla="*/ 36 w 49"/>
                <a:gd name="T1" fmla="*/ 0 h 25"/>
                <a:gd name="T2" fmla="*/ 12 w 49"/>
                <a:gd name="T3" fmla="*/ 0 h 25"/>
                <a:gd name="T4" fmla="*/ 0 w 49"/>
                <a:gd name="T5" fmla="*/ 12 h 25"/>
                <a:gd name="T6" fmla="*/ 12 w 49"/>
                <a:gd name="T7" fmla="*/ 24 h 25"/>
                <a:gd name="T8" fmla="*/ 36 w 49"/>
                <a:gd name="T9" fmla="*/ 24 h 25"/>
                <a:gd name="T10" fmla="*/ 48 w 49"/>
                <a:gd name="T11" fmla="*/ 12 h 25"/>
                <a:gd name="T12" fmla="*/ 36 w 4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5">
                  <a:moveTo>
                    <a:pt x="36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36" y="24"/>
                  </a:lnTo>
                  <a:cubicBezTo>
                    <a:pt x="42" y="24"/>
                    <a:pt x="48" y="19"/>
                    <a:pt x="48" y="12"/>
                  </a:cubicBezTo>
                  <a:cubicBezTo>
                    <a:pt x="48" y="5"/>
                    <a:pt x="42" y="0"/>
                    <a:pt x="3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73" name="Freeform 84">
              <a:extLst>
                <a:ext uri="{FF2B5EF4-FFF2-40B4-BE49-F238E27FC236}">
                  <a16:creationId xmlns:a16="http://schemas.microsoft.com/office/drawing/2014/main" xmlns="" id="{5DACBC89-539E-B648-9578-CC57D7CA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155" y="4310845"/>
              <a:ext cx="220013" cy="122508"/>
            </a:xfrm>
            <a:custGeom>
              <a:avLst/>
              <a:gdLst>
                <a:gd name="T0" fmla="*/ 96 w 386"/>
                <a:gd name="T1" fmla="*/ 34 h 214"/>
                <a:gd name="T2" fmla="*/ 95 w 386"/>
                <a:gd name="T3" fmla="*/ 35 h 214"/>
                <a:gd name="T4" fmla="*/ 27 w 386"/>
                <a:gd name="T5" fmla="*/ 103 h 214"/>
                <a:gd name="T6" fmla="*/ 26 w 386"/>
                <a:gd name="T7" fmla="*/ 104 h 214"/>
                <a:gd name="T8" fmla="*/ 26 w 386"/>
                <a:gd name="T9" fmla="*/ 105 h 214"/>
                <a:gd name="T10" fmla="*/ 0 w 386"/>
                <a:gd name="T11" fmla="*/ 201 h 214"/>
                <a:gd name="T12" fmla="*/ 4 w 386"/>
                <a:gd name="T13" fmla="*/ 209 h 214"/>
                <a:gd name="T14" fmla="*/ 12 w 386"/>
                <a:gd name="T15" fmla="*/ 213 h 214"/>
                <a:gd name="T16" fmla="*/ 373 w 386"/>
                <a:gd name="T17" fmla="*/ 213 h 214"/>
                <a:gd name="T18" fmla="*/ 382 w 386"/>
                <a:gd name="T19" fmla="*/ 209 h 214"/>
                <a:gd name="T20" fmla="*/ 385 w 386"/>
                <a:gd name="T21" fmla="*/ 201 h 214"/>
                <a:gd name="T22" fmla="*/ 360 w 386"/>
                <a:gd name="T23" fmla="*/ 105 h 214"/>
                <a:gd name="T24" fmla="*/ 360 w 386"/>
                <a:gd name="T25" fmla="*/ 104 h 214"/>
                <a:gd name="T26" fmla="*/ 359 w 386"/>
                <a:gd name="T27" fmla="*/ 103 h 214"/>
                <a:gd name="T28" fmla="*/ 290 w 386"/>
                <a:gd name="T29" fmla="*/ 35 h 214"/>
                <a:gd name="T30" fmla="*/ 289 w 386"/>
                <a:gd name="T31" fmla="*/ 34 h 214"/>
                <a:gd name="T32" fmla="*/ 288 w 386"/>
                <a:gd name="T33" fmla="*/ 34 h 214"/>
                <a:gd name="T34" fmla="*/ 97 w 386"/>
                <a:gd name="T35" fmla="*/ 34 h 214"/>
                <a:gd name="T36" fmla="*/ 96 w 386"/>
                <a:gd name="T37" fmla="*/ 34 h 214"/>
                <a:gd name="T38" fmla="*/ 159 w 386"/>
                <a:gd name="T39" fmla="*/ 189 h 214"/>
                <a:gd name="T40" fmla="*/ 193 w 386"/>
                <a:gd name="T41" fmla="*/ 165 h 214"/>
                <a:gd name="T42" fmla="*/ 227 w 386"/>
                <a:gd name="T43" fmla="*/ 189 h 214"/>
                <a:gd name="T44" fmla="*/ 159 w 386"/>
                <a:gd name="T45" fmla="*/ 189 h 214"/>
                <a:gd name="T46" fmla="*/ 104 w 386"/>
                <a:gd name="T47" fmla="*/ 71 h 214"/>
                <a:gd name="T48" fmla="*/ 114 w 386"/>
                <a:gd name="T49" fmla="*/ 77 h 214"/>
                <a:gd name="T50" fmla="*/ 125 w 386"/>
                <a:gd name="T51" fmla="*/ 71 h 214"/>
                <a:gd name="T52" fmla="*/ 125 w 386"/>
                <a:gd name="T53" fmla="*/ 59 h 214"/>
                <a:gd name="T54" fmla="*/ 119 w 386"/>
                <a:gd name="T55" fmla="*/ 49 h 214"/>
                <a:gd name="T56" fmla="*/ 181 w 386"/>
                <a:gd name="T57" fmla="*/ 33 h 214"/>
                <a:gd name="T58" fmla="*/ 181 w 386"/>
                <a:gd name="T59" fmla="*/ 44 h 214"/>
                <a:gd name="T60" fmla="*/ 193 w 386"/>
                <a:gd name="T61" fmla="*/ 56 h 214"/>
                <a:gd name="T62" fmla="*/ 205 w 386"/>
                <a:gd name="T63" fmla="*/ 44 h 214"/>
                <a:gd name="T64" fmla="*/ 205 w 386"/>
                <a:gd name="T65" fmla="*/ 33 h 214"/>
                <a:gd name="T66" fmla="*/ 266 w 386"/>
                <a:gd name="T67" fmla="*/ 49 h 214"/>
                <a:gd name="T68" fmla="*/ 261 w 386"/>
                <a:gd name="T69" fmla="*/ 59 h 214"/>
                <a:gd name="T70" fmla="*/ 261 w 386"/>
                <a:gd name="T71" fmla="*/ 71 h 214"/>
                <a:gd name="T72" fmla="*/ 271 w 386"/>
                <a:gd name="T73" fmla="*/ 77 h 214"/>
                <a:gd name="T74" fmla="*/ 281 w 386"/>
                <a:gd name="T75" fmla="*/ 71 h 214"/>
                <a:gd name="T76" fmla="*/ 287 w 386"/>
                <a:gd name="T77" fmla="*/ 61 h 214"/>
                <a:gd name="T78" fmla="*/ 332 w 386"/>
                <a:gd name="T79" fmla="*/ 106 h 214"/>
                <a:gd name="T80" fmla="*/ 322 w 386"/>
                <a:gd name="T81" fmla="*/ 112 h 214"/>
                <a:gd name="T82" fmla="*/ 318 w 386"/>
                <a:gd name="T83" fmla="*/ 128 h 214"/>
                <a:gd name="T84" fmla="*/ 334 w 386"/>
                <a:gd name="T85" fmla="*/ 133 h 214"/>
                <a:gd name="T86" fmla="*/ 344 w 386"/>
                <a:gd name="T87" fmla="*/ 127 h 214"/>
                <a:gd name="T88" fmla="*/ 361 w 386"/>
                <a:gd name="T89" fmla="*/ 189 h 214"/>
                <a:gd name="T90" fmla="*/ 252 w 386"/>
                <a:gd name="T91" fmla="*/ 189 h 214"/>
                <a:gd name="T92" fmla="*/ 217 w 386"/>
                <a:gd name="T93" fmla="*/ 146 h 214"/>
                <a:gd name="T94" fmla="*/ 240 w 386"/>
                <a:gd name="T95" fmla="*/ 85 h 214"/>
                <a:gd name="T96" fmla="*/ 238 w 386"/>
                <a:gd name="T97" fmla="*/ 73 h 214"/>
                <a:gd name="T98" fmla="*/ 227 w 386"/>
                <a:gd name="T99" fmla="*/ 68 h 214"/>
                <a:gd name="T100" fmla="*/ 217 w 386"/>
                <a:gd name="T101" fmla="*/ 76 h 214"/>
                <a:gd name="T102" fmla="*/ 193 w 386"/>
                <a:gd name="T103" fmla="*/ 141 h 214"/>
                <a:gd name="T104" fmla="*/ 193 w 386"/>
                <a:gd name="T105" fmla="*/ 141 h 214"/>
                <a:gd name="T106" fmla="*/ 134 w 386"/>
                <a:gd name="T107" fmla="*/ 189 h 214"/>
                <a:gd name="T108" fmla="*/ 24 w 386"/>
                <a:gd name="T109" fmla="*/ 189 h 214"/>
                <a:gd name="T110" fmla="*/ 41 w 386"/>
                <a:gd name="T111" fmla="*/ 127 h 214"/>
                <a:gd name="T112" fmla="*/ 51 w 386"/>
                <a:gd name="T113" fmla="*/ 133 h 214"/>
                <a:gd name="T114" fmla="*/ 63 w 386"/>
                <a:gd name="T115" fmla="*/ 133 h 214"/>
                <a:gd name="T116" fmla="*/ 69 w 386"/>
                <a:gd name="T117" fmla="*/ 122 h 214"/>
                <a:gd name="T118" fmla="*/ 63 w 386"/>
                <a:gd name="T119" fmla="*/ 112 h 214"/>
                <a:gd name="T120" fmla="*/ 53 w 386"/>
                <a:gd name="T121" fmla="*/ 106 h 214"/>
                <a:gd name="T122" fmla="*/ 98 w 386"/>
                <a:gd name="T123" fmla="*/ 61 h 214"/>
                <a:gd name="T124" fmla="*/ 104 w 386"/>
                <a:gd name="T125" fmla="*/ 7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6" h="214">
                  <a:moveTo>
                    <a:pt x="96" y="34"/>
                  </a:moveTo>
                  <a:cubicBezTo>
                    <a:pt x="96" y="34"/>
                    <a:pt x="96" y="34"/>
                    <a:pt x="95" y="35"/>
                  </a:cubicBezTo>
                  <a:cubicBezTo>
                    <a:pt x="67" y="51"/>
                    <a:pt x="43" y="75"/>
                    <a:pt x="27" y="103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9" y="134"/>
                    <a:pt x="0" y="167"/>
                    <a:pt x="0" y="201"/>
                  </a:cubicBezTo>
                  <a:cubicBezTo>
                    <a:pt x="0" y="204"/>
                    <a:pt x="1" y="207"/>
                    <a:pt x="4" y="209"/>
                  </a:cubicBezTo>
                  <a:cubicBezTo>
                    <a:pt x="6" y="211"/>
                    <a:pt x="9" y="213"/>
                    <a:pt x="12" y="213"/>
                  </a:cubicBezTo>
                  <a:lnTo>
                    <a:pt x="373" y="213"/>
                  </a:lnTo>
                  <a:cubicBezTo>
                    <a:pt x="377" y="213"/>
                    <a:pt x="380" y="211"/>
                    <a:pt x="382" y="209"/>
                  </a:cubicBezTo>
                  <a:cubicBezTo>
                    <a:pt x="384" y="207"/>
                    <a:pt x="385" y="204"/>
                    <a:pt x="385" y="201"/>
                  </a:cubicBezTo>
                  <a:cubicBezTo>
                    <a:pt x="385" y="167"/>
                    <a:pt x="377" y="134"/>
                    <a:pt x="360" y="105"/>
                  </a:cubicBezTo>
                  <a:cubicBezTo>
                    <a:pt x="360" y="105"/>
                    <a:pt x="360" y="105"/>
                    <a:pt x="360" y="104"/>
                  </a:cubicBezTo>
                  <a:cubicBezTo>
                    <a:pt x="359" y="104"/>
                    <a:pt x="359" y="104"/>
                    <a:pt x="359" y="103"/>
                  </a:cubicBezTo>
                  <a:cubicBezTo>
                    <a:pt x="342" y="75"/>
                    <a:pt x="318" y="51"/>
                    <a:pt x="290" y="35"/>
                  </a:cubicBezTo>
                  <a:cubicBezTo>
                    <a:pt x="290" y="34"/>
                    <a:pt x="289" y="34"/>
                    <a:pt x="289" y="34"/>
                  </a:cubicBezTo>
                  <a:lnTo>
                    <a:pt x="288" y="34"/>
                  </a:lnTo>
                  <a:cubicBezTo>
                    <a:pt x="229" y="0"/>
                    <a:pt x="156" y="0"/>
                    <a:pt x="97" y="34"/>
                  </a:cubicBezTo>
                  <a:cubicBezTo>
                    <a:pt x="97" y="34"/>
                    <a:pt x="97" y="34"/>
                    <a:pt x="96" y="34"/>
                  </a:cubicBezTo>
                  <a:close/>
                  <a:moveTo>
                    <a:pt x="159" y="189"/>
                  </a:moveTo>
                  <a:cubicBezTo>
                    <a:pt x="164" y="174"/>
                    <a:pt x="177" y="165"/>
                    <a:pt x="193" y="165"/>
                  </a:cubicBezTo>
                  <a:cubicBezTo>
                    <a:pt x="208" y="165"/>
                    <a:pt x="222" y="174"/>
                    <a:pt x="227" y="189"/>
                  </a:cubicBezTo>
                  <a:lnTo>
                    <a:pt x="159" y="189"/>
                  </a:lnTo>
                  <a:close/>
                  <a:moveTo>
                    <a:pt x="104" y="71"/>
                  </a:moveTo>
                  <a:cubicBezTo>
                    <a:pt x="106" y="75"/>
                    <a:pt x="109" y="77"/>
                    <a:pt x="114" y="77"/>
                  </a:cubicBezTo>
                  <a:cubicBezTo>
                    <a:pt x="118" y="77"/>
                    <a:pt x="123" y="75"/>
                    <a:pt x="125" y="71"/>
                  </a:cubicBezTo>
                  <a:cubicBezTo>
                    <a:pt x="127" y="67"/>
                    <a:pt x="127" y="63"/>
                    <a:pt x="125" y="59"/>
                  </a:cubicBezTo>
                  <a:lnTo>
                    <a:pt x="119" y="49"/>
                  </a:lnTo>
                  <a:cubicBezTo>
                    <a:pt x="138" y="40"/>
                    <a:pt x="159" y="34"/>
                    <a:pt x="181" y="33"/>
                  </a:cubicBezTo>
                  <a:lnTo>
                    <a:pt x="181" y="44"/>
                  </a:lnTo>
                  <a:cubicBezTo>
                    <a:pt x="181" y="51"/>
                    <a:pt x="186" y="56"/>
                    <a:pt x="193" y="56"/>
                  </a:cubicBezTo>
                  <a:cubicBezTo>
                    <a:pt x="199" y="56"/>
                    <a:pt x="205" y="51"/>
                    <a:pt x="205" y="44"/>
                  </a:cubicBezTo>
                  <a:lnTo>
                    <a:pt x="205" y="33"/>
                  </a:lnTo>
                  <a:cubicBezTo>
                    <a:pt x="226" y="34"/>
                    <a:pt x="247" y="40"/>
                    <a:pt x="266" y="49"/>
                  </a:cubicBezTo>
                  <a:lnTo>
                    <a:pt x="261" y="59"/>
                  </a:lnTo>
                  <a:cubicBezTo>
                    <a:pt x="258" y="63"/>
                    <a:pt x="258" y="67"/>
                    <a:pt x="261" y="71"/>
                  </a:cubicBezTo>
                  <a:cubicBezTo>
                    <a:pt x="263" y="75"/>
                    <a:pt x="267" y="77"/>
                    <a:pt x="271" y="77"/>
                  </a:cubicBezTo>
                  <a:cubicBezTo>
                    <a:pt x="275" y="77"/>
                    <a:pt x="279" y="75"/>
                    <a:pt x="281" y="71"/>
                  </a:cubicBezTo>
                  <a:lnTo>
                    <a:pt x="287" y="61"/>
                  </a:lnTo>
                  <a:cubicBezTo>
                    <a:pt x="305" y="73"/>
                    <a:pt x="320" y="89"/>
                    <a:pt x="332" y="106"/>
                  </a:cubicBezTo>
                  <a:lnTo>
                    <a:pt x="322" y="112"/>
                  </a:lnTo>
                  <a:cubicBezTo>
                    <a:pt x="316" y="115"/>
                    <a:pt x="314" y="123"/>
                    <a:pt x="318" y="128"/>
                  </a:cubicBezTo>
                  <a:cubicBezTo>
                    <a:pt x="321" y="134"/>
                    <a:pt x="328" y="136"/>
                    <a:pt x="334" y="133"/>
                  </a:cubicBezTo>
                  <a:lnTo>
                    <a:pt x="344" y="127"/>
                  </a:lnTo>
                  <a:cubicBezTo>
                    <a:pt x="354" y="146"/>
                    <a:pt x="359" y="167"/>
                    <a:pt x="361" y="189"/>
                  </a:cubicBezTo>
                  <a:lnTo>
                    <a:pt x="252" y="189"/>
                  </a:lnTo>
                  <a:cubicBezTo>
                    <a:pt x="248" y="170"/>
                    <a:pt x="235" y="154"/>
                    <a:pt x="217" y="146"/>
                  </a:cubicBezTo>
                  <a:lnTo>
                    <a:pt x="240" y="85"/>
                  </a:lnTo>
                  <a:cubicBezTo>
                    <a:pt x="242" y="81"/>
                    <a:pt x="241" y="76"/>
                    <a:pt x="238" y="73"/>
                  </a:cubicBezTo>
                  <a:cubicBezTo>
                    <a:pt x="235" y="69"/>
                    <a:pt x="231" y="67"/>
                    <a:pt x="227" y="68"/>
                  </a:cubicBezTo>
                  <a:cubicBezTo>
                    <a:pt x="223" y="68"/>
                    <a:pt x="219" y="72"/>
                    <a:pt x="217" y="76"/>
                  </a:cubicBezTo>
                  <a:lnTo>
                    <a:pt x="193" y="141"/>
                  </a:lnTo>
                  <a:lnTo>
                    <a:pt x="193" y="141"/>
                  </a:lnTo>
                  <a:cubicBezTo>
                    <a:pt x="164" y="141"/>
                    <a:pt x="139" y="161"/>
                    <a:pt x="134" y="189"/>
                  </a:cubicBezTo>
                  <a:lnTo>
                    <a:pt x="24" y="189"/>
                  </a:lnTo>
                  <a:cubicBezTo>
                    <a:pt x="26" y="167"/>
                    <a:pt x="32" y="146"/>
                    <a:pt x="41" y="127"/>
                  </a:cubicBezTo>
                  <a:lnTo>
                    <a:pt x="51" y="133"/>
                  </a:lnTo>
                  <a:cubicBezTo>
                    <a:pt x="55" y="135"/>
                    <a:pt x="59" y="135"/>
                    <a:pt x="63" y="133"/>
                  </a:cubicBezTo>
                  <a:cubicBezTo>
                    <a:pt x="67" y="131"/>
                    <a:pt x="69" y="127"/>
                    <a:pt x="69" y="122"/>
                  </a:cubicBezTo>
                  <a:cubicBezTo>
                    <a:pt x="69" y="118"/>
                    <a:pt x="67" y="114"/>
                    <a:pt x="63" y="112"/>
                  </a:cubicBezTo>
                  <a:lnTo>
                    <a:pt x="53" y="106"/>
                  </a:lnTo>
                  <a:cubicBezTo>
                    <a:pt x="65" y="89"/>
                    <a:pt x="81" y="73"/>
                    <a:pt x="98" y="61"/>
                  </a:cubicBezTo>
                  <a:lnTo>
                    <a:pt x="104" y="7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74" name="Freeform 85">
              <a:extLst>
                <a:ext uri="{FF2B5EF4-FFF2-40B4-BE49-F238E27FC236}">
                  <a16:creationId xmlns:a16="http://schemas.microsoft.com/office/drawing/2014/main" xmlns="" id="{50BAAD52-9779-F943-9205-2561A87A7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155" y="4180838"/>
              <a:ext cx="120007" cy="120007"/>
            </a:xfrm>
            <a:custGeom>
              <a:avLst/>
              <a:gdLst>
                <a:gd name="T0" fmla="*/ 37 w 212"/>
                <a:gd name="T1" fmla="*/ 174 h 212"/>
                <a:gd name="T2" fmla="*/ 37 w 212"/>
                <a:gd name="T3" fmla="*/ 174 h 212"/>
                <a:gd name="T4" fmla="*/ 173 w 212"/>
                <a:gd name="T5" fmla="*/ 174 h 212"/>
                <a:gd name="T6" fmla="*/ 173 w 212"/>
                <a:gd name="T7" fmla="*/ 174 h 212"/>
                <a:gd name="T8" fmla="*/ 174 w 212"/>
                <a:gd name="T9" fmla="*/ 173 h 212"/>
                <a:gd name="T10" fmla="*/ 174 w 212"/>
                <a:gd name="T11" fmla="*/ 38 h 212"/>
                <a:gd name="T12" fmla="*/ 173 w 212"/>
                <a:gd name="T13" fmla="*/ 37 h 212"/>
                <a:gd name="T14" fmla="*/ 173 w 212"/>
                <a:gd name="T15" fmla="*/ 37 h 212"/>
                <a:gd name="T16" fmla="*/ 37 w 212"/>
                <a:gd name="T17" fmla="*/ 37 h 212"/>
                <a:gd name="T18" fmla="*/ 37 w 212"/>
                <a:gd name="T19" fmla="*/ 37 h 212"/>
                <a:gd name="T20" fmla="*/ 37 w 212"/>
                <a:gd name="T21" fmla="*/ 38 h 212"/>
                <a:gd name="T22" fmla="*/ 37 w 212"/>
                <a:gd name="T23" fmla="*/ 173 h 212"/>
                <a:gd name="T24" fmla="*/ 37 w 212"/>
                <a:gd name="T25" fmla="*/ 174 h 212"/>
                <a:gd name="T26" fmla="*/ 45 w 212"/>
                <a:gd name="T27" fmla="*/ 94 h 212"/>
                <a:gd name="T28" fmla="*/ 34 w 212"/>
                <a:gd name="T29" fmla="*/ 94 h 212"/>
                <a:gd name="T30" fmla="*/ 47 w 212"/>
                <a:gd name="T31" fmla="*/ 64 h 212"/>
                <a:gd name="T32" fmla="*/ 54 w 212"/>
                <a:gd name="T33" fmla="*/ 72 h 212"/>
                <a:gd name="T34" fmla="*/ 71 w 212"/>
                <a:gd name="T35" fmla="*/ 71 h 212"/>
                <a:gd name="T36" fmla="*/ 71 w 212"/>
                <a:gd name="T37" fmla="*/ 54 h 212"/>
                <a:gd name="T38" fmla="*/ 64 w 212"/>
                <a:gd name="T39" fmla="*/ 47 h 212"/>
                <a:gd name="T40" fmla="*/ 93 w 212"/>
                <a:gd name="T41" fmla="*/ 34 h 212"/>
                <a:gd name="T42" fmla="*/ 93 w 212"/>
                <a:gd name="T43" fmla="*/ 45 h 212"/>
                <a:gd name="T44" fmla="*/ 105 w 212"/>
                <a:gd name="T45" fmla="*/ 57 h 212"/>
                <a:gd name="T46" fmla="*/ 117 w 212"/>
                <a:gd name="T47" fmla="*/ 45 h 212"/>
                <a:gd name="T48" fmla="*/ 117 w 212"/>
                <a:gd name="T49" fmla="*/ 34 h 212"/>
                <a:gd name="T50" fmla="*/ 147 w 212"/>
                <a:gd name="T51" fmla="*/ 47 h 212"/>
                <a:gd name="T52" fmla="*/ 139 w 212"/>
                <a:gd name="T53" fmla="*/ 54 h 212"/>
                <a:gd name="T54" fmla="*/ 139 w 212"/>
                <a:gd name="T55" fmla="*/ 71 h 212"/>
                <a:gd name="T56" fmla="*/ 156 w 212"/>
                <a:gd name="T57" fmla="*/ 72 h 212"/>
                <a:gd name="T58" fmla="*/ 164 w 212"/>
                <a:gd name="T59" fmla="*/ 64 h 212"/>
                <a:gd name="T60" fmla="*/ 177 w 212"/>
                <a:gd name="T61" fmla="*/ 94 h 212"/>
                <a:gd name="T62" fmla="*/ 166 w 212"/>
                <a:gd name="T63" fmla="*/ 94 h 212"/>
                <a:gd name="T64" fmla="*/ 154 w 212"/>
                <a:gd name="T65" fmla="*/ 106 h 212"/>
                <a:gd name="T66" fmla="*/ 166 w 212"/>
                <a:gd name="T67" fmla="*/ 118 h 212"/>
                <a:gd name="T68" fmla="*/ 177 w 212"/>
                <a:gd name="T69" fmla="*/ 118 h 212"/>
                <a:gd name="T70" fmla="*/ 164 w 212"/>
                <a:gd name="T71" fmla="*/ 147 h 212"/>
                <a:gd name="T72" fmla="*/ 156 w 212"/>
                <a:gd name="T73" fmla="*/ 140 h 212"/>
                <a:gd name="T74" fmla="*/ 139 w 212"/>
                <a:gd name="T75" fmla="*/ 140 h 212"/>
                <a:gd name="T76" fmla="*/ 139 w 212"/>
                <a:gd name="T77" fmla="*/ 157 h 212"/>
                <a:gd name="T78" fmla="*/ 147 w 212"/>
                <a:gd name="T79" fmla="*/ 164 h 212"/>
                <a:gd name="T80" fmla="*/ 117 w 212"/>
                <a:gd name="T81" fmla="*/ 177 h 212"/>
                <a:gd name="T82" fmla="*/ 117 w 212"/>
                <a:gd name="T83" fmla="*/ 166 h 212"/>
                <a:gd name="T84" fmla="*/ 105 w 212"/>
                <a:gd name="T85" fmla="*/ 154 h 212"/>
                <a:gd name="T86" fmla="*/ 93 w 212"/>
                <a:gd name="T87" fmla="*/ 166 h 212"/>
                <a:gd name="T88" fmla="*/ 93 w 212"/>
                <a:gd name="T89" fmla="*/ 177 h 212"/>
                <a:gd name="T90" fmla="*/ 64 w 212"/>
                <a:gd name="T91" fmla="*/ 164 h 212"/>
                <a:gd name="T92" fmla="*/ 71 w 212"/>
                <a:gd name="T93" fmla="*/ 157 h 212"/>
                <a:gd name="T94" fmla="*/ 71 w 212"/>
                <a:gd name="T95" fmla="*/ 140 h 212"/>
                <a:gd name="T96" fmla="*/ 54 w 212"/>
                <a:gd name="T97" fmla="*/ 140 h 212"/>
                <a:gd name="T98" fmla="*/ 47 w 212"/>
                <a:gd name="T99" fmla="*/ 147 h 212"/>
                <a:gd name="T100" fmla="*/ 34 w 212"/>
                <a:gd name="T101" fmla="*/ 118 h 212"/>
                <a:gd name="T102" fmla="*/ 45 w 212"/>
                <a:gd name="T103" fmla="*/ 118 h 212"/>
                <a:gd name="T104" fmla="*/ 57 w 212"/>
                <a:gd name="T105" fmla="*/ 106 h 212"/>
                <a:gd name="T106" fmla="*/ 45 w 212"/>
                <a:gd name="T107" fmla="*/ 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" h="212">
                  <a:moveTo>
                    <a:pt x="37" y="174"/>
                  </a:moveTo>
                  <a:lnTo>
                    <a:pt x="37" y="174"/>
                  </a:lnTo>
                  <a:cubicBezTo>
                    <a:pt x="75" y="211"/>
                    <a:pt x="136" y="211"/>
                    <a:pt x="173" y="174"/>
                  </a:cubicBezTo>
                  <a:lnTo>
                    <a:pt x="173" y="174"/>
                  </a:lnTo>
                  <a:cubicBezTo>
                    <a:pt x="174" y="174"/>
                    <a:pt x="174" y="174"/>
                    <a:pt x="174" y="173"/>
                  </a:cubicBezTo>
                  <a:cubicBezTo>
                    <a:pt x="211" y="136"/>
                    <a:pt x="211" y="75"/>
                    <a:pt x="174" y="38"/>
                  </a:cubicBezTo>
                  <a:cubicBezTo>
                    <a:pt x="174" y="38"/>
                    <a:pt x="174" y="38"/>
                    <a:pt x="173" y="37"/>
                  </a:cubicBezTo>
                  <a:lnTo>
                    <a:pt x="173" y="37"/>
                  </a:lnTo>
                  <a:cubicBezTo>
                    <a:pt x="136" y="0"/>
                    <a:pt x="75" y="0"/>
                    <a:pt x="37" y="37"/>
                  </a:cubicBezTo>
                  <a:lnTo>
                    <a:pt x="37" y="37"/>
                  </a:lnTo>
                  <a:cubicBezTo>
                    <a:pt x="37" y="38"/>
                    <a:pt x="37" y="38"/>
                    <a:pt x="37" y="38"/>
                  </a:cubicBezTo>
                  <a:cubicBezTo>
                    <a:pt x="0" y="75"/>
                    <a:pt x="0" y="136"/>
                    <a:pt x="37" y="173"/>
                  </a:cubicBezTo>
                  <a:cubicBezTo>
                    <a:pt x="37" y="174"/>
                    <a:pt x="37" y="174"/>
                    <a:pt x="37" y="174"/>
                  </a:cubicBezTo>
                  <a:close/>
                  <a:moveTo>
                    <a:pt x="45" y="94"/>
                  </a:moveTo>
                  <a:lnTo>
                    <a:pt x="34" y="94"/>
                  </a:lnTo>
                  <a:cubicBezTo>
                    <a:pt x="36" y="83"/>
                    <a:pt x="40" y="73"/>
                    <a:pt x="47" y="64"/>
                  </a:cubicBezTo>
                  <a:lnTo>
                    <a:pt x="54" y="72"/>
                  </a:lnTo>
                  <a:cubicBezTo>
                    <a:pt x="59" y="76"/>
                    <a:pt x="67" y="76"/>
                    <a:pt x="71" y="71"/>
                  </a:cubicBezTo>
                  <a:cubicBezTo>
                    <a:pt x="76" y="67"/>
                    <a:pt x="76" y="59"/>
                    <a:pt x="71" y="54"/>
                  </a:cubicBezTo>
                  <a:lnTo>
                    <a:pt x="64" y="47"/>
                  </a:lnTo>
                  <a:cubicBezTo>
                    <a:pt x="72" y="40"/>
                    <a:pt x="83" y="36"/>
                    <a:pt x="93" y="34"/>
                  </a:cubicBezTo>
                  <a:lnTo>
                    <a:pt x="93" y="45"/>
                  </a:lnTo>
                  <a:cubicBezTo>
                    <a:pt x="93" y="52"/>
                    <a:pt x="98" y="57"/>
                    <a:pt x="105" y="57"/>
                  </a:cubicBezTo>
                  <a:cubicBezTo>
                    <a:pt x="111" y="57"/>
                    <a:pt x="117" y="52"/>
                    <a:pt x="117" y="45"/>
                  </a:cubicBezTo>
                  <a:lnTo>
                    <a:pt x="117" y="34"/>
                  </a:lnTo>
                  <a:cubicBezTo>
                    <a:pt x="128" y="36"/>
                    <a:pt x="138" y="40"/>
                    <a:pt x="147" y="47"/>
                  </a:cubicBezTo>
                  <a:lnTo>
                    <a:pt x="139" y="54"/>
                  </a:lnTo>
                  <a:cubicBezTo>
                    <a:pt x="135" y="59"/>
                    <a:pt x="135" y="67"/>
                    <a:pt x="139" y="71"/>
                  </a:cubicBezTo>
                  <a:cubicBezTo>
                    <a:pt x="144" y="76"/>
                    <a:pt x="152" y="76"/>
                    <a:pt x="156" y="72"/>
                  </a:cubicBezTo>
                  <a:lnTo>
                    <a:pt x="164" y="64"/>
                  </a:lnTo>
                  <a:cubicBezTo>
                    <a:pt x="170" y="73"/>
                    <a:pt x="175" y="83"/>
                    <a:pt x="177" y="94"/>
                  </a:cubicBezTo>
                  <a:lnTo>
                    <a:pt x="166" y="94"/>
                  </a:lnTo>
                  <a:cubicBezTo>
                    <a:pt x="159" y="94"/>
                    <a:pt x="154" y="99"/>
                    <a:pt x="154" y="106"/>
                  </a:cubicBezTo>
                  <a:cubicBezTo>
                    <a:pt x="154" y="112"/>
                    <a:pt x="159" y="118"/>
                    <a:pt x="166" y="118"/>
                  </a:cubicBezTo>
                  <a:lnTo>
                    <a:pt x="177" y="118"/>
                  </a:lnTo>
                  <a:cubicBezTo>
                    <a:pt x="175" y="128"/>
                    <a:pt x="171" y="138"/>
                    <a:pt x="164" y="147"/>
                  </a:cubicBezTo>
                  <a:lnTo>
                    <a:pt x="156" y="140"/>
                  </a:lnTo>
                  <a:cubicBezTo>
                    <a:pt x="152" y="135"/>
                    <a:pt x="143" y="135"/>
                    <a:pt x="139" y="140"/>
                  </a:cubicBezTo>
                  <a:cubicBezTo>
                    <a:pt x="134" y="144"/>
                    <a:pt x="135" y="152"/>
                    <a:pt x="139" y="157"/>
                  </a:cubicBezTo>
                  <a:lnTo>
                    <a:pt x="147" y="164"/>
                  </a:lnTo>
                  <a:cubicBezTo>
                    <a:pt x="138" y="171"/>
                    <a:pt x="128" y="175"/>
                    <a:pt x="117" y="177"/>
                  </a:cubicBezTo>
                  <a:lnTo>
                    <a:pt x="117" y="166"/>
                  </a:lnTo>
                  <a:cubicBezTo>
                    <a:pt x="117" y="159"/>
                    <a:pt x="111" y="154"/>
                    <a:pt x="105" y="154"/>
                  </a:cubicBezTo>
                  <a:cubicBezTo>
                    <a:pt x="98" y="154"/>
                    <a:pt x="93" y="159"/>
                    <a:pt x="93" y="166"/>
                  </a:cubicBezTo>
                  <a:lnTo>
                    <a:pt x="93" y="177"/>
                  </a:lnTo>
                  <a:cubicBezTo>
                    <a:pt x="83" y="175"/>
                    <a:pt x="72" y="171"/>
                    <a:pt x="64" y="164"/>
                  </a:cubicBezTo>
                  <a:lnTo>
                    <a:pt x="71" y="157"/>
                  </a:lnTo>
                  <a:cubicBezTo>
                    <a:pt x="76" y="152"/>
                    <a:pt x="75" y="144"/>
                    <a:pt x="71" y="140"/>
                  </a:cubicBezTo>
                  <a:cubicBezTo>
                    <a:pt x="66" y="135"/>
                    <a:pt x="59" y="135"/>
                    <a:pt x="54" y="140"/>
                  </a:cubicBezTo>
                  <a:lnTo>
                    <a:pt x="47" y="147"/>
                  </a:lnTo>
                  <a:cubicBezTo>
                    <a:pt x="40" y="138"/>
                    <a:pt x="36" y="128"/>
                    <a:pt x="34" y="118"/>
                  </a:cubicBezTo>
                  <a:lnTo>
                    <a:pt x="45" y="118"/>
                  </a:lnTo>
                  <a:cubicBezTo>
                    <a:pt x="52" y="118"/>
                    <a:pt x="57" y="112"/>
                    <a:pt x="57" y="106"/>
                  </a:cubicBezTo>
                  <a:cubicBezTo>
                    <a:pt x="57" y="99"/>
                    <a:pt x="52" y="94"/>
                    <a:pt x="45" y="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75" name="Freeform 86">
              <a:extLst>
                <a:ext uri="{FF2B5EF4-FFF2-40B4-BE49-F238E27FC236}">
                  <a16:creationId xmlns:a16="http://schemas.microsoft.com/office/drawing/2014/main" xmlns="" id="{7F89ABE1-84C0-E04F-AE87-F8C3EF836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662" y="4248342"/>
              <a:ext cx="42503" cy="47502"/>
            </a:xfrm>
            <a:custGeom>
              <a:avLst/>
              <a:gdLst>
                <a:gd name="T0" fmla="*/ 12 w 73"/>
                <a:gd name="T1" fmla="*/ 84 h 85"/>
                <a:gd name="T2" fmla="*/ 60 w 73"/>
                <a:gd name="T3" fmla="*/ 84 h 85"/>
                <a:gd name="T4" fmla="*/ 69 w 73"/>
                <a:gd name="T5" fmla="*/ 80 h 85"/>
                <a:gd name="T6" fmla="*/ 72 w 73"/>
                <a:gd name="T7" fmla="*/ 72 h 85"/>
                <a:gd name="T8" fmla="*/ 72 w 73"/>
                <a:gd name="T9" fmla="*/ 24 h 85"/>
                <a:gd name="T10" fmla="*/ 48 w 73"/>
                <a:gd name="T11" fmla="*/ 0 h 85"/>
                <a:gd name="T12" fmla="*/ 24 w 73"/>
                <a:gd name="T13" fmla="*/ 0 h 85"/>
                <a:gd name="T14" fmla="*/ 0 w 73"/>
                <a:gd name="T15" fmla="*/ 24 h 85"/>
                <a:gd name="T16" fmla="*/ 0 w 73"/>
                <a:gd name="T17" fmla="*/ 72 h 85"/>
                <a:gd name="T18" fmla="*/ 3 w 73"/>
                <a:gd name="T19" fmla="*/ 80 h 85"/>
                <a:gd name="T20" fmla="*/ 12 w 73"/>
                <a:gd name="T21" fmla="*/ 84 h 85"/>
                <a:gd name="T22" fmla="*/ 24 w 73"/>
                <a:gd name="T23" fmla="*/ 24 h 85"/>
                <a:gd name="T24" fmla="*/ 48 w 73"/>
                <a:gd name="T25" fmla="*/ 24 h 85"/>
                <a:gd name="T26" fmla="*/ 48 w 73"/>
                <a:gd name="T27" fmla="*/ 60 h 85"/>
                <a:gd name="T28" fmla="*/ 24 w 73"/>
                <a:gd name="T29" fmla="*/ 60 h 85"/>
                <a:gd name="T30" fmla="*/ 24 w 73"/>
                <a:gd name="T31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85">
                  <a:moveTo>
                    <a:pt x="12" y="84"/>
                  </a:moveTo>
                  <a:lnTo>
                    <a:pt x="60" y="84"/>
                  </a:lnTo>
                  <a:cubicBezTo>
                    <a:pt x="63" y="84"/>
                    <a:pt x="66" y="83"/>
                    <a:pt x="69" y="80"/>
                  </a:cubicBezTo>
                  <a:cubicBezTo>
                    <a:pt x="71" y="78"/>
                    <a:pt x="72" y="75"/>
                    <a:pt x="72" y="72"/>
                  </a:cubicBezTo>
                  <a:lnTo>
                    <a:pt x="72" y="24"/>
                  </a:lnTo>
                  <a:cubicBezTo>
                    <a:pt x="72" y="10"/>
                    <a:pt x="61" y="0"/>
                    <a:pt x="48" y="0"/>
                  </a:cubicBezTo>
                  <a:lnTo>
                    <a:pt x="24" y="0"/>
                  </a:lnTo>
                  <a:cubicBezTo>
                    <a:pt x="11" y="0"/>
                    <a:pt x="0" y="10"/>
                    <a:pt x="0" y="24"/>
                  </a:cubicBezTo>
                  <a:lnTo>
                    <a:pt x="0" y="72"/>
                  </a:lnTo>
                  <a:cubicBezTo>
                    <a:pt x="0" y="75"/>
                    <a:pt x="1" y="78"/>
                    <a:pt x="3" y="80"/>
                  </a:cubicBezTo>
                  <a:cubicBezTo>
                    <a:pt x="6" y="83"/>
                    <a:pt x="9" y="84"/>
                    <a:pt x="12" y="84"/>
                  </a:cubicBezTo>
                  <a:close/>
                  <a:moveTo>
                    <a:pt x="24" y="24"/>
                  </a:moveTo>
                  <a:lnTo>
                    <a:pt x="48" y="24"/>
                  </a:lnTo>
                  <a:lnTo>
                    <a:pt x="48" y="60"/>
                  </a:lnTo>
                  <a:lnTo>
                    <a:pt x="24" y="6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76" name="Freeform 87">
              <a:extLst>
                <a:ext uri="{FF2B5EF4-FFF2-40B4-BE49-F238E27FC236}">
                  <a16:creationId xmlns:a16="http://schemas.microsoft.com/office/drawing/2014/main" xmlns="" id="{7E90A63D-5A5C-EC48-BF4D-73049E31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665" y="4193339"/>
              <a:ext cx="42503" cy="102505"/>
            </a:xfrm>
            <a:custGeom>
              <a:avLst/>
              <a:gdLst>
                <a:gd name="T0" fmla="*/ 12 w 73"/>
                <a:gd name="T1" fmla="*/ 181 h 182"/>
                <a:gd name="T2" fmla="*/ 60 w 73"/>
                <a:gd name="T3" fmla="*/ 181 h 182"/>
                <a:gd name="T4" fmla="*/ 69 w 73"/>
                <a:gd name="T5" fmla="*/ 177 h 182"/>
                <a:gd name="T6" fmla="*/ 72 w 73"/>
                <a:gd name="T7" fmla="*/ 169 h 182"/>
                <a:gd name="T8" fmla="*/ 72 w 73"/>
                <a:gd name="T9" fmla="*/ 24 h 182"/>
                <a:gd name="T10" fmla="*/ 48 w 73"/>
                <a:gd name="T11" fmla="*/ 0 h 182"/>
                <a:gd name="T12" fmla="*/ 24 w 73"/>
                <a:gd name="T13" fmla="*/ 0 h 182"/>
                <a:gd name="T14" fmla="*/ 0 w 73"/>
                <a:gd name="T15" fmla="*/ 24 h 182"/>
                <a:gd name="T16" fmla="*/ 0 w 73"/>
                <a:gd name="T17" fmla="*/ 169 h 182"/>
                <a:gd name="T18" fmla="*/ 4 w 73"/>
                <a:gd name="T19" fmla="*/ 177 h 182"/>
                <a:gd name="T20" fmla="*/ 12 w 73"/>
                <a:gd name="T21" fmla="*/ 181 h 182"/>
                <a:gd name="T22" fmla="*/ 24 w 73"/>
                <a:gd name="T23" fmla="*/ 24 h 182"/>
                <a:gd name="T24" fmla="*/ 48 w 73"/>
                <a:gd name="T25" fmla="*/ 24 h 182"/>
                <a:gd name="T26" fmla="*/ 48 w 73"/>
                <a:gd name="T27" fmla="*/ 157 h 182"/>
                <a:gd name="T28" fmla="*/ 24 w 73"/>
                <a:gd name="T29" fmla="*/ 157 h 182"/>
                <a:gd name="T30" fmla="*/ 24 w 73"/>
                <a:gd name="T31" fmla="*/ 2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82">
                  <a:moveTo>
                    <a:pt x="12" y="181"/>
                  </a:moveTo>
                  <a:lnTo>
                    <a:pt x="60" y="181"/>
                  </a:lnTo>
                  <a:cubicBezTo>
                    <a:pt x="64" y="181"/>
                    <a:pt x="67" y="180"/>
                    <a:pt x="69" y="177"/>
                  </a:cubicBezTo>
                  <a:cubicBezTo>
                    <a:pt x="71" y="175"/>
                    <a:pt x="72" y="172"/>
                    <a:pt x="72" y="169"/>
                  </a:cubicBezTo>
                  <a:lnTo>
                    <a:pt x="72" y="24"/>
                  </a:lnTo>
                  <a:cubicBezTo>
                    <a:pt x="72" y="11"/>
                    <a:pt x="62" y="0"/>
                    <a:pt x="48" y="0"/>
                  </a:cubicBezTo>
                  <a:lnTo>
                    <a:pt x="24" y="0"/>
                  </a:lnTo>
                  <a:cubicBezTo>
                    <a:pt x="11" y="0"/>
                    <a:pt x="0" y="11"/>
                    <a:pt x="0" y="24"/>
                  </a:cubicBezTo>
                  <a:lnTo>
                    <a:pt x="0" y="169"/>
                  </a:lnTo>
                  <a:cubicBezTo>
                    <a:pt x="0" y="172"/>
                    <a:pt x="1" y="175"/>
                    <a:pt x="4" y="177"/>
                  </a:cubicBezTo>
                  <a:cubicBezTo>
                    <a:pt x="6" y="180"/>
                    <a:pt x="9" y="181"/>
                    <a:pt x="12" y="181"/>
                  </a:cubicBezTo>
                  <a:close/>
                  <a:moveTo>
                    <a:pt x="24" y="24"/>
                  </a:moveTo>
                  <a:lnTo>
                    <a:pt x="48" y="24"/>
                  </a:lnTo>
                  <a:lnTo>
                    <a:pt x="48" y="157"/>
                  </a:lnTo>
                  <a:lnTo>
                    <a:pt x="24" y="157"/>
                  </a:ln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177" name="Group 373">
            <a:extLst>
              <a:ext uri="{FF2B5EF4-FFF2-40B4-BE49-F238E27FC236}">
                <a16:creationId xmlns:a16="http://schemas.microsoft.com/office/drawing/2014/main" xmlns="" id="{18DFB7E8-D093-894F-8870-00A6DDB30453}"/>
              </a:ext>
            </a:extLst>
          </p:cNvPr>
          <p:cNvGrpSpPr/>
          <p:nvPr/>
        </p:nvGrpSpPr>
        <p:grpSpPr>
          <a:xfrm>
            <a:off x="6726328" y="3673959"/>
            <a:ext cx="331327" cy="331327"/>
            <a:chOff x="2519537" y="5350907"/>
            <a:chExt cx="410024" cy="4100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xmlns="" id="{3424C796-AD1F-4445-8C7F-F5865630B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537" y="5350907"/>
              <a:ext cx="410024" cy="410024"/>
            </a:xfrm>
            <a:custGeom>
              <a:avLst/>
              <a:gdLst>
                <a:gd name="T0" fmla="*/ 687 w 724"/>
                <a:gd name="T1" fmla="*/ 48 h 724"/>
                <a:gd name="T2" fmla="*/ 396 w 724"/>
                <a:gd name="T3" fmla="*/ 48 h 724"/>
                <a:gd name="T4" fmla="*/ 398 w 724"/>
                <a:gd name="T5" fmla="*/ 36 h 724"/>
                <a:gd name="T6" fmla="*/ 362 w 724"/>
                <a:gd name="T7" fmla="*/ 0 h 724"/>
                <a:gd name="T8" fmla="*/ 326 w 724"/>
                <a:gd name="T9" fmla="*/ 36 h 724"/>
                <a:gd name="T10" fmla="*/ 328 w 724"/>
                <a:gd name="T11" fmla="*/ 48 h 724"/>
                <a:gd name="T12" fmla="*/ 37 w 724"/>
                <a:gd name="T13" fmla="*/ 48 h 724"/>
                <a:gd name="T14" fmla="*/ 0 w 724"/>
                <a:gd name="T15" fmla="*/ 84 h 724"/>
                <a:gd name="T16" fmla="*/ 0 w 724"/>
                <a:gd name="T17" fmla="*/ 96 h 724"/>
                <a:gd name="T18" fmla="*/ 37 w 724"/>
                <a:gd name="T19" fmla="*/ 132 h 724"/>
                <a:gd name="T20" fmla="*/ 37 w 724"/>
                <a:gd name="T21" fmla="*/ 470 h 724"/>
                <a:gd name="T22" fmla="*/ 121 w 724"/>
                <a:gd name="T23" fmla="*/ 554 h 724"/>
                <a:gd name="T24" fmla="*/ 350 w 724"/>
                <a:gd name="T25" fmla="*/ 554 h 724"/>
                <a:gd name="T26" fmla="*/ 350 w 724"/>
                <a:gd name="T27" fmla="*/ 652 h 724"/>
                <a:gd name="T28" fmla="*/ 326 w 724"/>
                <a:gd name="T29" fmla="*/ 693 h 724"/>
                <a:gd name="T30" fmla="*/ 362 w 724"/>
                <a:gd name="T31" fmla="*/ 723 h 724"/>
                <a:gd name="T32" fmla="*/ 397 w 724"/>
                <a:gd name="T33" fmla="*/ 693 h 724"/>
                <a:gd name="T34" fmla="*/ 374 w 724"/>
                <a:gd name="T35" fmla="*/ 652 h 724"/>
                <a:gd name="T36" fmla="*/ 374 w 724"/>
                <a:gd name="T37" fmla="*/ 554 h 724"/>
                <a:gd name="T38" fmla="*/ 603 w 724"/>
                <a:gd name="T39" fmla="*/ 554 h 724"/>
                <a:gd name="T40" fmla="*/ 687 w 724"/>
                <a:gd name="T41" fmla="*/ 470 h 724"/>
                <a:gd name="T42" fmla="*/ 687 w 724"/>
                <a:gd name="T43" fmla="*/ 132 h 724"/>
                <a:gd name="T44" fmla="*/ 723 w 724"/>
                <a:gd name="T45" fmla="*/ 96 h 724"/>
                <a:gd name="T46" fmla="*/ 723 w 724"/>
                <a:gd name="T47" fmla="*/ 84 h 724"/>
                <a:gd name="T48" fmla="*/ 687 w 724"/>
                <a:gd name="T49" fmla="*/ 48 h 724"/>
                <a:gd name="T50" fmla="*/ 362 w 724"/>
                <a:gd name="T51" fmla="*/ 24 h 724"/>
                <a:gd name="T52" fmla="*/ 374 w 724"/>
                <a:gd name="T53" fmla="*/ 36 h 724"/>
                <a:gd name="T54" fmla="*/ 362 w 724"/>
                <a:gd name="T55" fmla="*/ 48 h 724"/>
                <a:gd name="T56" fmla="*/ 350 w 724"/>
                <a:gd name="T57" fmla="*/ 36 h 724"/>
                <a:gd name="T58" fmla="*/ 362 w 724"/>
                <a:gd name="T59" fmla="*/ 24 h 724"/>
                <a:gd name="T60" fmla="*/ 374 w 724"/>
                <a:gd name="T61" fmla="*/ 686 h 724"/>
                <a:gd name="T62" fmla="*/ 362 w 724"/>
                <a:gd name="T63" fmla="*/ 698 h 724"/>
                <a:gd name="T64" fmla="*/ 350 w 724"/>
                <a:gd name="T65" fmla="*/ 686 h 724"/>
                <a:gd name="T66" fmla="*/ 362 w 724"/>
                <a:gd name="T67" fmla="*/ 674 h 724"/>
                <a:gd name="T68" fmla="*/ 374 w 724"/>
                <a:gd name="T69" fmla="*/ 686 h 724"/>
                <a:gd name="T70" fmla="*/ 663 w 724"/>
                <a:gd name="T71" fmla="*/ 470 h 724"/>
                <a:gd name="T72" fmla="*/ 663 w 724"/>
                <a:gd name="T73" fmla="*/ 470 h 724"/>
                <a:gd name="T74" fmla="*/ 603 w 724"/>
                <a:gd name="T75" fmla="*/ 530 h 724"/>
                <a:gd name="T76" fmla="*/ 121 w 724"/>
                <a:gd name="T77" fmla="*/ 530 h 724"/>
                <a:gd name="T78" fmla="*/ 61 w 724"/>
                <a:gd name="T79" fmla="*/ 470 h 724"/>
                <a:gd name="T80" fmla="*/ 61 w 724"/>
                <a:gd name="T81" fmla="*/ 132 h 724"/>
                <a:gd name="T82" fmla="*/ 663 w 724"/>
                <a:gd name="T83" fmla="*/ 132 h 724"/>
                <a:gd name="T84" fmla="*/ 663 w 724"/>
                <a:gd name="T85" fmla="*/ 470 h 724"/>
                <a:gd name="T86" fmla="*/ 699 w 724"/>
                <a:gd name="T87" fmla="*/ 96 h 724"/>
                <a:gd name="T88" fmla="*/ 687 w 724"/>
                <a:gd name="T89" fmla="*/ 108 h 724"/>
                <a:gd name="T90" fmla="*/ 37 w 724"/>
                <a:gd name="T91" fmla="*/ 108 h 724"/>
                <a:gd name="T92" fmla="*/ 24 w 724"/>
                <a:gd name="T93" fmla="*/ 96 h 724"/>
                <a:gd name="T94" fmla="*/ 24 w 724"/>
                <a:gd name="T95" fmla="*/ 84 h 724"/>
                <a:gd name="T96" fmla="*/ 37 w 724"/>
                <a:gd name="T97" fmla="*/ 72 h 724"/>
                <a:gd name="T98" fmla="*/ 687 w 724"/>
                <a:gd name="T99" fmla="*/ 72 h 724"/>
                <a:gd name="T100" fmla="*/ 699 w 724"/>
                <a:gd name="T101" fmla="*/ 84 h 724"/>
                <a:gd name="T102" fmla="*/ 699 w 724"/>
                <a:gd name="T103" fmla="*/ 9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4" h="724">
                  <a:moveTo>
                    <a:pt x="687" y="48"/>
                  </a:moveTo>
                  <a:lnTo>
                    <a:pt x="396" y="48"/>
                  </a:lnTo>
                  <a:cubicBezTo>
                    <a:pt x="397" y="44"/>
                    <a:pt x="398" y="40"/>
                    <a:pt x="398" y="36"/>
                  </a:cubicBezTo>
                  <a:cubicBezTo>
                    <a:pt x="398" y="16"/>
                    <a:pt x="382" y="0"/>
                    <a:pt x="362" y="0"/>
                  </a:cubicBezTo>
                  <a:cubicBezTo>
                    <a:pt x="342" y="0"/>
                    <a:pt x="326" y="16"/>
                    <a:pt x="326" y="36"/>
                  </a:cubicBezTo>
                  <a:cubicBezTo>
                    <a:pt x="326" y="40"/>
                    <a:pt x="326" y="44"/>
                    <a:pt x="328" y="48"/>
                  </a:cubicBezTo>
                  <a:lnTo>
                    <a:pt x="37" y="48"/>
                  </a:lnTo>
                  <a:cubicBezTo>
                    <a:pt x="17" y="48"/>
                    <a:pt x="0" y="64"/>
                    <a:pt x="0" y="84"/>
                  </a:cubicBezTo>
                  <a:lnTo>
                    <a:pt x="0" y="96"/>
                  </a:lnTo>
                  <a:cubicBezTo>
                    <a:pt x="0" y="116"/>
                    <a:pt x="17" y="132"/>
                    <a:pt x="37" y="132"/>
                  </a:cubicBezTo>
                  <a:lnTo>
                    <a:pt x="37" y="470"/>
                  </a:lnTo>
                  <a:cubicBezTo>
                    <a:pt x="37" y="516"/>
                    <a:pt x="74" y="554"/>
                    <a:pt x="121" y="554"/>
                  </a:cubicBezTo>
                  <a:lnTo>
                    <a:pt x="350" y="554"/>
                  </a:lnTo>
                  <a:lnTo>
                    <a:pt x="350" y="652"/>
                  </a:lnTo>
                  <a:cubicBezTo>
                    <a:pt x="333" y="658"/>
                    <a:pt x="323" y="675"/>
                    <a:pt x="326" y="693"/>
                  </a:cubicBezTo>
                  <a:cubicBezTo>
                    <a:pt x="329" y="710"/>
                    <a:pt x="344" y="723"/>
                    <a:pt x="362" y="723"/>
                  </a:cubicBezTo>
                  <a:cubicBezTo>
                    <a:pt x="379" y="723"/>
                    <a:pt x="394" y="710"/>
                    <a:pt x="397" y="693"/>
                  </a:cubicBezTo>
                  <a:cubicBezTo>
                    <a:pt x="400" y="675"/>
                    <a:pt x="390" y="658"/>
                    <a:pt x="374" y="652"/>
                  </a:cubicBezTo>
                  <a:lnTo>
                    <a:pt x="374" y="554"/>
                  </a:lnTo>
                  <a:lnTo>
                    <a:pt x="603" y="554"/>
                  </a:lnTo>
                  <a:cubicBezTo>
                    <a:pt x="649" y="554"/>
                    <a:pt x="687" y="516"/>
                    <a:pt x="687" y="470"/>
                  </a:cubicBezTo>
                  <a:lnTo>
                    <a:pt x="687" y="132"/>
                  </a:lnTo>
                  <a:cubicBezTo>
                    <a:pt x="707" y="132"/>
                    <a:pt x="723" y="116"/>
                    <a:pt x="723" y="96"/>
                  </a:cubicBezTo>
                  <a:lnTo>
                    <a:pt x="723" y="84"/>
                  </a:lnTo>
                  <a:cubicBezTo>
                    <a:pt x="723" y="64"/>
                    <a:pt x="707" y="48"/>
                    <a:pt x="687" y="48"/>
                  </a:cubicBezTo>
                  <a:close/>
                  <a:moveTo>
                    <a:pt x="362" y="24"/>
                  </a:moveTo>
                  <a:cubicBezTo>
                    <a:pt x="368" y="24"/>
                    <a:pt x="374" y="29"/>
                    <a:pt x="374" y="36"/>
                  </a:cubicBezTo>
                  <a:cubicBezTo>
                    <a:pt x="374" y="43"/>
                    <a:pt x="368" y="48"/>
                    <a:pt x="362" y="48"/>
                  </a:cubicBezTo>
                  <a:cubicBezTo>
                    <a:pt x="355" y="48"/>
                    <a:pt x="350" y="43"/>
                    <a:pt x="350" y="36"/>
                  </a:cubicBezTo>
                  <a:cubicBezTo>
                    <a:pt x="350" y="29"/>
                    <a:pt x="355" y="24"/>
                    <a:pt x="362" y="24"/>
                  </a:cubicBezTo>
                  <a:close/>
                  <a:moveTo>
                    <a:pt x="374" y="686"/>
                  </a:moveTo>
                  <a:cubicBezTo>
                    <a:pt x="374" y="693"/>
                    <a:pt x="368" y="698"/>
                    <a:pt x="362" y="698"/>
                  </a:cubicBezTo>
                  <a:cubicBezTo>
                    <a:pt x="355" y="698"/>
                    <a:pt x="350" y="693"/>
                    <a:pt x="350" y="686"/>
                  </a:cubicBezTo>
                  <a:cubicBezTo>
                    <a:pt x="350" y="680"/>
                    <a:pt x="355" y="674"/>
                    <a:pt x="362" y="674"/>
                  </a:cubicBezTo>
                  <a:cubicBezTo>
                    <a:pt x="368" y="674"/>
                    <a:pt x="374" y="680"/>
                    <a:pt x="374" y="686"/>
                  </a:cubicBezTo>
                  <a:close/>
                  <a:moveTo>
                    <a:pt x="663" y="470"/>
                  </a:moveTo>
                  <a:lnTo>
                    <a:pt x="663" y="470"/>
                  </a:lnTo>
                  <a:cubicBezTo>
                    <a:pt x="663" y="503"/>
                    <a:pt x="636" y="530"/>
                    <a:pt x="603" y="530"/>
                  </a:cubicBezTo>
                  <a:lnTo>
                    <a:pt x="121" y="530"/>
                  </a:lnTo>
                  <a:cubicBezTo>
                    <a:pt x="88" y="530"/>
                    <a:pt x="61" y="503"/>
                    <a:pt x="61" y="470"/>
                  </a:cubicBezTo>
                  <a:lnTo>
                    <a:pt x="61" y="132"/>
                  </a:lnTo>
                  <a:lnTo>
                    <a:pt x="663" y="132"/>
                  </a:lnTo>
                  <a:lnTo>
                    <a:pt x="663" y="470"/>
                  </a:lnTo>
                  <a:close/>
                  <a:moveTo>
                    <a:pt x="699" y="96"/>
                  </a:moveTo>
                  <a:cubicBezTo>
                    <a:pt x="699" y="103"/>
                    <a:pt x="694" y="108"/>
                    <a:pt x="687" y="108"/>
                  </a:cubicBezTo>
                  <a:lnTo>
                    <a:pt x="37" y="108"/>
                  </a:lnTo>
                  <a:cubicBezTo>
                    <a:pt x="30" y="108"/>
                    <a:pt x="24" y="103"/>
                    <a:pt x="24" y="96"/>
                  </a:cubicBezTo>
                  <a:lnTo>
                    <a:pt x="24" y="84"/>
                  </a:lnTo>
                  <a:cubicBezTo>
                    <a:pt x="24" y="78"/>
                    <a:pt x="30" y="72"/>
                    <a:pt x="37" y="72"/>
                  </a:cubicBezTo>
                  <a:lnTo>
                    <a:pt x="687" y="72"/>
                  </a:lnTo>
                  <a:cubicBezTo>
                    <a:pt x="694" y="72"/>
                    <a:pt x="699" y="78"/>
                    <a:pt x="699" y="84"/>
                  </a:cubicBezTo>
                  <a:lnTo>
                    <a:pt x="699" y="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79" name="Freeform 52">
              <a:extLst>
                <a:ext uri="{FF2B5EF4-FFF2-40B4-BE49-F238E27FC236}">
                  <a16:creationId xmlns:a16="http://schemas.microsoft.com/office/drawing/2014/main" xmlns="" id="{8937838C-1883-6D4F-AE9F-FBCE0BA63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541" y="5440912"/>
              <a:ext cx="305018" cy="195012"/>
            </a:xfrm>
            <a:custGeom>
              <a:avLst/>
              <a:gdLst>
                <a:gd name="T0" fmla="*/ 96 w 536"/>
                <a:gd name="T1" fmla="*/ 289 h 342"/>
                <a:gd name="T2" fmla="*/ 131 w 536"/>
                <a:gd name="T3" fmla="*/ 204 h 342"/>
                <a:gd name="T4" fmla="*/ 192 w 536"/>
                <a:gd name="T5" fmla="*/ 175 h 342"/>
                <a:gd name="T6" fmla="*/ 254 w 536"/>
                <a:gd name="T7" fmla="*/ 204 h 342"/>
                <a:gd name="T8" fmla="*/ 289 w 536"/>
                <a:gd name="T9" fmla="*/ 289 h 342"/>
                <a:gd name="T10" fmla="*/ 375 w 536"/>
                <a:gd name="T11" fmla="*/ 318 h 342"/>
                <a:gd name="T12" fmla="*/ 459 w 536"/>
                <a:gd name="T13" fmla="*/ 174 h 342"/>
                <a:gd name="T14" fmla="*/ 529 w 536"/>
                <a:gd name="T15" fmla="*/ 144 h 342"/>
                <a:gd name="T16" fmla="*/ 446 w 536"/>
                <a:gd name="T17" fmla="*/ 98 h 342"/>
                <a:gd name="T18" fmla="*/ 360 w 536"/>
                <a:gd name="T19" fmla="*/ 246 h 342"/>
                <a:gd name="T20" fmla="*/ 261 w 536"/>
                <a:gd name="T21" fmla="*/ 175 h 342"/>
                <a:gd name="T22" fmla="*/ 297 w 536"/>
                <a:gd name="T23" fmla="*/ 89 h 342"/>
                <a:gd name="T24" fmla="*/ 291 w 536"/>
                <a:gd name="T25" fmla="*/ 69 h 342"/>
                <a:gd name="T26" fmla="*/ 203 w 536"/>
                <a:gd name="T27" fmla="*/ 6 h 342"/>
                <a:gd name="T28" fmla="*/ 182 w 536"/>
                <a:gd name="T29" fmla="*/ 6 h 342"/>
                <a:gd name="T30" fmla="*/ 94 w 536"/>
                <a:gd name="T31" fmla="*/ 69 h 342"/>
                <a:gd name="T32" fmla="*/ 88 w 536"/>
                <a:gd name="T33" fmla="*/ 89 h 342"/>
                <a:gd name="T34" fmla="*/ 124 w 536"/>
                <a:gd name="T35" fmla="*/ 175 h 342"/>
                <a:gd name="T36" fmla="*/ 48 w 536"/>
                <a:gd name="T37" fmla="*/ 240 h 342"/>
                <a:gd name="T38" fmla="*/ 48 w 536"/>
                <a:gd name="T39" fmla="*/ 337 h 342"/>
                <a:gd name="T40" fmla="*/ 506 w 536"/>
                <a:gd name="T41" fmla="*/ 132 h 342"/>
                <a:gd name="T42" fmla="*/ 457 w 536"/>
                <a:gd name="T43" fmla="*/ 132 h 342"/>
                <a:gd name="T44" fmla="*/ 337 w 536"/>
                <a:gd name="T45" fmla="*/ 264 h 342"/>
                <a:gd name="T46" fmla="*/ 337 w 536"/>
                <a:gd name="T47" fmla="*/ 313 h 342"/>
                <a:gd name="T48" fmla="*/ 337 w 536"/>
                <a:gd name="T49" fmla="*/ 264 h 342"/>
                <a:gd name="T50" fmla="*/ 164 w 536"/>
                <a:gd name="T51" fmla="*/ 83 h 342"/>
                <a:gd name="T52" fmla="*/ 192 w 536"/>
                <a:gd name="T53" fmla="*/ 38 h 342"/>
                <a:gd name="T54" fmla="*/ 220 w 536"/>
                <a:gd name="T55" fmla="*/ 83 h 342"/>
                <a:gd name="T56" fmla="*/ 232 w 536"/>
                <a:gd name="T57" fmla="*/ 118 h 342"/>
                <a:gd name="T58" fmla="*/ 236 w 536"/>
                <a:gd name="T59" fmla="*/ 170 h 342"/>
                <a:gd name="T60" fmla="*/ 187 w 536"/>
                <a:gd name="T61" fmla="*/ 151 h 342"/>
                <a:gd name="T62" fmla="*/ 156 w 536"/>
                <a:gd name="T63" fmla="*/ 129 h 342"/>
                <a:gd name="T64" fmla="*/ 122 w 536"/>
                <a:gd name="T65" fmla="*/ 89 h 342"/>
                <a:gd name="T66" fmla="*/ 72 w 536"/>
                <a:gd name="T67" fmla="*/ 289 h 342"/>
                <a:gd name="T68" fmla="*/ 24 w 536"/>
                <a:gd name="T69" fmla="*/ 28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342">
                  <a:moveTo>
                    <a:pt x="48" y="337"/>
                  </a:moveTo>
                  <a:cubicBezTo>
                    <a:pt x="74" y="337"/>
                    <a:pt x="96" y="315"/>
                    <a:pt x="96" y="289"/>
                  </a:cubicBezTo>
                  <a:cubicBezTo>
                    <a:pt x="96" y="278"/>
                    <a:pt x="93" y="268"/>
                    <a:pt x="86" y="260"/>
                  </a:cubicBezTo>
                  <a:lnTo>
                    <a:pt x="131" y="204"/>
                  </a:lnTo>
                  <a:cubicBezTo>
                    <a:pt x="134" y="204"/>
                    <a:pt x="136" y="204"/>
                    <a:pt x="138" y="203"/>
                  </a:cubicBezTo>
                  <a:lnTo>
                    <a:pt x="192" y="175"/>
                  </a:lnTo>
                  <a:lnTo>
                    <a:pt x="246" y="203"/>
                  </a:lnTo>
                  <a:cubicBezTo>
                    <a:pt x="249" y="204"/>
                    <a:pt x="251" y="205"/>
                    <a:pt x="254" y="204"/>
                  </a:cubicBezTo>
                  <a:lnTo>
                    <a:pt x="299" y="260"/>
                  </a:lnTo>
                  <a:cubicBezTo>
                    <a:pt x="292" y="268"/>
                    <a:pt x="289" y="278"/>
                    <a:pt x="289" y="289"/>
                  </a:cubicBezTo>
                  <a:cubicBezTo>
                    <a:pt x="289" y="309"/>
                    <a:pt x="302" y="327"/>
                    <a:pt x="321" y="334"/>
                  </a:cubicBezTo>
                  <a:cubicBezTo>
                    <a:pt x="341" y="341"/>
                    <a:pt x="362" y="335"/>
                    <a:pt x="375" y="318"/>
                  </a:cubicBezTo>
                  <a:cubicBezTo>
                    <a:pt x="388" y="302"/>
                    <a:pt x="389" y="280"/>
                    <a:pt x="377" y="263"/>
                  </a:cubicBezTo>
                  <a:lnTo>
                    <a:pt x="459" y="174"/>
                  </a:lnTo>
                  <a:cubicBezTo>
                    <a:pt x="466" y="178"/>
                    <a:pt x="474" y="180"/>
                    <a:pt x="481" y="180"/>
                  </a:cubicBezTo>
                  <a:cubicBezTo>
                    <a:pt x="504" y="180"/>
                    <a:pt x="523" y="165"/>
                    <a:pt x="529" y="144"/>
                  </a:cubicBezTo>
                  <a:cubicBezTo>
                    <a:pt x="535" y="122"/>
                    <a:pt x="525" y="100"/>
                    <a:pt x="505" y="89"/>
                  </a:cubicBezTo>
                  <a:cubicBezTo>
                    <a:pt x="486" y="78"/>
                    <a:pt x="461" y="82"/>
                    <a:pt x="446" y="98"/>
                  </a:cubicBezTo>
                  <a:cubicBezTo>
                    <a:pt x="430" y="115"/>
                    <a:pt x="429" y="139"/>
                    <a:pt x="441" y="158"/>
                  </a:cubicBezTo>
                  <a:lnTo>
                    <a:pt x="360" y="246"/>
                  </a:lnTo>
                  <a:cubicBezTo>
                    <a:pt x="347" y="239"/>
                    <a:pt x="331" y="238"/>
                    <a:pt x="317" y="245"/>
                  </a:cubicBezTo>
                  <a:lnTo>
                    <a:pt x="261" y="175"/>
                  </a:lnTo>
                  <a:lnTo>
                    <a:pt x="254" y="131"/>
                  </a:lnTo>
                  <a:lnTo>
                    <a:pt x="297" y="89"/>
                  </a:lnTo>
                  <a:cubicBezTo>
                    <a:pt x="300" y="86"/>
                    <a:pt x="302" y="81"/>
                    <a:pt x="300" y="77"/>
                  </a:cubicBezTo>
                  <a:cubicBezTo>
                    <a:pt x="299" y="73"/>
                    <a:pt x="295" y="69"/>
                    <a:pt x="291" y="69"/>
                  </a:cubicBezTo>
                  <a:lnTo>
                    <a:pt x="230" y="60"/>
                  </a:lnTo>
                  <a:lnTo>
                    <a:pt x="203" y="6"/>
                  </a:lnTo>
                  <a:cubicBezTo>
                    <a:pt x="201" y="2"/>
                    <a:pt x="197" y="0"/>
                    <a:pt x="192" y="0"/>
                  </a:cubicBezTo>
                  <a:cubicBezTo>
                    <a:pt x="188" y="0"/>
                    <a:pt x="184" y="2"/>
                    <a:pt x="182" y="6"/>
                  </a:cubicBezTo>
                  <a:lnTo>
                    <a:pt x="155" y="60"/>
                  </a:lnTo>
                  <a:lnTo>
                    <a:pt x="94" y="69"/>
                  </a:lnTo>
                  <a:cubicBezTo>
                    <a:pt x="90" y="69"/>
                    <a:pt x="86" y="73"/>
                    <a:pt x="85" y="77"/>
                  </a:cubicBezTo>
                  <a:cubicBezTo>
                    <a:pt x="83" y="81"/>
                    <a:pt x="84" y="86"/>
                    <a:pt x="88" y="89"/>
                  </a:cubicBezTo>
                  <a:lnTo>
                    <a:pt x="131" y="131"/>
                  </a:lnTo>
                  <a:lnTo>
                    <a:pt x="124" y="175"/>
                  </a:lnTo>
                  <a:lnTo>
                    <a:pt x="68" y="245"/>
                  </a:lnTo>
                  <a:cubicBezTo>
                    <a:pt x="61" y="242"/>
                    <a:pt x="55" y="240"/>
                    <a:pt x="48" y="240"/>
                  </a:cubicBezTo>
                  <a:cubicBezTo>
                    <a:pt x="21" y="240"/>
                    <a:pt x="0" y="262"/>
                    <a:pt x="0" y="289"/>
                  </a:cubicBezTo>
                  <a:cubicBezTo>
                    <a:pt x="0" y="315"/>
                    <a:pt x="21" y="337"/>
                    <a:pt x="48" y="337"/>
                  </a:cubicBezTo>
                  <a:close/>
                  <a:moveTo>
                    <a:pt x="481" y="108"/>
                  </a:moveTo>
                  <a:cubicBezTo>
                    <a:pt x="495" y="108"/>
                    <a:pt x="506" y="119"/>
                    <a:pt x="506" y="132"/>
                  </a:cubicBezTo>
                  <a:cubicBezTo>
                    <a:pt x="506" y="145"/>
                    <a:pt x="495" y="156"/>
                    <a:pt x="481" y="156"/>
                  </a:cubicBezTo>
                  <a:cubicBezTo>
                    <a:pt x="468" y="156"/>
                    <a:pt x="457" y="145"/>
                    <a:pt x="457" y="132"/>
                  </a:cubicBezTo>
                  <a:cubicBezTo>
                    <a:pt x="457" y="119"/>
                    <a:pt x="468" y="108"/>
                    <a:pt x="481" y="108"/>
                  </a:cubicBezTo>
                  <a:close/>
                  <a:moveTo>
                    <a:pt x="337" y="264"/>
                  </a:moveTo>
                  <a:cubicBezTo>
                    <a:pt x="350" y="264"/>
                    <a:pt x="361" y="275"/>
                    <a:pt x="361" y="289"/>
                  </a:cubicBezTo>
                  <a:cubicBezTo>
                    <a:pt x="361" y="302"/>
                    <a:pt x="350" y="313"/>
                    <a:pt x="337" y="313"/>
                  </a:cubicBezTo>
                  <a:cubicBezTo>
                    <a:pt x="324" y="313"/>
                    <a:pt x="313" y="302"/>
                    <a:pt x="313" y="289"/>
                  </a:cubicBezTo>
                  <a:cubicBezTo>
                    <a:pt x="313" y="275"/>
                    <a:pt x="324" y="264"/>
                    <a:pt x="337" y="264"/>
                  </a:cubicBezTo>
                  <a:close/>
                  <a:moveTo>
                    <a:pt x="122" y="89"/>
                  </a:moveTo>
                  <a:lnTo>
                    <a:pt x="164" y="83"/>
                  </a:lnTo>
                  <a:cubicBezTo>
                    <a:pt x="168" y="82"/>
                    <a:pt x="172" y="80"/>
                    <a:pt x="173" y="76"/>
                  </a:cubicBezTo>
                  <a:lnTo>
                    <a:pt x="192" y="38"/>
                  </a:lnTo>
                  <a:lnTo>
                    <a:pt x="211" y="76"/>
                  </a:lnTo>
                  <a:cubicBezTo>
                    <a:pt x="213" y="80"/>
                    <a:pt x="217" y="82"/>
                    <a:pt x="220" y="83"/>
                  </a:cubicBezTo>
                  <a:lnTo>
                    <a:pt x="263" y="89"/>
                  </a:lnTo>
                  <a:lnTo>
                    <a:pt x="232" y="118"/>
                  </a:lnTo>
                  <a:cubicBezTo>
                    <a:pt x="229" y="121"/>
                    <a:pt x="228" y="125"/>
                    <a:pt x="229" y="129"/>
                  </a:cubicBezTo>
                  <a:lnTo>
                    <a:pt x="236" y="170"/>
                  </a:lnTo>
                  <a:lnTo>
                    <a:pt x="198" y="151"/>
                  </a:lnTo>
                  <a:cubicBezTo>
                    <a:pt x="194" y="149"/>
                    <a:pt x="190" y="149"/>
                    <a:pt x="187" y="151"/>
                  </a:cubicBezTo>
                  <a:lnTo>
                    <a:pt x="149" y="170"/>
                  </a:lnTo>
                  <a:lnTo>
                    <a:pt x="156" y="129"/>
                  </a:lnTo>
                  <a:cubicBezTo>
                    <a:pt x="157" y="125"/>
                    <a:pt x="155" y="121"/>
                    <a:pt x="153" y="118"/>
                  </a:cubicBezTo>
                  <a:lnTo>
                    <a:pt x="122" y="89"/>
                  </a:lnTo>
                  <a:close/>
                  <a:moveTo>
                    <a:pt x="48" y="264"/>
                  </a:moveTo>
                  <a:cubicBezTo>
                    <a:pt x="61" y="264"/>
                    <a:pt x="72" y="276"/>
                    <a:pt x="72" y="289"/>
                  </a:cubicBezTo>
                  <a:cubicBezTo>
                    <a:pt x="72" y="303"/>
                    <a:pt x="61" y="313"/>
                    <a:pt x="48" y="313"/>
                  </a:cubicBezTo>
                  <a:cubicBezTo>
                    <a:pt x="35" y="313"/>
                    <a:pt x="24" y="302"/>
                    <a:pt x="24" y="289"/>
                  </a:cubicBezTo>
                  <a:cubicBezTo>
                    <a:pt x="24" y="275"/>
                    <a:pt x="35" y="264"/>
                    <a:pt x="48" y="26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80" name="Freeform 53">
              <a:extLst>
                <a:ext uri="{FF2B5EF4-FFF2-40B4-BE49-F238E27FC236}">
                  <a16:creationId xmlns:a16="http://schemas.microsoft.com/office/drawing/2014/main" xmlns="" id="{EF67153F-B550-CD46-9206-A114C7130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054" y="5440912"/>
              <a:ext cx="42502" cy="15001"/>
            </a:xfrm>
            <a:custGeom>
              <a:avLst/>
              <a:gdLst>
                <a:gd name="T0" fmla="*/ 12 w 73"/>
                <a:gd name="T1" fmla="*/ 24 h 25"/>
                <a:gd name="T2" fmla="*/ 60 w 73"/>
                <a:gd name="T3" fmla="*/ 24 h 25"/>
                <a:gd name="T4" fmla="*/ 72 w 73"/>
                <a:gd name="T5" fmla="*/ 12 h 25"/>
                <a:gd name="T6" fmla="*/ 60 w 73"/>
                <a:gd name="T7" fmla="*/ 0 h 25"/>
                <a:gd name="T8" fmla="*/ 12 w 73"/>
                <a:gd name="T9" fmla="*/ 0 h 25"/>
                <a:gd name="T10" fmla="*/ 0 w 73"/>
                <a:gd name="T11" fmla="*/ 12 h 25"/>
                <a:gd name="T12" fmla="*/ 12 w 73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12" y="24"/>
                  </a:moveTo>
                  <a:lnTo>
                    <a:pt x="60" y="24"/>
                  </a:lnTo>
                  <a:cubicBezTo>
                    <a:pt x="67" y="24"/>
                    <a:pt x="72" y="19"/>
                    <a:pt x="72" y="12"/>
                  </a:cubicBezTo>
                  <a:cubicBezTo>
                    <a:pt x="72" y="6"/>
                    <a:pt x="67" y="0"/>
                    <a:pt x="60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81" name="Freeform 54">
              <a:extLst>
                <a:ext uri="{FF2B5EF4-FFF2-40B4-BE49-F238E27FC236}">
                  <a16:creationId xmlns:a16="http://schemas.microsoft.com/office/drawing/2014/main" xmlns="" id="{BBC2DBC9-913A-414B-8D30-D133455ED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058" y="5440912"/>
              <a:ext cx="35002" cy="15001"/>
            </a:xfrm>
            <a:custGeom>
              <a:avLst/>
              <a:gdLst>
                <a:gd name="T0" fmla="*/ 13 w 62"/>
                <a:gd name="T1" fmla="*/ 24 h 25"/>
                <a:gd name="T2" fmla="*/ 49 w 62"/>
                <a:gd name="T3" fmla="*/ 24 h 25"/>
                <a:gd name="T4" fmla="*/ 61 w 62"/>
                <a:gd name="T5" fmla="*/ 12 h 25"/>
                <a:gd name="T6" fmla="*/ 49 w 62"/>
                <a:gd name="T7" fmla="*/ 0 h 25"/>
                <a:gd name="T8" fmla="*/ 13 w 62"/>
                <a:gd name="T9" fmla="*/ 0 h 25"/>
                <a:gd name="T10" fmla="*/ 0 w 62"/>
                <a:gd name="T11" fmla="*/ 12 h 25"/>
                <a:gd name="T12" fmla="*/ 13 w 62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5">
                  <a:moveTo>
                    <a:pt x="13" y="24"/>
                  </a:moveTo>
                  <a:lnTo>
                    <a:pt x="49" y="24"/>
                  </a:lnTo>
                  <a:cubicBezTo>
                    <a:pt x="55" y="24"/>
                    <a:pt x="61" y="19"/>
                    <a:pt x="61" y="12"/>
                  </a:cubicBezTo>
                  <a:cubicBezTo>
                    <a:pt x="61" y="6"/>
                    <a:pt x="55" y="0"/>
                    <a:pt x="49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82" name="Freeform 55">
              <a:extLst>
                <a:ext uri="{FF2B5EF4-FFF2-40B4-BE49-F238E27FC236}">
                  <a16:creationId xmlns:a16="http://schemas.microsoft.com/office/drawing/2014/main" xmlns="" id="{A2A30A48-5FD4-8845-A3E5-3B879DC3C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053" y="5468414"/>
              <a:ext cx="35002" cy="15001"/>
            </a:xfrm>
            <a:custGeom>
              <a:avLst/>
              <a:gdLst>
                <a:gd name="T0" fmla="*/ 12 w 61"/>
                <a:gd name="T1" fmla="*/ 24 h 25"/>
                <a:gd name="T2" fmla="*/ 48 w 61"/>
                <a:gd name="T3" fmla="*/ 24 h 25"/>
                <a:gd name="T4" fmla="*/ 60 w 61"/>
                <a:gd name="T5" fmla="*/ 12 h 25"/>
                <a:gd name="T6" fmla="*/ 48 w 61"/>
                <a:gd name="T7" fmla="*/ 0 h 25"/>
                <a:gd name="T8" fmla="*/ 12 w 61"/>
                <a:gd name="T9" fmla="*/ 0 h 25"/>
                <a:gd name="T10" fmla="*/ 0 w 61"/>
                <a:gd name="T11" fmla="*/ 12 h 25"/>
                <a:gd name="T12" fmla="*/ 12 w 61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">
                  <a:moveTo>
                    <a:pt x="12" y="24"/>
                  </a:moveTo>
                  <a:lnTo>
                    <a:pt x="48" y="24"/>
                  </a:lnTo>
                  <a:cubicBezTo>
                    <a:pt x="55" y="24"/>
                    <a:pt x="60" y="19"/>
                    <a:pt x="60" y="12"/>
                  </a:cubicBezTo>
                  <a:cubicBezTo>
                    <a:pt x="60" y="6"/>
                    <a:pt x="55" y="0"/>
                    <a:pt x="48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83" name="Freeform 56">
              <a:extLst>
                <a:ext uri="{FF2B5EF4-FFF2-40B4-BE49-F238E27FC236}">
                  <a16:creationId xmlns:a16="http://schemas.microsoft.com/office/drawing/2014/main" xmlns="" id="{7567A2F5-3183-044D-BF9E-736D9E12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555" y="5468414"/>
              <a:ext cx="27502" cy="15001"/>
            </a:xfrm>
            <a:custGeom>
              <a:avLst/>
              <a:gdLst>
                <a:gd name="T0" fmla="*/ 4 w 49"/>
                <a:gd name="T1" fmla="*/ 3 h 25"/>
                <a:gd name="T2" fmla="*/ 0 w 49"/>
                <a:gd name="T3" fmla="*/ 12 h 25"/>
                <a:gd name="T4" fmla="*/ 4 w 49"/>
                <a:gd name="T5" fmla="*/ 20 h 25"/>
                <a:gd name="T6" fmla="*/ 12 w 49"/>
                <a:gd name="T7" fmla="*/ 24 h 25"/>
                <a:gd name="T8" fmla="*/ 36 w 49"/>
                <a:gd name="T9" fmla="*/ 24 h 25"/>
                <a:gd name="T10" fmla="*/ 48 w 49"/>
                <a:gd name="T11" fmla="*/ 12 h 25"/>
                <a:gd name="T12" fmla="*/ 36 w 49"/>
                <a:gd name="T13" fmla="*/ 0 h 25"/>
                <a:gd name="T14" fmla="*/ 12 w 49"/>
                <a:gd name="T15" fmla="*/ 0 h 25"/>
                <a:gd name="T16" fmla="*/ 4 w 49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5">
                  <a:moveTo>
                    <a:pt x="4" y="3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0" y="15"/>
                    <a:pt x="2" y="18"/>
                    <a:pt x="4" y="20"/>
                  </a:cubicBezTo>
                  <a:cubicBezTo>
                    <a:pt x="6" y="23"/>
                    <a:pt x="9" y="24"/>
                    <a:pt x="12" y="24"/>
                  </a:cubicBezTo>
                  <a:lnTo>
                    <a:pt x="36" y="24"/>
                  </a:lnTo>
                  <a:cubicBezTo>
                    <a:pt x="43" y="24"/>
                    <a:pt x="48" y="19"/>
                    <a:pt x="48" y="12"/>
                  </a:cubicBezTo>
                  <a:cubicBezTo>
                    <a:pt x="48" y="6"/>
                    <a:pt x="43" y="0"/>
                    <a:pt x="36" y="0"/>
                  </a:cubicBezTo>
                  <a:lnTo>
                    <a:pt x="12" y="0"/>
                  </a:lnTo>
                  <a:cubicBezTo>
                    <a:pt x="9" y="0"/>
                    <a:pt x="6" y="1"/>
                    <a:pt x="4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84" name="Freeform 57">
              <a:extLst>
                <a:ext uri="{FF2B5EF4-FFF2-40B4-BE49-F238E27FC236}">
                  <a16:creationId xmlns:a16="http://schemas.microsoft.com/office/drawing/2014/main" xmlns="" id="{0F28C7B1-944F-2E41-A9D2-C6B2BFF9B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557" y="5468414"/>
              <a:ext cx="20001" cy="15001"/>
            </a:xfrm>
            <a:custGeom>
              <a:avLst/>
              <a:gdLst>
                <a:gd name="T0" fmla="*/ 24 w 37"/>
                <a:gd name="T1" fmla="*/ 0 h 25"/>
                <a:gd name="T2" fmla="*/ 12 w 37"/>
                <a:gd name="T3" fmla="*/ 0 h 25"/>
                <a:gd name="T4" fmla="*/ 0 w 37"/>
                <a:gd name="T5" fmla="*/ 12 h 25"/>
                <a:gd name="T6" fmla="*/ 12 w 37"/>
                <a:gd name="T7" fmla="*/ 24 h 25"/>
                <a:gd name="T8" fmla="*/ 24 w 37"/>
                <a:gd name="T9" fmla="*/ 24 h 25"/>
                <a:gd name="T10" fmla="*/ 36 w 37"/>
                <a:gd name="T11" fmla="*/ 12 h 25"/>
                <a:gd name="T12" fmla="*/ 24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24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4" y="24"/>
                  </a:lnTo>
                  <a:cubicBezTo>
                    <a:pt x="30" y="24"/>
                    <a:pt x="36" y="19"/>
                    <a:pt x="36" y="12"/>
                  </a:cubicBezTo>
                  <a:cubicBezTo>
                    <a:pt x="36" y="6"/>
                    <a:pt x="30" y="0"/>
                    <a:pt x="2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9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4" grpId="0" animBg="1"/>
      <p:bldP spid="56" grpId="0" animBg="1"/>
      <p:bldP spid="63" grpId="0"/>
      <p:bldP spid="76" grpId="0"/>
      <p:bldP spid="46" grpId="0" animBg="1"/>
      <p:bldP spid="48" grpId="0" animBg="1"/>
      <p:bldP spid="70" grpId="0"/>
      <p:bldP spid="79" grpId="0"/>
      <p:bldP spid="50" grpId="0" animBg="1"/>
      <p:bldP spid="52" grpId="0" animBg="1"/>
      <p:bldP spid="73" grpId="0"/>
      <p:bldP spid="82" grpId="0"/>
      <p:bldP spid="38" grpId="0" animBg="1"/>
      <p:bldP spid="40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dirty="0" smtClean="0"/>
              <a:t>Control intern managerial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030D684-356A-A242-9FC3-03455DE75C56}"/>
              </a:ext>
            </a:extLst>
          </p:cNvPr>
          <p:cNvGrpSpPr/>
          <p:nvPr/>
        </p:nvGrpSpPr>
        <p:grpSpPr>
          <a:xfrm>
            <a:off x="5263082" y="2020319"/>
            <a:ext cx="2646539" cy="3566753"/>
            <a:chOff x="6424947" y="2038635"/>
            <a:chExt cx="2904484" cy="3914387"/>
          </a:xfrm>
        </p:grpSpPr>
        <p:grpSp>
          <p:nvGrpSpPr>
            <p:cNvPr id="61" name="Group 60"/>
            <p:cNvGrpSpPr/>
            <p:nvPr/>
          </p:nvGrpSpPr>
          <p:grpSpPr>
            <a:xfrm>
              <a:off x="8085389" y="2991759"/>
              <a:ext cx="1244042" cy="2961262"/>
              <a:chOff x="6497368" y="2445127"/>
              <a:chExt cx="1133599" cy="269837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497368" y="2445127"/>
                <a:ext cx="1133599" cy="2698372"/>
                <a:chOff x="4017963" y="1987550"/>
                <a:chExt cx="1147763" cy="2732087"/>
              </a:xfrm>
            </p:grpSpPr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4017963" y="1987550"/>
                  <a:ext cx="382588" cy="890587"/>
                </a:xfrm>
                <a:custGeom>
                  <a:avLst/>
                  <a:gdLst>
                    <a:gd name="T0" fmla="*/ 241 w 241"/>
                    <a:gd name="T1" fmla="*/ 278 h 561"/>
                    <a:gd name="T2" fmla="*/ 0 w 241"/>
                    <a:gd name="T3" fmla="*/ 0 h 561"/>
                    <a:gd name="T4" fmla="*/ 0 w 241"/>
                    <a:gd name="T5" fmla="*/ 283 h 561"/>
                    <a:gd name="T6" fmla="*/ 241 w 241"/>
                    <a:gd name="T7" fmla="*/ 561 h 561"/>
                    <a:gd name="T8" fmla="*/ 241 w 241"/>
                    <a:gd name="T9" fmla="*/ 278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561">
                      <a:moveTo>
                        <a:pt x="241" y="278"/>
                      </a:moveTo>
                      <a:lnTo>
                        <a:pt x="0" y="0"/>
                      </a:lnTo>
                      <a:lnTo>
                        <a:pt x="0" y="283"/>
                      </a:lnTo>
                      <a:lnTo>
                        <a:pt x="241" y="561"/>
                      </a:lnTo>
                      <a:lnTo>
                        <a:pt x="241" y="278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4400550" y="2428875"/>
                  <a:ext cx="765175" cy="229076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4017963" y="1987550"/>
                  <a:ext cx="1147763" cy="441325"/>
                </a:xfrm>
                <a:custGeom>
                  <a:avLst/>
                  <a:gdLst>
                    <a:gd name="T0" fmla="*/ 482 w 723"/>
                    <a:gd name="T1" fmla="*/ 0 h 278"/>
                    <a:gd name="T2" fmla="*/ 0 w 723"/>
                    <a:gd name="T3" fmla="*/ 0 h 278"/>
                    <a:gd name="T4" fmla="*/ 241 w 723"/>
                    <a:gd name="T5" fmla="*/ 278 h 278"/>
                    <a:gd name="T6" fmla="*/ 723 w 723"/>
                    <a:gd name="T7" fmla="*/ 278 h 278"/>
                    <a:gd name="T8" fmla="*/ 482 w 723"/>
                    <a:gd name="T9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3" h="278">
                      <a:moveTo>
                        <a:pt x="482" y="0"/>
                      </a:moveTo>
                      <a:lnTo>
                        <a:pt x="0" y="0"/>
                      </a:lnTo>
                      <a:lnTo>
                        <a:pt x="241" y="278"/>
                      </a:lnTo>
                      <a:lnTo>
                        <a:pt x="723" y="278"/>
                      </a:lnTo>
                      <a:lnTo>
                        <a:pt x="482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4017963" y="2201863"/>
                  <a:ext cx="382588" cy="519112"/>
                </a:xfrm>
                <a:custGeom>
                  <a:avLst/>
                  <a:gdLst>
                    <a:gd name="T0" fmla="*/ 241 w 241"/>
                    <a:gd name="T1" fmla="*/ 278 h 327"/>
                    <a:gd name="T2" fmla="*/ 0 w 241"/>
                    <a:gd name="T3" fmla="*/ 0 h 327"/>
                    <a:gd name="T4" fmla="*/ 0 w 241"/>
                    <a:gd name="T5" fmla="*/ 49 h 327"/>
                    <a:gd name="T6" fmla="*/ 241 w 241"/>
                    <a:gd name="T7" fmla="*/ 327 h 327"/>
                    <a:gd name="T8" fmla="*/ 241 w 241"/>
                    <a:gd name="T9" fmla="*/ 278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327">
                      <a:moveTo>
                        <a:pt x="241" y="278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241" y="327"/>
                      </a:lnTo>
                      <a:lnTo>
                        <a:pt x="241" y="278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auto">
                <a:xfrm>
                  <a:off x="4400550" y="2563813"/>
                  <a:ext cx="519113" cy="234950"/>
                </a:xfrm>
                <a:custGeom>
                  <a:avLst/>
                  <a:gdLst>
                    <a:gd name="T0" fmla="*/ 0 w 327"/>
                    <a:gd name="T1" fmla="*/ 50 h 148"/>
                    <a:gd name="T2" fmla="*/ 234 w 327"/>
                    <a:gd name="T3" fmla="*/ 50 h 148"/>
                    <a:gd name="T4" fmla="*/ 234 w 327"/>
                    <a:gd name="T5" fmla="*/ 0 h 148"/>
                    <a:gd name="T6" fmla="*/ 327 w 327"/>
                    <a:gd name="T7" fmla="*/ 75 h 148"/>
                    <a:gd name="T8" fmla="*/ 234 w 327"/>
                    <a:gd name="T9" fmla="*/ 148 h 148"/>
                    <a:gd name="T10" fmla="*/ 234 w 327"/>
                    <a:gd name="T11" fmla="*/ 99 h 148"/>
                    <a:gd name="T12" fmla="*/ 0 w 327"/>
                    <a:gd name="T13" fmla="*/ 99 h 148"/>
                    <a:gd name="T14" fmla="*/ 0 w 327"/>
                    <a:gd name="T15" fmla="*/ 5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7" h="148">
                      <a:moveTo>
                        <a:pt x="0" y="50"/>
                      </a:moveTo>
                      <a:lnTo>
                        <a:pt x="234" y="50"/>
                      </a:lnTo>
                      <a:lnTo>
                        <a:pt x="234" y="0"/>
                      </a:lnTo>
                      <a:lnTo>
                        <a:pt x="327" y="75"/>
                      </a:lnTo>
                      <a:lnTo>
                        <a:pt x="234" y="148"/>
                      </a:lnTo>
                      <a:lnTo>
                        <a:pt x="234" y="99"/>
                      </a:lnTo>
                      <a:lnTo>
                        <a:pt x="0" y="99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7368965" y="2964957"/>
                <a:ext cx="261987" cy="32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254302" y="3478708"/>
              <a:ext cx="1254115" cy="2474314"/>
              <a:chOff x="5740067" y="2888846"/>
              <a:chExt cx="1142779" cy="2254654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5740067" y="2888846"/>
                <a:ext cx="1135167" cy="2254654"/>
                <a:chOff x="3251200" y="2436813"/>
                <a:chExt cx="1149350" cy="2282825"/>
              </a:xfrm>
            </p:grpSpPr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3635375" y="2878138"/>
                  <a:ext cx="765175" cy="18415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3251200" y="2436813"/>
                  <a:ext cx="384175" cy="890587"/>
                </a:xfrm>
                <a:custGeom>
                  <a:avLst/>
                  <a:gdLst>
                    <a:gd name="T0" fmla="*/ 242 w 242"/>
                    <a:gd name="T1" fmla="*/ 278 h 561"/>
                    <a:gd name="T2" fmla="*/ 0 w 242"/>
                    <a:gd name="T3" fmla="*/ 0 h 561"/>
                    <a:gd name="T4" fmla="*/ 0 w 242"/>
                    <a:gd name="T5" fmla="*/ 283 h 561"/>
                    <a:gd name="T6" fmla="*/ 242 w 242"/>
                    <a:gd name="T7" fmla="*/ 561 h 561"/>
                    <a:gd name="T8" fmla="*/ 242 w 242"/>
                    <a:gd name="T9" fmla="*/ 278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561">
                      <a:moveTo>
                        <a:pt x="242" y="278"/>
                      </a:moveTo>
                      <a:lnTo>
                        <a:pt x="0" y="0"/>
                      </a:lnTo>
                      <a:lnTo>
                        <a:pt x="0" y="283"/>
                      </a:lnTo>
                      <a:lnTo>
                        <a:pt x="242" y="561"/>
                      </a:lnTo>
                      <a:lnTo>
                        <a:pt x="242" y="27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3251200" y="2436813"/>
                  <a:ext cx="1149350" cy="441325"/>
                </a:xfrm>
                <a:custGeom>
                  <a:avLst/>
                  <a:gdLst>
                    <a:gd name="T0" fmla="*/ 483 w 724"/>
                    <a:gd name="T1" fmla="*/ 0 h 278"/>
                    <a:gd name="T2" fmla="*/ 0 w 724"/>
                    <a:gd name="T3" fmla="*/ 0 h 278"/>
                    <a:gd name="T4" fmla="*/ 242 w 724"/>
                    <a:gd name="T5" fmla="*/ 278 h 278"/>
                    <a:gd name="T6" fmla="*/ 724 w 724"/>
                    <a:gd name="T7" fmla="*/ 278 h 278"/>
                    <a:gd name="T8" fmla="*/ 483 w 724"/>
                    <a:gd name="T9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4" h="278">
                      <a:moveTo>
                        <a:pt x="483" y="0"/>
                      </a:moveTo>
                      <a:lnTo>
                        <a:pt x="0" y="0"/>
                      </a:lnTo>
                      <a:lnTo>
                        <a:pt x="242" y="278"/>
                      </a:lnTo>
                      <a:lnTo>
                        <a:pt x="724" y="278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auto">
                <a:xfrm>
                  <a:off x="3251200" y="2651125"/>
                  <a:ext cx="384175" cy="517525"/>
                </a:xfrm>
                <a:custGeom>
                  <a:avLst/>
                  <a:gdLst>
                    <a:gd name="T0" fmla="*/ 242 w 242"/>
                    <a:gd name="T1" fmla="*/ 278 h 326"/>
                    <a:gd name="T2" fmla="*/ 0 w 242"/>
                    <a:gd name="T3" fmla="*/ 0 h 326"/>
                    <a:gd name="T4" fmla="*/ 0 w 242"/>
                    <a:gd name="T5" fmla="*/ 48 h 326"/>
                    <a:gd name="T6" fmla="*/ 242 w 242"/>
                    <a:gd name="T7" fmla="*/ 326 h 326"/>
                    <a:gd name="T8" fmla="*/ 242 w 242"/>
                    <a:gd name="T9" fmla="*/ 27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6">
                      <a:moveTo>
                        <a:pt x="242" y="278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242" y="326"/>
                      </a:lnTo>
                      <a:lnTo>
                        <a:pt x="242" y="27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3635375" y="3013075"/>
                  <a:ext cx="519113" cy="234950"/>
                </a:xfrm>
                <a:custGeom>
                  <a:avLst/>
                  <a:gdLst>
                    <a:gd name="T0" fmla="*/ 0 w 327"/>
                    <a:gd name="T1" fmla="*/ 50 h 148"/>
                    <a:gd name="T2" fmla="*/ 234 w 327"/>
                    <a:gd name="T3" fmla="*/ 50 h 148"/>
                    <a:gd name="T4" fmla="*/ 234 w 327"/>
                    <a:gd name="T5" fmla="*/ 0 h 148"/>
                    <a:gd name="T6" fmla="*/ 327 w 327"/>
                    <a:gd name="T7" fmla="*/ 75 h 148"/>
                    <a:gd name="T8" fmla="*/ 234 w 327"/>
                    <a:gd name="T9" fmla="*/ 148 h 148"/>
                    <a:gd name="T10" fmla="*/ 234 w 327"/>
                    <a:gd name="T11" fmla="*/ 98 h 148"/>
                    <a:gd name="T12" fmla="*/ 0 w 327"/>
                    <a:gd name="T13" fmla="*/ 98 h 148"/>
                    <a:gd name="T14" fmla="*/ 0 w 327"/>
                    <a:gd name="T15" fmla="*/ 5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7" h="148">
                      <a:moveTo>
                        <a:pt x="0" y="50"/>
                      </a:moveTo>
                      <a:lnTo>
                        <a:pt x="234" y="50"/>
                      </a:lnTo>
                      <a:lnTo>
                        <a:pt x="234" y="0"/>
                      </a:lnTo>
                      <a:lnTo>
                        <a:pt x="327" y="75"/>
                      </a:lnTo>
                      <a:lnTo>
                        <a:pt x="234" y="148"/>
                      </a:lnTo>
                      <a:lnTo>
                        <a:pt x="234" y="98"/>
                      </a:lnTo>
                      <a:lnTo>
                        <a:pt x="0" y="98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6620859" y="3396425"/>
                <a:ext cx="261987" cy="32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424947" y="3965655"/>
              <a:ext cx="1280564" cy="1987366"/>
              <a:chOff x="4984335" y="3332564"/>
              <a:chExt cx="1166879" cy="1810935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984335" y="3332564"/>
                <a:ext cx="1135168" cy="1810935"/>
                <a:chOff x="2486025" y="2886075"/>
                <a:chExt cx="1149351" cy="1833562"/>
              </a:xfrm>
            </p:grpSpPr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2486025" y="2886075"/>
                  <a:ext cx="1149350" cy="441325"/>
                </a:xfrm>
                <a:custGeom>
                  <a:avLst/>
                  <a:gdLst>
                    <a:gd name="T0" fmla="*/ 482 w 724"/>
                    <a:gd name="T1" fmla="*/ 0 h 278"/>
                    <a:gd name="T2" fmla="*/ 0 w 724"/>
                    <a:gd name="T3" fmla="*/ 0 h 278"/>
                    <a:gd name="T4" fmla="*/ 241 w 724"/>
                    <a:gd name="T5" fmla="*/ 278 h 278"/>
                    <a:gd name="T6" fmla="*/ 724 w 724"/>
                    <a:gd name="T7" fmla="*/ 278 h 278"/>
                    <a:gd name="T8" fmla="*/ 482 w 724"/>
                    <a:gd name="T9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4" h="278">
                      <a:moveTo>
                        <a:pt x="482" y="0"/>
                      </a:moveTo>
                      <a:lnTo>
                        <a:pt x="0" y="0"/>
                      </a:lnTo>
                      <a:lnTo>
                        <a:pt x="241" y="278"/>
                      </a:lnTo>
                      <a:lnTo>
                        <a:pt x="724" y="278"/>
                      </a:lnTo>
                      <a:lnTo>
                        <a:pt x="482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2868613" y="3327400"/>
                  <a:ext cx="766763" cy="139223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2486025" y="2886075"/>
                  <a:ext cx="382588" cy="1833562"/>
                </a:xfrm>
                <a:custGeom>
                  <a:avLst/>
                  <a:gdLst>
                    <a:gd name="T0" fmla="*/ 241 w 241"/>
                    <a:gd name="T1" fmla="*/ 278 h 1155"/>
                    <a:gd name="T2" fmla="*/ 0 w 241"/>
                    <a:gd name="T3" fmla="*/ 0 h 1155"/>
                    <a:gd name="T4" fmla="*/ 0 w 241"/>
                    <a:gd name="T5" fmla="*/ 878 h 1155"/>
                    <a:gd name="T6" fmla="*/ 241 w 241"/>
                    <a:gd name="T7" fmla="*/ 1155 h 1155"/>
                    <a:gd name="T8" fmla="*/ 241 w 241"/>
                    <a:gd name="T9" fmla="*/ 278 h 1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155">
                      <a:moveTo>
                        <a:pt x="241" y="278"/>
                      </a:moveTo>
                      <a:lnTo>
                        <a:pt x="0" y="0"/>
                      </a:lnTo>
                      <a:lnTo>
                        <a:pt x="0" y="878"/>
                      </a:lnTo>
                      <a:lnTo>
                        <a:pt x="241" y="1155"/>
                      </a:lnTo>
                      <a:lnTo>
                        <a:pt x="241" y="278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2868613" y="3462338"/>
                  <a:ext cx="520700" cy="234950"/>
                </a:xfrm>
                <a:custGeom>
                  <a:avLst/>
                  <a:gdLst>
                    <a:gd name="T0" fmla="*/ 0 w 328"/>
                    <a:gd name="T1" fmla="*/ 49 h 148"/>
                    <a:gd name="T2" fmla="*/ 234 w 328"/>
                    <a:gd name="T3" fmla="*/ 49 h 148"/>
                    <a:gd name="T4" fmla="*/ 234 w 328"/>
                    <a:gd name="T5" fmla="*/ 0 h 148"/>
                    <a:gd name="T6" fmla="*/ 328 w 328"/>
                    <a:gd name="T7" fmla="*/ 73 h 148"/>
                    <a:gd name="T8" fmla="*/ 234 w 328"/>
                    <a:gd name="T9" fmla="*/ 148 h 148"/>
                    <a:gd name="T10" fmla="*/ 234 w 328"/>
                    <a:gd name="T11" fmla="*/ 97 h 148"/>
                    <a:gd name="T12" fmla="*/ 0 w 328"/>
                    <a:gd name="T13" fmla="*/ 97 h 148"/>
                    <a:gd name="T14" fmla="*/ 0 w 328"/>
                    <a:gd name="T15" fmla="*/ 4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8" h="148">
                      <a:moveTo>
                        <a:pt x="0" y="49"/>
                      </a:moveTo>
                      <a:lnTo>
                        <a:pt x="234" y="49"/>
                      </a:lnTo>
                      <a:lnTo>
                        <a:pt x="234" y="0"/>
                      </a:lnTo>
                      <a:lnTo>
                        <a:pt x="328" y="73"/>
                      </a:lnTo>
                      <a:lnTo>
                        <a:pt x="234" y="148"/>
                      </a:lnTo>
                      <a:lnTo>
                        <a:pt x="234" y="97"/>
                      </a:lnTo>
                      <a:lnTo>
                        <a:pt x="0" y="9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2486025" y="3100388"/>
                  <a:ext cx="382588" cy="515937"/>
                </a:xfrm>
                <a:custGeom>
                  <a:avLst/>
                  <a:gdLst>
                    <a:gd name="T0" fmla="*/ 241 w 241"/>
                    <a:gd name="T1" fmla="*/ 277 h 325"/>
                    <a:gd name="T2" fmla="*/ 0 w 241"/>
                    <a:gd name="T3" fmla="*/ 0 h 325"/>
                    <a:gd name="T4" fmla="*/ 0 w 241"/>
                    <a:gd name="T5" fmla="*/ 47 h 325"/>
                    <a:gd name="T6" fmla="*/ 241 w 241"/>
                    <a:gd name="T7" fmla="*/ 325 h 325"/>
                    <a:gd name="T8" fmla="*/ 241 w 241"/>
                    <a:gd name="T9" fmla="*/ 27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325">
                      <a:moveTo>
                        <a:pt x="241" y="277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241" y="325"/>
                      </a:lnTo>
                      <a:lnTo>
                        <a:pt x="241" y="27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>
                <a:off x="5889227" y="3844556"/>
                <a:ext cx="261987" cy="32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90" name="Group 174"/>
            <p:cNvGrpSpPr>
              <a:grpSpLocks noChangeAspect="1"/>
            </p:cNvGrpSpPr>
            <p:nvPr/>
          </p:nvGrpSpPr>
          <p:grpSpPr bwMode="auto">
            <a:xfrm rot="335624">
              <a:off x="7385185" y="2038635"/>
              <a:ext cx="971348" cy="1385171"/>
              <a:chOff x="60" y="80"/>
              <a:chExt cx="1068" cy="1523"/>
            </a:xfrm>
            <a:solidFill>
              <a:schemeClr val="bg2">
                <a:lumMod val="65000"/>
              </a:schemeClr>
            </a:solidFill>
          </p:grpSpPr>
          <p:sp>
            <p:nvSpPr>
              <p:cNvPr id="92" name="Freeform 175"/>
              <p:cNvSpPr>
                <a:spLocks/>
              </p:cNvSpPr>
              <p:nvPr/>
            </p:nvSpPr>
            <p:spPr bwMode="auto">
              <a:xfrm>
                <a:off x="540" y="80"/>
                <a:ext cx="264" cy="340"/>
              </a:xfrm>
              <a:custGeom>
                <a:avLst/>
                <a:gdLst>
                  <a:gd name="T0" fmla="*/ 92 w 152"/>
                  <a:gd name="T1" fmla="*/ 192 h 197"/>
                  <a:gd name="T2" fmla="*/ 149 w 152"/>
                  <a:gd name="T3" fmla="*/ 82 h 197"/>
                  <a:gd name="T4" fmla="*/ 82 w 152"/>
                  <a:gd name="T5" fmla="*/ 2 h 197"/>
                  <a:gd name="T6" fmla="*/ 0 w 152"/>
                  <a:gd name="T7" fmla="*/ 82 h 197"/>
                  <a:gd name="T8" fmla="*/ 92 w 152"/>
                  <a:gd name="T9" fmla="*/ 19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97">
                    <a:moveTo>
                      <a:pt x="92" y="192"/>
                    </a:moveTo>
                    <a:cubicBezTo>
                      <a:pt x="136" y="185"/>
                      <a:pt x="147" y="129"/>
                      <a:pt x="149" y="82"/>
                    </a:cubicBezTo>
                    <a:cubicBezTo>
                      <a:pt x="152" y="36"/>
                      <a:pt x="117" y="4"/>
                      <a:pt x="82" y="2"/>
                    </a:cubicBezTo>
                    <a:cubicBezTo>
                      <a:pt x="35" y="0"/>
                      <a:pt x="3" y="36"/>
                      <a:pt x="0" y="82"/>
                    </a:cubicBezTo>
                    <a:cubicBezTo>
                      <a:pt x="4" y="157"/>
                      <a:pt x="60" y="197"/>
                      <a:pt x="92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j-lt"/>
                </a:endParaRPr>
              </a:p>
            </p:txBody>
          </p:sp>
          <p:sp>
            <p:nvSpPr>
              <p:cNvPr id="93" name="Freeform 176"/>
              <p:cNvSpPr>
                <a:spLocks/>
              </p:cNvSpPr>
              <p:nvPr/>
            </p:nvSpPr>
            <p:spPr bwMode="auto">
              <a:xfrm>
                <a:off x="96" y="1021"/>
                <a:ext cx="425" cy="582"/>
              </a:xfrm>
              <a:custGeom>
                <a:avLst/>
                <a:gdLst>
                  <a:gd name="T0" fmla="*/ 219 w 245"/>
                  <a:gd name="T1" fmla="*/ 33 h 336"/>
                  <a:gd name="T2" fmla="*/ 173 w 245"/>
                  <a:gd name="T3" fmla="*/ 0 h 336"/>
                  <a:gd name="T4" fmla="*/ 147 w 245"/>
                  <a:gd name="T5" fmla="*/ 123 h 336"/>
                  <a:gd name="T6" fmla="*/ 16 w 245"/>
                  <a:gd name="T7" fmla="*/ 261 h 336"/>
                  <a:gd name="T8" fmla="*/ 17 w 245"/>
                  <a:gd name="T9" fmla="*/ 320 h 336"/>
                  <a:gd name="T10" fmla="*/ 76 w 245"/>
                  <a:gd name="T11" fmla="*/ 318 h 336"/>
                  <a:gd name="T12" fmla="*/ 215 w 245"/>
                  <a:gd name="T13" fmla="*/ 172 h 336"/>
                  <a:gd name="T14" fmla="*/ 225 w 245"/>
                  <a:gd name="T15" fmla="*/ 152 h 336"/>
                  <a:gd name="T16" fmla="*/ 245 w 245"/>
                  <a:gd name="T17" fmla="*/ 61 h 336"/>
                  <a:gd name="T18" fmla="*/ 219 w 245"/>
                  <a:gd name="T19" fmla="*/ 3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336">
                    <a:moveTo>
                      <a:pt x="219" y="33"/>
                    </a:moveTo>
                    <a:cubicBezTo>
                      <a:pt x="202" y="24"/>
                      <a:pt x="186" y="11"/>
                      <a:pt x="173" y="0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6" y="261"/>
                      <a:pt x="16" y="261"/>
                      <a:pt x="16" y="261"/>
                    </a:cubicBezTo>
                    <a:cubicBezTo>
                      <a:pt x="0" y="278"/>
                      <a:pt x="1" y="304"/>
                      <a:pt x="17" y="320"/>
                    </a:cubicBezTo>
                    <a:cubicBezTo>
                      <a:pt x="34" y="336"/>
                      <a:pt x="60" y="335"/>
                      <a:pt x="76" y="318"/>
                    </a:cubicBezTo>
                    <a:cubicBezTo>
                      <a:pt x="215" y="172"/>
                      <a:pt x="215" y="172"/>
                      <a:pt x="215" y="172"/>
                    </a:cubicBezTo>
                    <a:cubicBezTo>
                      <a:pt x="220" y="166"/>
                      <a:pt x="224" y="159"/>
                      <a:pt x="225" y="152"/>
                    </a:cubicBezTo>
                    <a:cubicBezTo>
                      <a:pt x="245" y="61"/>
                      <a:pt x="245" y="61"/>
                      <a:pt x="245" y="61"/>
                    </a:cubicBezTo>
                    <a:cubicBezTo>
                      <a:pt x="237" y="52"/>
                      <a:pt x="228" y="42"/>
                      <a:pt x="21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j-lt"/>
                </a:endParaRPr>
              </a:p>
            </p:txBody>
          </p:sp>
          <p:sp>
            <p:nvSpPr>
              <p:cNvPr id="94" name="Freeform 177"/>
              <p:cNvSpPr>
                <a:spLocks/>
              </p:cNvSpPr>
              <p:nvPr/>
            </p:nvSpPr>
            <p:spPr bwMode="auto">
              <a:xfrm>
                <a:off x="729" y="443"/>
                <a:ext cx="399" cy="249"/>
              </a:xfrm>
              <a:custGeom>
                <a:avLst/>
                <a:gdLst>
                  <a:gd name="T0" fmla="*/ 109 w 230"/>
                  <a:gd name="T1" fmla="*/ 136 h 144"/>
                  <a:gd name="T2" fmla="*/ 211 w 230"/>
                  <a:gd name="T3" fmla="*/ 66 h 144"/>
                  <a:gd name="T4" fmla="*/ 220 w 230"/>
                  <a:gd name="T5" fmla="*/ 19 h 144"/>
                  <a:gd name="T6" fmla="*/ 173 w 230"/>
                  <a:gd name="T7" fmla="*/ 10 h 144"/>
                  <a:gd name="T8" fmla="*/ 84 w 230"/>
                  <a:gd name="T9" fmla="*/ 71 h 144"/>
                  <a:gd name="T10" fmla="*/ 6 w 230"/>
                  <a:gd name="T11" fmla="*/ 48 h 144"/>
                  <a:gd name="T12" fmla="*/ 10 w 230"/>
                  <a:gd name="T13" fmla="*/ 82 h 144"/>
                  <a:gd name="T14" fmla="*/ 0 w 230"/>
                  <a:gd name="T15" fmla="*/ 116 h 144"/>
                  <a:gd name="T16" fmla="*/ 80 w 230"/>
                  <a:gd name="T17" fmla="*/ 141 h 144"/>
                  <a:gd name="T18" fmla="*/ 109 w 230"/>
                  <a:gd name="T19" fmla="*/ 1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144">
                    <a:moveTo>
                      <a:pt x="109" y="136"/>
                    </a:moveTo>
                    <a:cubicBezTo>
                      <a:pt x="211" y="66"/>
                      <a:pt x="211" y="66"/>
                      <a:pt x="211" y="66"/>
                    </a:cubicBezTo>
                    <a:cubicBezTo>
                      <a:pt x="226" y="56"/>
                      <a:pt x="230" y="35"/>
                      <a:pt x="220" y="19"/>
                    </a:cubicBezTo>
                    <a:cubicBezTo>
                      <a:pt x="209" y="4"/>
                      <a:pt x="188" y="0"/>
                      <a:pt x="173" y="10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8"/>
                      <a:pt x="12" y="69"/>
                      <a:pt x="10" y="82"/>
                    </a:cubicBezTo>
                    <a:cubicBezTo>
                      <a:pt x="8" y="95"/>
                      <a:pt x="0" y="116"/>
                      <a:pt x="0" y="116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90" y="144"/>
                      <a:pt x="101" y="142"/>
                      <a:pt x="109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j-lt"/>
                </a:endParaRPr>
              </a:p>
            </p:txBody>
          </p:sp>
          <p:sp>
            <p:nvSpPr>
              <p:cNvPr id="95" name="Freeform 178"/>
              <p:cNvSpPr>
                <a:spLocks/>
              </p:cNvSpPr>
              <p:nvPr/>
            </p:nvSpPr>
            <p:spPr bwMode="auto">
              <a:xfrm>
                <a:off x="60" y="420"/>
                <a:ext cx="735" cy="1131"/>
              </a:xfrm>
              <a:custGeom>
                <a:avLst/>
                <a:gdLst>
                  <a:gd name="T0" fmla="*/ 322 w 424"/>
                  <a:gd name="T1" fmla="*/ 308 h 653"/>
                  <a:gd name="T2" fmla="*/ 386 w 424"/>
                  <a:gd name="T3" fmla="*/ 91 h 653"/>
                  <a:gd name="T4" fmla="*/ 372 w 424"/>
                  <a:gd name="T5" fmla="*/ 40 h 653"/>
                  <a:gd name="T6" fmla="*/ 369 w 424"/>
                  <a:gd name="T7" fmla="*/ 47 h 653"/>
                  <a:gd name="T8" fmla="*/ 352 w 424"/>
                  <a:gd name="T9" fmla="*/ 137 h 653"/>
                  <a:gd name="T10" fmla="*/ 354 w 424"/>
                  <a:gd name="T11" fmla="*/ 57 h 653"/>
                  <a:gd name="T12" fmla="*/ 361 w 424"/>
                  <a:gd name="T13" fmla="*/ 44 h 653"/>
                  <a:gd name="T14" fmla="*/ 354 w 424"/>
                  <a:gd name="T15" fmla="*/ 29 h 653"/>
                  <a:gd name="T16" fmla="*/ 346 w 424"/>
                  <a:gd name="T17" fmla="*/ 26 h 653"/>
                  <a:gd name="T18" fmla="*/ 332 w 424"/>
                  <a:gd name="T19" fmla="*/ 37 h 653"/>
                  <a:gd name="T20" fmla="*/ 339 w 424"/>
                  <a:gd name="T21" fmla="*/ 54 h 653"/>
                  <a:gd name="T22" fmla="*/ 323 w 424"/>
                  <a:gd name="T23" fmla="*/ 114 h 653"/>
                  <a:gd name="T24" fmla="*/ 301 w 424"/>
                  <a:gd name="T25" fmla="*/ 1 h 653"/>
                  <a:gd name="T26" fmla="*/ 301 w 424"/>
                  <a:gd name="T27" fmla="*/ 1 h 653"/>
                  <a:gd name="T28" fmla="*/ 301 w 424"/>
                  <a:gd name="T29" fmla="*/ 1 h 653"/>
                  <a:gd name="T30" fmla="*/ 266 w 424"/>
                  <a:gd name="T31" fmla="*/ 0 h 653"/>
                  <a:gd name="T32" fmla="*/ 139 w 424"/>
                  <a:gd name="T33" fmla="*/ 13 h 653"/>
                  <a:gd name="T34" fmla="*/ 16 w 424"/>
                  <a:gd name="T35" fmla="*/ 99 h 653"/>
                  <a:gd name="T36" fmla="*/ 13 w 424"/>
                  <a:gd name="T37" fmla="*/ 147 h 653"/>
                  <a:gd name="T38" fmla="*/ 63 w 424"/>
                  <a:gd name="T39" fmla="*/ 149 h 653"/>
                  <a:gd name="T40" fmla="*/ 63 w 424"/>
                  <a:gd name="T41" fmla="*/ 149 h 653"/>
                  <a:gd name="T42" fmla="*/ 160 w 424"/>
                  <a:gd name="T43" fmla="*/ 76 h 653"/>
                  <a:gd name="T44" fmla="*/ 241 w 424"/>
                  <a:gd name="T45" fmla="*/ 78 h 653"/>
                  <a:gd name="T46" fmla="*/ 214 w 424"/>
                  <a:gd name="T47" fmla="*/ 86 h 653"/>
                  <a:gd name="T48" fmla="*/ 165 w 424"/>
                  <a:gd name="T49" fmla="*/ 281 h 653"/>
                  <a:gd name="T50" fmla="*/ 178 w 424"/>
                  <a:gd name="T51" fmla="*/ 293 h 653"/>
                  <a:gd name="T52" fmla="*/ 246 w 424"/>
                  <a:gd name="T53" fmla="*/ 364 h 653"/>
                  <a:gd name="T54" fmla="*/ 332 w 424"/>
                  <a:gd name="T55" fmla="*/ 448 h 653"/>
                  <a:gd name="T56" fmla="*/ 309 w 424"/>
                  <a:gd name="T57" fmla="*/ 600 h 653"/>
                  <a:gd name="T58" fmla="*/ 344 w 424"/>
                  <a:gd name="T59" fmla="*/ 650 h 653"/>
                  <a:gd name="T60" fmla="*/ 393 w 424"/>
                  <a:gd name="T61" fmla="*/ 612 h 653"/>
                  <a:gd name="T62" fmla="*/ 417 w 424"/>
                  <a:gd name="T63" fmla="*/ 448 h 653"/>
                  <a:gd name="T64" fmla="*/ 409 w 424"/>
                  <a:gd name="T65" fmla="*/ 407 h 653"/>
                  <a:gd name="T66" fmla="*/ 322 w 424"/>
                  <a:gd name="T67" fmla="*/ 308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4" h="653">
                    <a:moveTo>
                      <a:pt x="322" y="308"/>
                    </a:moveTo>
                    <a:cubicBezTo>
                      <a:pt x="337" y="189"/>
                      <a:pt x="387" y="109"/>
                      <a:pt x="386" y="91"/>
                    </a:cubicBezTo>
                    <a:cubicBezTo>
                      <a:pt x="383" y="54"/>
                      <a:pt x="372" y="40"/>
                      <a:pt x="372" y="40"/>
                    </a:cubicBezTo>
                    <a:cubicBezTo>
                      <a:pt x="369" y="47"/>
                      <a:pt x="369" y="47"/>
                      <a:pt x="369" y="47"/>
                    </a:cubicBezTo>
                    <a:cubicBezTo>
                      <a:pt x="370" y="98"/>
                      <a:pt x="352" y="137"/>
                      <a:pt x="352" y="137"/>
                    </a:cubicBezTo>
                    <a:cubicBezTo>
                      <a:pt x="352" y="137"/>
                      <a:pt x="357" y="76"/>
                      <a:pt x="354" y="57"/>
                    </a:cubicBezTo>
                    <a:cubicBezTo>
                      <a:pt x="358" y="51"/>
                      <a:pt x="361" y="44"/>
                      <a:pt x="361" y="44"/>
                    </a:cubicBezTo>
                    <a:cubicBezTo>
                      <a:pt x="354" y="29"/>
                      <a:pt x="354" y="29"/>
                      <a:pt x="354" y="29"/>
                    </a:cubicBezTo>
                    <a:cubicBezTo>
                      <a:pt x="354" y="29"/>
                      <a:pt x="349" y="27"/>
                      <a:pt x="346" y="26"/>
                    </a:cubicBezTo>
                    <a:cubicBezTo>
                      <a:pt x="340" y="29"/>
                      <a:pt x="332" y="37"/>
                      <a:pt x="332" y="37"/>
                    </a:cubicBezTo>
                    <a:cubicBezTo>
                      <a:pt x="332" y="37"/>
                      <a:pt x="335" y="46"/>
                      <a:pt x="339" y="54"/>
                    </a:cubicBezTo>
                    <a:cubicBezTo>
                      <a:pt x="338" y="56"/>
                      <a:pt x="333" y="85"/>
                      <a:pt x="323" y="114"/>
                    </a:cubicBezTo>
                    <a:cubicBezTo>
                      <a:pt x="325" y="30"/>
                      <a:pt x="308" y="8"/>
                      <a:pt x="301" y="1"/>
                    </a:cubicBezTo>
                    <a:cubicBezTo>
                      <a:pt x="301" y="1"/>
                      <a:pt x="301" y="1"/>
                      <a:pt x="301" y="1"/>
                    </a:cubicBezTo>
                    <a:cubicBezTo>
                      <a:pt x="301" y="1"/>
                      <a:pt x="301" y="1"/>
                      <a:pt x="301" y="1"/>
                    </a:cubicBezTo>
                    <a:cubicBezTo>
                      <a:pt x="292" y="1"/>
                      <a:pt x="267" y="1"/>
                      <a:pt x="266" y="0"/>
                    </a:cubicBezTo>
                    <a:cubicBezTo>
                      <a:pt x="241" y="2"/>
                      <a:pt x="196" y="7"/>
                      <a:pt x="139" y="13"/>
                    </a:cubicBezTo>
                    <a:cubicBezTo>
                      <a:pt x="135" y="13"/>
                      <a:pt x="16" y="99"/>
                      <a:pt x="16" y="99"/>
                    </a:cubicBezTo>
                    <a:cubicBezTo>
                      <a:pt x="1" y="112"/>
                      <a:pt x="0" y="133"/>
                      <a:pt x="13" y="147"/>
                    </a:cubicBezTo>
                    <a:cubicBezTo>
                      <a:pt x="26" y="160"/>
                      <a:pt x="48" y="162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5" y="147"/>
                      <a:pt x="155" y="77"/>
                      <a:pt x="160" y="76"/>
                    </a:cubicBezTo>
                    <a:cubicBezTo>
                      <a:pt x="164" y="75"/>
                      <a:pt x="241" y="78"/>
                      <a:pt x="241" y="78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2" y="136"/>
                      <a:pt x="170" y="235"/>
                      <a:pt x="165" y="281"/>
                    </a:cubicBezTo>
                    <a:cubicBezTo>
                      <a:pt x="165" y="286"/>
                      <a:pt x="178" y="288"/>
                      <a:pt x="178" y="293"/>
                    </a:cubicBezTo>
                    <a:cubicBezTo>
                      <a:pt x="177" y="303"/>
                      <a:pt x="193" y="338"/>
                      <a:pt x="246" y="364"/>
                    </a:cubicBezTo>
                    <a:cubicBezTo>
                      <a:pt x="259" y="377"/>
                      <a:pt x="332" y="446"/>
                      <a:pt x="332" y="448"/>
                    </a:cubicBezTo>
                    <a:cubicBezTo>
                      <a:pt x="333" y="451"/>
                      <a:pt x="309" y="600"/>
                      <a:pt x="309" y="600"/>
                    </a:cubicBezTo>
                    <a:cubicBezTo>
                      <a:pt x="305" y="625"/>
                      <a:pt x="320" y="647"/>
                      <a:pt x="344" y="650"/>
                    </a:cubicBezTo>
                    <a:cubicBezTo>
                      <a:pt x="369" y="653"/>
                      <a:pt x="389" y="637"/>
                      <a:pt x="393" y="612"/>
                    </a:cubicBezTo>
                    <a:cubicBezTo>
                      <a:pt x="393" y="612"/>
                      <a:pt x="416" y="454"/>
                      <a:pt x="417" y="448"/>
                    </a:cubicBezTo>
                    <a:cubicBezTo>
                      <a:pt x="424" y="423"/>
                      <a:pt x="413" y="414"/>
                      <a:pt x="409" y="407"/>
                    </a:cubicBezTo>
                    <a:cubicBezTo>
                      <a:pt x="404" y="399"/>
                      <a:pt x="325" y="312"/>
                      <a:pt x="322" y="3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j-lt"/>
                </a:endParaRPr>
              </a:p>
            </p:txBody>
          </p:sp>
        </p:grp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04E31097-8A62-8640-992B-E468B2DDF313}"/>
              </a:ext>
            </a:extLst>
          </p:cNvPr>
          <p:cNvSpPr/>
          <p:nvPr/>
        </p:nvSpPr>
        <p:spPr>
          <a:xfrm>
            <a:off x="886052" y="3714336"/>
            <a:ext cx="547055" cy="547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2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4001C5A-F634-4140-ACFF-4708273F40E3}"/>
              </a:ext>
            </a:extLst>
          </p:cNvPr>
          <p:cNvSpPr/>
          <p:nvPr/>
        </p:nvSpPr>
        <p:spPr>
          <a:xfrm>
            <a:off x="1475300" y="3881635"/>
            <a:ext cx="355779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Descrierea proceselor operaționale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CA774939-5E31-8041-8DB4-37F7C4ED4167}"/>
              </a:ext>
            </a:extLst>
          </p:cNvPr>
          <p:cNvSpPr/>
          <p:nvPr/>
        </p:nvSpPr>
        <p:spPr>
          <a:xfrm>
            <a:off x="886052" y="4831190"/>
            <a:ext cx="547055" cy="547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3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F56CD9F-2594-F944-B83A-B34B36E75A6C}"/>
              </a:ext>
            </a:extLst>
          </p:cNvPr>
          <p:cNvSpPr/>
          <p:nvPr/>
        </p:nvSpPr>
        <p:spPr>
          <a:xfrm>
            <a:off x="1537066" y="5050382"/>
            <a:ext cx="336118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Identificarea și gestionarea riscurilor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AD2C0BA9-95C5-094D-9F2D-95F300650B38}"/>
              </a:ext>
            </a:extLst>
          </p:cNvPr>
          <p:cNvSpPr/>
          <p:nvPr/>
        </p:nvSpPr>
        <p:spPr>
          <a:xfrm>
            <a:off x="1537066" y="2686166"/>
            <a:ext cx="4103870" cy="343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Elaborarea și implementarea cadrului normativ intern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C02F2F01-770C-EC4A-8355-CE4A96B7BDE8}"/>
              </a:ext>
            </a:extLst>
          </p:cNvPr>
          <p:cNvSpPr/>
          <p:nvPr/>
        </p:nvSpPr>
        <p:spPr>
          <a:xfrm>
            <a:off x="873037" y="2579863"/>
            <a:ext cx="547055" cy="547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1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1521" y="6200775"/>
            <a:ext cx="1791979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88" grpId="0" animBg="1"/>
      <p:bldP spid="89" grpId="0"/>
      <p:bldP spid="96" grpId="0"/>
      <p:bldP spid="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94996" y="3366337"/>
            <a:ext cx="7998617" cy="508861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x-none" dirty="0" smtClean="0"/>
              <a:t>Ă MULȚUMESC!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657719" y="329712"/>
            <a:ext cx="6200775" cy="6299462"/>
          </a:xfrm>
          <a:prstGeom prst="roundRect">
            <a:avLst>
              <a:gd name="adj" fmla="val 49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68641" y="1027150"/>
            <a:ext cx="5477603" cy="575365"/>
          </a:xfrm>
          <a:prstGeom prst="rect">
            <a:avLst/>
          </a:prstGeom>
          <a:solidFill>
            <a:srgbClr val="0D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   </a:t>
            </a:r>
            <a:r>
              <a:rPr lang="x-none" sz="2000" spc="300" dirty="0"/>
              <a:t>EXPERIENȚĂ</a:t>
            </a:r>
            <a:endParaRPr lang="ru-RU" sz="2000" spc="300" dirty="0"/>
          </a:p>
        </p:txBody>
      </p:sp>
      <p:sp>
        <p:nvSpPr>
          <p:cNvPr id="28" name="Rectangle 29"/>
          <p:cNvSpPr/>
          <p:nvPr/>
        </p:nvSpPr>
        <p:spPr>
          <a:xfrm>
            <a:off x="2657719" y="2010523"/>
            <a:ext cx="1652182" cy="276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2015 -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prezent</a:t>
            </a:r>
            <a:endParaRPr lang="en-US" sz="1600" b="1" dirty="0">
              <a:solidFill>
                <a:schemeClr val="accent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Rectangle 31"/>
          <p:cNvSpPr/>
          <p:nvPr/>
        </p:nvSpPr>
        <p:spPr>
          <a:xfrm>
            <a:off x="2568641" y="2817582"/>
            <a:ext cx="1567054" cy="26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2013 - 2015</a:t>
            </a:r>
          </a:p>
        </p:txBody>
      </p:sp>
      <p:sp>
        <p:nvSpPr>
          <p:cNvPr id="30" name="Rectangle 30"/>
          <p:cNvSpPr/>
          <p:nvPr/>
        </p:nvSpPr>
        <p:spPr>
          <a:xfrm>
            <a:off x="2609514" y="3564196"/>
            <a:ext cx="1458979" cy="26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2011 - 2013 </a:t>
            </a:r>
            <a:endParaRPr lang="en-US" b="1" dirty="0">
              <a:solidFill>
                <a:schemeClr val="accent3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Rectangle 42"/>
          <p:cNvSpPr/>
          <p:nvPr/>
        </p:nvSpPr>
        <p:spPr>
          <a:xfrm>
            <a:off x="4464699" y="1801933"/>
            <a:ext cx="4093200" cy="6515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43"/>
          <p:cNvSpPr/>
          <p:nvPr/>
        </p:nvSpPr>
        <p:spPr>
          <a:xfrm>
            <a:off x="4463232" y="2593322"/>
            <a:ext cx="4092728" cy="6515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44"/>
          <p:cNvSpPr/>
          <p:nvPr/>
        </p:nvSpPr>
        <p:spPr>
          <a:xfrm>
            <a:off x="4463231" y="3382628"/>
            <a:ext cx="4092727" cy="65151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34" name="Straight Connector 13"/>
          <p:cNvCxnSpPr>
            <a:cxnSpLocks/>
          </p:cNvCxnSpPr>
          <p:nvPr/>
        </p:nvCxnSpPr>
        <p:spPr>
          <a:xfrm flipH="1" flipV="1">
            <a:off x="4264644" y="1830454"/>
            <a:ext cx="331" cy="4610451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6"/>
          <p:cNvSpPr>
            <a:spLocks/>
          </p:cNvSpPr>
          <p:nvPr/>
        </p:nvSpPr>
        <p:spPr>
          <a:xfrm>
            <a:off x="4215348" y="2122742"/>
            <a:ext cx="90000" cy="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Oval 51"/>
          <p:cNvSpPr/>
          <p:nvPr/>
        </p:nvSpPr>
        <p:spPr>
          <a:xfrm flipV="1">
            <a:off x="4212978" y="2905125"/>
            <a:ext cx="90000" cy="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Oval 52"/>
          <p:cNvSpPr/>
          <p:nvPr/>
        </p:nvSpPr>
        <p:spPr>
          <a:xfrm flipV="1">
            <a:off x="4219644" y="3658022"/>
            <a:ext cx="90000" cy="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38" name="Straight Connector 18">
            <a:extLst>
              <a:ext uri="{FF2B5EF4-FFF2-40B4-BE49-F238E27FC236}">
                <a16:creationId xmlns:a16="http://schemas.microsoft.com/office/drawing/2014/main" xmlns="" id="{3C06835E-2242-4746-AC40-AFFE344447B5}"/>
              </a:ext>
            </a:extLst>
          </p:cNvPr>
          <p:cNvCxnSpPr>
            <a:cxnSpLocks/>
          </p:cNvCxnSpPr>
          <p:nvPr/>
        </p:nvCxnSpPr>
        <p:spPr>
          <a:xfrm>
            <a:off x="4647308" y="1989747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0">
            <a:extLst>
              <a:ext uri="{FF2B5EF4-FFF2-40B4-BE49-F238E27FC236}">
                <a16:creationId xmlns:a16="http://schemas.microsoft.com/office/drawing/2014/main" xmlns="" id="{1AC04284-0910-6547-8B9A-6EBD4D387FA4}"/>
              </a:ext>
            </a:extLst>
          </p:cNvPr>
          <p:cNvCxnSpPr>
            <a:cxnSpLocks/>
          </p:cNvCxnSpPr>
          <p:nvPr/>
        </p:nvCxnSpPr>
        <p:spPr>
          <a:xfrm>
            <a:off x="4627133" y="3564196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46">
            <a:extLst>
              <a:ext uri="{FF2B5EF4-FFF2-40B4-BE49-F238E27FC236}">
                <a16:creationId xmlns:a16="http://schemas.microsoft.com/office/drawing/2014/main" xmlns="" id="{A6AF6588-4B37-C640-8C78-CC05B1012B33}"/>
              </a:ext>
            </a:extLst>
          </p:cNvPr>
          <p:cNvSpPr/>
          <p:nvPr/>
        </p:nvSpPr>
        <p:spPr>
          <a:xfrm>
            <a:off x="4833539" y="1945804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PREȘEDINTE</a:t>
            </a:r>
          </a:p>
        </p:txBody>
      </p:sp>
      <p:sp>
        <p:nvSpPr>
          <p:cNvPr id="59" name="Rectangle 47">
            <a:extLst>
              <a:ext uri="{FF2B5EF4-FFF2-40B4-BE49-F238E27FC236}">
                <a16:creationId xmlns:a16="http://schemas.microsoft.com/office/drawing/2014/main" xmlns="" id="{8797772A-58BA-114A-85DB-E481165A547A}"/>
              </a:ext>
            </a:extLst>
          </p:cNvPr>
          <p:cNvSpPr/>
          <p:nvPr/>
        </p:nvSpPr>
        <p:spPr>
          <a:xfrm>
            <a:off x="4846828" y="2104961"/>
            <a:ext cx="3633016" cy="224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900" dirty="0" err="1">
                <a:solidFill>
                  <a:schemeClr val="bg2"/>
                </a:solidFill>
              </a:rPr>
              <a:t>Instituția</a:t>
            </a:r>
            <a:r>
              <a:rPr lang="en-US" sz="900" dirty="0">
                <a:solidFill>
                  <a:schemeClr val="bg2"/>
                </a:solidFill>
              </a:rPr>
              <a:t> </a:t>
            </a:r>
            <a:r>
              <a:rPr lang="en-US" sz="900" dirty="0" err="1">
                <a:solidFill>
                  <a:schemeClr val="bg2"/>
                </a:solidFill>
              </a:rPr>
              <a:t>Publică</a:t>
            </a:r>
            <a:r>
              <a:rPr lang="en-US" sz="900" dirty="0">
                <a:solidFill>
                  <a:schemeClr val="bg2"/>
                </a:solidFill>
              </a:rPr>
              <a:t> </a:t>
            </a:r>
            <a:r>
              <a:rPr lang="en-US" sz="900" dirty="0" err="1">
                <a:solidFill>
                  <a:schemeClr val="bg2"/>
                </a:solidFill>
              </a:rPr>
              <a:t>Națională</a:t>
            </a:r>
            <a:r>
              <a:rPr lang="en-US" sz="900" dirty="0">
                <a:solidFill>
                  <a:schemeClr val="bg2"/>
                </a:solidFill>
              </a:rPr>
              <a:t> a </a:t>
            </a:r>
            <a:r>
              <a:rPr lang="en-US" sz="900" dirty="0" err="1">
                <a:solidFill>
                  <a:schemeClr val="bg2"/>
                </a:solidFill>
              </a:rPr>
              <a:t>Audiovizualului</a:t>
            </a:r>
            <a:r>
              <a:rPr lang="en-US" sz="900" dirty="0">
                <a:solidFill>
                  <a:schemeClr val="bg2"/>
                </a:solidFill>
              </a:rPr>
              <a:t> </a:t>
            </a:r>
            <a:r>
              <a:rPr lang="en-US" sz="900" dirty="0" err="1">
                <a:solidFill>
                  <a:schemeClr val="bg2"/>
                </a:solidFill>
              </a:rPr>
              <a:t>Teleradio</a:t>
            </a:r>
            <a:r>
              <a:rPr lang="en-US" sz="900" dirty="0">
                <a:solidFill>
                  <a:schemeClr val="bg2"/>
                </a:solidFill>
              </a:rPr>
              <a:t>-Moldova</a:t>
            </a:r>
          </a:p>
        </p:txBody>
      </p:sp>
      <p:sp>
        <p:nvSpPr>
          <p:cNvPr id="60" name="Rectangle 48">
            <a:extLst>
              <a:ext uri="{FF2B5EF4-FFF2-40B4-BE49-F238E27FC236}">
                <a16:creationId xmlns:a16="http://schemas.microsoft.com/office/drawing/2014/main" xmlns="" id="{4A23794D-60CC-8647-BF4D-CE68230C7AD6}"/>
              </a:ext>
            </a:extLst>
          </p:cNvPr>
          <p:cNvSpPr/>
          <p:nvPr/>
        </p:nvSpPr>
        <p:spPr>
          <a:xfrm>
            <a:off x="4868992" y="3523847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DIRECTOR DE PROGRAM</a:t>
            </a:r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xmlns="" id="{90D42F65-3F30-6449-B6D6-03AB6A17F0C1}"/>
              </a:ext>
            </a:extLst>
          </p:cNvPr>
          <p:cNvSpPr/>
          <p:nvPr/>
        </p:nvSpPr>
        <p:spPr>
          <a:xfrm>
            <a:off x="4868992" y="3698905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bg2"/>
                </a:solidFill>
              </a:rPr>
              <a:t>Tele </a:t>
            </a:r>
            <a:r>
              <a:rPr lang="en-US" sz="900" dirty="0" err="1">
                <a:solidFill>
                  <a:schemeClr val="bg2"/>
                </a:solidFill>
              </a:rPr>
              <a:t>Dixi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xmlns="" id="{BF7A6573-5579-1A47-A34C-44FBDADAD4EE}"/>
              </a:ext>
            </a:extLst>
          </p:cNvPr>
          <p:cNvSpPr/>
          <p:nvPr/>
        </p:nvSpPr>
        <p:spPr>
          <a:xfrm>
            <a:off x="4846828" y="2718917"/>
            <a:ext cx="2939183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DIRECTOR DE PROGRAM</a:t>
            </a:r>
          </a:p>
        </p:txBody>
      </p:sp>
      <p:sp>
        <p:nvSpPr>
          <p:cNvPr id="63" name="Rectangle 53">
            <a:extLst>
              <a:ext uri="{FF2B5EF4-FFF2-40B4-BE49-F238E27FC236}">
                <a16:creationId xmlns:a16="http://schemas.microsoft.com/office/drawing/2014/main" xmlns="" id="{44270628-8AE2-C949-B302-88708A0BA8A6}"/>
              </a:ext>
            </a:extLst>
          </p:cNvPr>
          <p:cNvSpPr/>
          <p:nvPr/>
        </p:nvSpPr>
        <p:spPr>
          <a:xfrm>
            <a:off x="4840191" y="2880172"/>
            <a:ext cx="2939183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bg2"/>
                </a:solidFill>
              </a:rPr>
              <a:t>CTC Media</a:t>
            </a:r>
          </a:p>
        </p:txBody>
      </p:sp>
      <p:grpSp>
        <p:nvGrpSpPr>
          <p:cNvPr id="71" name="Group 98">
            <a:extLst>
              <a:ext uri="{FF2B5EF4-FFF2-40B4-BE49-F238E27FC236}">
                <a16:creationId xmlns:a16="http://schemas.microsoft.com/office/drawing/2014/main" xmlns="" id="{0C38ECD1-ADB7-CE48-A13E-A1A7E68BC538}"/>
              </a:ext>
            </a:extLst>
          </p:cNvPr>
          <p:cNvGrpSpPr/>
          <p:nvPr/>
        </p:nvGrpSpPr>
        <p:grpSpPr>
          <a:xfrm>
            <a:off x="3800535" y="1099432"/>
            <a:ext cx="464109" cy="464109"/>
            <a:chOff x="5467213" y="5350907"/>
            <a:chExt cx="410024" cy="410024"/>
          </a:xfrm>
          <a:solidFill>
            <a:schemeClr val="bg2"/>
          </a:solidFill>
        </p:grpSpPr>
        <p:sp>
          <p:nvSpPr>
            <p:cNvPr id="72" name="Freeform 99">
              <a:extLst>
                <a:ext uri="{FF2B5EF4-FFF2-40B4-BE49-F238E27FC236}">
                  <a16:creationId xmlns:a16="http://schemas.microsoft.com/office/drawing/2014/main" xmlns="" id="{4F9AD33D-27E2-084C-8AAB-D28E149A4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213" y="5350907"/>
              <a:ext cx="410024" cy="410024"/>
            </a:xfrm>
            <a:custGeom>
              <a:avLst/>
              <a:gdLst>
                <a:gd name="T0" fmla="*/ 253 w 724"/>
                <a:gd name="T1" fmla="*/ 651 h 725"/>
                <a:gd name="T2" fmla="*/ 156 w 724"/>
                <a:gd name="T3" fmla="*/ 712 h 725"/>
                <a:gd name="T4" fmla="*/ 566 w 724"/>
                <a:gd name="T5" fmla="*/ 712 h 725"/>
                <a:gd name="T6" fmla="*/ 470 w 724"/>
                <a:gd name="T7" fmla="*/ 651 h 725"/>
                <a:gd name="T8" fmla="*/ 723 w 724"/>
                <a:gd name="T9" fmla="*/ 567 h 725"/>
                <a:gd name="T10" fmla="*/ 575 w 724"/>
                <a:gd name="T11" fmla="*/ 109 h 725"/>
                <a:gd name="T12" fmla="*/ 520 w 724"/>
                <a:gd name="T13" fmla="*/ 119 h 725"/>
                <a:gd name="T14" fmla="*/ 525 w 724"/>
                <a:gd name="T15" fmla="*/ 58 h 725"/>
                <a:gd name="T16" fmla="*/ 425 w 724"/>
                <a:gd name="T17" fmla="*/ 59 h 725"/>
                <a:gd name="T18" fmla="*/ 399 w 724"/>
                <a:gd name="T19" fmla="*/ 4 h 725"/>
                <a:gd name="T20" fmla="*/ 313 w 724"/>
                <a:gd name="T21" fmla="*/ 55 h 725"/>
                <a:gd name="T22" fmla="*/ 263 w 724"/>
                <a:gd name="T23" fmla="*/ 20 h 725"/>
                <a:gd name="T24" fmla="*/ 214 w 724"/>
                <a:gd name="T25" fmla="*/ 107 h 725"/>
                <a:gd name="T26" fmla="*/ 153 w 724"/>
                <a:gd name="T27" fmla="*/ 102 h 725"/>
                <a:gd name="T28" fmla="*/ 0 w 724"/>
                <a:gd name="T29" fmla="*/ 170 h 725"/>
                <a:gd name="T30" fmla="*/ 542 w 724"/>
                <a:gd name="T31" fmla="*/ 675 h 725"/>
                <a:gd name="T32" fmla="*/ 181 w 724"/>
                <a:gd name="T33" fmla="*/ 675 h 725"/>
                <a:gd name="T34" fmla="*/ 277 w 724"/>
                <a:gd name="T35" fmla="*/ 627 h 725"/>
                <a:gd name="T36" fmla="*/ 277 w 724"/>
                <a:gd name="T37" fmla="*/ 651 h 725"/>
                <a:gd name="T38" fmla="*/ 214 w 724"/>
                <a:gd name="T39" fmla="*/ 142 h 725"/>
                <a:gd name="T40" fmla="*/ 221 w 724"/>
                <a:gd name="T41" fmla="*/ 70 h 725"/>
                <a:gd name="T42" fmla="*/ 296 w 724"/>
                <a:gd name="T43" fmla="*/ 85 h 725"/>
                <a:gd name="T44" fmla="*/ 337 w 724"/>
                <a:gd name="T45" fmla="*/ 26 h 725"/>
                <a:gd name="T46" fmla="*/ 395 w 724"/>
                <a:gd name="T47" fmla="*/ 76 h 725"/>
                <a:gd name="T48" fmla="*/ 460 w 724"/>
                <a:gd name="T49" fmla="*/ 46 h 725"/>
                <a:gd name="T50" fmla="*/ 485 w 724"/>
                <a:gd name="T51" fmla="*/ 119 h 725"/>
                <a:gd name="T52" fmla="*/ 557 w 724"/>
                <a:gd name="T53" fmla="*/ 125 h 725"/>
                <a:gd name="T54" fmla="*/ 543 w 724"/>
                <a:gd name="T55" fmla="*/ 201 h 725"/>
                <a:gd name="T56" fmla="*/ 601 w 724"/>
                <a:gd name="T57" fmla="*/ 242 h 725"/>
                <a:gd name="T58" fmla="*/ 361 w 724"/>
                <a:gd name="T59" fmla="*/ 97 h 725"/>
                <a:gd name="T60" fmla="*/ 122 w 724"/>
                <a:gd name="T61" fmla="*/ 242 h 725"/>
                <a:gd name="T62" fmla="*/ 180 w 724"/>
                <a:gd name="T63" fmla="*/ 201 h 725"/>
                <a:gd name="T64" fmla="*/ 166 w 724"/>
                <a:gd name="T65" fmla="*/ 125 h 725"/>
                <a:gd name="T66" fmla="*/ 361 w 724"/>
                <a:gd name="T67" fmla="*/ 121 h 725"/>
                <a:gd name="T68" fmla="*/ 132 w 724"/>
                <a:gd name="T69" fmla="*/ 134 h 725"/>
                <a:gd name="T70" fmla="*/ 154 w 724"/>
                <a:gd name="T71" fmla="*/ 202 h 725"/>
                <a:gd name="T72" fmla="*/ 99 w 724"/>
                <a:gd name="T73" fmla="*/ 228 h 725"/>
                <a:gd name="T74" fmla="*/ 72 w 724"/>
                <a:gd name="T75" fmla="*/ 266 h 725"/>
                <a:gd name="T76" fmla="*/ 650 w 724"/>
                <a:gd name="T77" fmla="*/ 266 h 725"/>
                <a:gd name="T78" fmla="*/ 623 w 724"/>
                <a:gd name="T79" fmla="*/ 228 h 725"/>
                <a:gd name="T80" fmla="*/ 568 w 724"/>
                <a:gd name="T81" fmla="*/ 202 h 725"/>
                <a:gd name="T82" fmla="*/ 591 w 724"/>
                <a:gd name="T83" fmla="*/ 134 h 725"/>
                <a:gd name="T84" fmla="*/ 698 w 724"/>
                <a:gd name="T85" fmla="*/ 507 h 725"/>
                <a:gd name="T86" fmla="*/ 24 w 724"/>
                <a:gd name="T87" fmla="*/ 170 h 725"/>
                <a:gd name="T88" fmla="*/ 698 w 724"/>
                <a:gd name="T89" fmla="*/ 567 h 725"/>
                <a:gd name="T90" fmla="*/ 24 w 724"/>
                <a:gd name="T91" fmla="*/ 56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4" h="725">
                  <a:moveTo>
                    <a:pt x="60" y="627"/>
                  </a:moveTo>
                  <a:lnTo>
                    <a:pt x="253" y="627"/>
                  </a:lnTo>
                  <a:lnTo>
                    <a:pt x="253" y="651"/>
                  </a:lnTo>
                  <a:lnTo>
                    <a:pt x="169" y="651"/>
                  </a:lnTo>
                  <a:cubicBezTo>
                    <a:pt x="162" y="651"/>
                    <a:pt x="156" y="657"/>
                    <a:pt x="156" y="663"/>
                  </a:cubicBezTo>
                  <a:lnTo>
                    <a:pt x="156" y="712"/>
                  </a:lnTo>
                  <a:cubicBezTo>
                    <a:pt x="156" y="718"/>
                    <a:pt x="162" y="724"/>
                    <a:pt x="169" y="724"/>
                  </a:cubicBezTo>
                  <a:lnTo>
                    <a:pt x="554" y="724"/>
                  </a:lnTo>
                  <a:cubicBezTo>
                    <a:pt x="561" y="724"/>
                    <a:pt x="566" y="718"/>
                    <a:pt x="566" y="712"/>
                  </a:cubicBezTo>
                  <a:lnTo>
                    <a:pt x="566" y="663"/>
                  </a:lnTo>
                  <a:cubicBezTo>
                    <a:pt x="566" y="657"/>
                    <a:pt x="561" y="651"/>
                    <a:pt x="554" y="651"/>
                  </a:cubicBezTo>
                  <a:lnTo>
                    <a:pt x="470" y="651"/>
                  </a:lnTo>
                  <a:lnTo>
                    <a:pt x="470" y="627"/>
                  </a:lnTo>
                  <a:lnTo>
                    <a:pt x="662" y="627"/>
                  </a:lnTo>
                  <a:cubicBezTo>
                    <a:pt x="696" y="627"/>
                    <a:pt x="722" y="600"/>
                    <a:pt x="723" y="567"/>
                  </a:cubicBezTo>
                  <a:lnTo>
                    <a:pt x="723" y="170"/>
                  </a:lnTo>
                  <a:cubicBezTo>
                    <a:pt x="722" y="136"/>
                    <a:pt x="696" y="109"/>
                    <a:pt x="662" y="109"/>
                  </a:cubicBezTo>
                  <a:lnTo>
                    <a:pt x="575" y="109"/>
                  </a:lnTo>
                  <a:cubicBezTo>
                    <a:pt x="573" y="107"/>
                    <a:pt x="571" y="104"/>
                    <a:pt x="569" y="102"/>
                  </a:cubicBezTo>
                  <a:cubicBezTo>
                    <a:pt x="566" y="97"/>
                    <a:pt x="559" y="96"/>
                    <a:pt x="554" y="99"/>
                  </a:cubicBezTo>
                  <a:lnTo>
                    <a:pt x="520" y="119"/>
                  </a:lnTo>
                  <a:cubicBezTo>
                    <a:pt x="516" y="115"/>
                    <a:pt x="513" y="111"/>
                    <a:pt x="509" y="107"/>
                  </a:cubicBezTo>
                  <a:lnTo>
                    <a:pt x="528" y="73"/>
                  </a:lnTo>
                  <a:cubicBezTo>
                    <a:pt x="531" y="68"/>
                    <a:pt x="530" y="62"/>
                    <a:pt x="525" y="58"/>
                  </a:cubicBezTo>
                  <a:cubicBezTo>
                    <a:pt x="505" y="42"/>
                    <a:pt x="483" y="29"/>
                    <a:pt x="460" y="20"/>
                  </a:cubicBezTo>
                  <a:cubicBezTo>
                    <a:pt x="454" y="18"/>
                    <a:pt x="448" y="20"/>
                    <a:pt x="445" y="25"/>
                  </a:cubicBezTo>
                  <a:lnTo>
                    <a:pt x="425" y="59"/>
                  </a:lnTo>
                  <a:cubicBezTo>
                    <a:pt x="420" y="57"/>
                    <a:pt x="415" y="56"/>
                    <a:pt x="409" y="55"/>
                  </a:cubicBezTo>
                  <a:lnTo>
                    <a:pt x="409" y="16"/>
                  </a:lnTo>
                  <a:cubicBezTo>
                    <a:pt x="409" y="10"/>
                    <a:pt x="405" y="5"/>
                    <a:pt x="399" y="4"/>
                  </a:cubicBezTo>
                  <a:cubicBezTo>
                    <a:pt x="374" y="0"/>
                    <a:pt x="348" y="0"/>
                    <a:pt x="323" y="4"/>
                  </a:cubicBezTo>
                  <a:cubicBezTo>
                    <a:pt x="317" y="5"/>
                    <a:pt x="313" y="10"/>
                    <a:pt x="313" y="16"/>
                  </a:cubicBezTo>
                  <a:lnTo>
                    <a:pt x="313" y="55"/>
                  </a:lnTo>
                  <a:cubicBezTo>
                    <a:pt x="308" y="56"/>
                    <a:pt x="302" y="57"/>
                    <a:pt x="297" y="59"/>
                  </a:cubicBezTo>
                  <a:lnTo>
                    <a:pt x="278" y="25"/>
                  </a:lnTo>
                  <a:cubicBezTo>
                    <a:pt x="275" y="20"/>
                    <a:pt x="268" y="18"/>
                    <a:pt x="263" y="20"/>
                  </a:cubicBezTo>
                  <a:cubicBezTo>
                    <a:pt x="239" y="29"/>
                    <a:pt x="217" y="42"/>
                    <a:pt x="197" y="58"/>
                  </a:cubicBezTo>
                  <a:cubicBezTo>
                    <a:pt x="193" y="62"/>
                    <a:pt x="191" y="68"/>
                    <a:pt x="194" y="73"/>
                  </a:cubicBezTo>
                  <a:lnTo>
                    <a:pt x="214" y="107"/>
                  </a:lnTo>
                  <a:cubicBezTo>
                    <a:pt x="210" y="111"/>
                    <a:pt x="206" y="115"/>
                    <a:pt x="202" y="119"/>
                  </a:cubicBezTo>
                  <a:lnTo>
                    <a:pt x="169" y="99"/>
                  </a:lnTo>
                  <a:cubicBezTo>
                    <a:pt x="163" y="96"/>
                    <a:pt x="157" y="97"/>
                    <a:pt x="153" y="102"/>
                  </a:cubicBezTo>
                  <a:cubicBezTo>
                    <a:pt x="151" y="104"/>
                    <a:pt x="149" y="107"/>
                    <a:pt x="148" y="109"/>
                  </a:cubicBezTo>
                  <a:lnTo>
                    <a:pt x="60" y="109"/>
                  </a:lnTo>
                  <a:cubicBezTo>
                    <a:pt x="27" y="109"/>
                    <a:pt x="0" y="136"/>
                    <a:pt x="0" y="170"/>
                  </a:cubicBezTo>
                  <a:lnTo>
                    <a:pt x="0" y="567"/>
                  </a:lnTo>
                  <a:cubicBezTo>
                    <a:pt x="0" y="600"/>
                    <a:pt x="27" y="627"/>
                    <a:pt x="60" y="627"/>
                  </a:cubicBezTo>
                  <a:close/>
                  <a:moveTo>
                    <a:pt x="542" y="675"/>
                  </a:moveTo>
                  <a:lnTo>
                    <a:pt x="542" y="700"/>
                  </a:lnTo>
                  <a:lnTo>
                    <a:pt x="181" y="700"/>
                  </a:lnTo>
                  <a:lnTo>
                    <a:pt x="181" y="675"/>
                  </a:lnTo>
                  <a:lnTo>
                    <a:pt x="542" y="675"/>
                  </a:lnTo>
                  <a:close/>
                  <a:moveTo>
                    <a:pt x="277" y="651"/>
                  </a:moveTo>
                  <a:lnTo>
                    <a:pt x="277" y="627"/>
                  </a:lnTo>
                  <a:lnTo>
                    <a:pt x="446" y="627"/>
                  </a:lnTo>
                  <a:lnTo>
                    <a:pt x="446" y="651"/>
                  </a:lnTo>
                  <a:lnTo>
                    <a:pt x="277" y="651"/>
                  </a:lnTo>
                  <a:close/>
                  <a:moveTo>
                    <a:pt x="166" y="125"/>
                  </a:moveTo>
                  <a:lnTo>
                    <a:pt x="199" y="144"/>
                  </a:lnTo>
                  <a:cubicBezTo>
                    <a:pt x="204" y="147"/>
                    <a:pt x="210" y="146"/>
                    <a:pt x="214" y="142"/>
                  </a:cubicBezTo>
                  <a:cubicBezTo>
                    <a:pt x="221" y="133"/>
                    <a:pt x="229" y="126"/>
                    <a:pt x="237" y="119"/>
                  </a:cubicBezTo>
                  <a:cubicBezTo>
                    <a:pt x="241" y="115"/>
                    <a:pt x="243" y="109"/>
                    <a:pt x="240" y="104"/>
                  </a:cubicBezTo>
                  <a:lnTo>
                    <a:pt x="221" y="70"/>
                  </a:lnTo>
                  <a:cubicBezTo>
                    <a:pt x="234" y="61"/>
                    <a:pt x="248" y="53"/>
                    <a:pt x="262" y="46"/>
                  </a:cubicBezTo>
                  <a:lnTo>
                    <a:pt x="281" y="79"/>
                  </a:lnTo>
                  <a:cubicBezTo>
                    <a:pt x="284" y="84"/>
                    <a:pt x="290" y="87"/>
                    <a:pt x="296" y="85"/>
                  </a:cubicBezTo>
                  <a:cubicBezTo>
                    <a:pt x="306" y="81"/>
                    <a:pt x="316" y="78"/>
                    <a:pt x="327" y="76"/>
                  </a:cubicBezTo>
                  <a:cubicBezTo>
                    <a:pt x="333" y="75"/>
                    <a:pt x="337" y="70"/>
                    <a:pt x="337" y="65"/>
                  </a:cubicBezTo>
                  <a:lnTo>
                    <a:pt x="337" y="26"/>
                  </a:lnTo>
                  <a:cubicBezTo>
                    <a:pt x="353" y="25"/>
                    <a:pt x="369" y="25"/>
                    <a:pt x="385" y="26"/>
                  </a:cubicBezTo>
                  <a:lnTo>
                    <a:pt x="385" y="65"/>
                  </a:lnTo>
                  <a:cubicBezTo>
                    <a:pt x="385" y="70"/>
                    <a:pt x="390" y="75"/>
                    <a:pt x="395" y="76"/>
                  </a:cubicBezTo>
                  <a:cubicBezTo>
                    <a:pt x="406" y="78"/>
                    <a:pt x="416" y="81"/>
                    <a:pt x="427" y="85"/>
                  </a:cubicBezTo>
                  <a:cubicBezTo>
                    <a:pt x="432" y="87"/>
                    <a:pt x="438" y="84"/>
                    <a:pt x="441" y="79"/>
                  </a:cubicBezTo>
                  <a:lnTo>
                    <a:pt x="460" y="46"/>
                  </a:lnTo>
                  <a:cubicBezTo>
                    <a:pt x="475" y="53"/>
                    <a:pt x="489" y="61"/>
                    <a:pt x="502" y="70"/>
                  </a:cubicBezTo>
                  <a:lnTo>
                    <a:pt x="483" y="104"/>
                  </a:lnTo>
                  <a:cubicBezTo>
                    <a:pt x="480" y="109"/>
                    <a:pt x="481" y="115"/>
                    <a:pt x="485" y="119"/>
                  </a:cubicBezTo>
                  <a:cubicBezTo>
                    <a:pt x="494" y="126"/>
                    <a:pt x="501" y="133"/>
                    <a:pt x="508" y="142"/>
                  </a:cubicBezTo>
                  <a:cubicBezTo>
                    <a:pt x="512" y="146"/>
                    <a:pt x="519" y="147"/>
                    <a:pt x="524" y="144"/>
                  </a:cubicBezTo>
                  <a:lnTo>
                    <a:pt x="557" y="125"/>
                  </a:lnTo>
                  <a:cubicBezTo>
                    <a:pt x="566" y="138"/>
                    <a:pt x="574" y="152"/>
                    <a:pt x="581" y="167"/>
                  </a:cubicBezTo>
                  <a:lnTo>
                    <a:pt x="548" y="186"/>
                  </a:lnTo>
                  <a:cubicBezTo>
                    <a:pt x="543" y="189"/>
                    <a:pt x="541" y="195"/>
                    <a:pt x="543" y="201"/>
                  </a:cubicBezTo>
                  <a:cubicBezTo>
                    <a:pt x="546" y="211"/>
                    <a:pt x="549" y="221"/>
                    <a:pt x="551" y="232"/>
                  </a:cubicBezTo>
                  <a:cubicBezTo>
                    <a:pt x="552" y="238"/>
                    <a:pt x="557" y="242"/>
                    <a:pt x="563" y="242"/>
                  </a:cubicBezTo>
                  <a:lnTo>
                    <a:pt x="601" y="242"/>
                  </a:lnTo>
                  <a:cubicBezTo>
                    <a:pt x="601" y="246"/>
                    <a:pt x="601" y="250"/>
                    <a:pt x="601" y="254"/>
                  </a:cubicBezTo>
                  <a:lnTo>
                    <a:pt x="529" y="254"/>
                  </a:lnTo>
                  <a:cubicBezTo>
                    <a:pt x="523" y="166"/>
                    <a:pt x="449" y="97"/>
                    <a:pt x="361" y="97"/>
                  </a:cubicBezTo>
                  <a:cubicBezTo>
                    <a:pt x="272" y="97"/>
                    <a:pt x="199" y="166"/>
                    <a:pt x="193" y="254"/>
                  </a:cubicBezTo>
                  <a:lnTo>
                    <a:pt x="121" y="254"/>
                  </a:lnTo>
                  <a:cubicBezTo>
                    <a:pt x="121" y="250"/>
                    <a:pt x="121" y="246"/>
                    <a:pt x="122" y="242"/>
                  </a:cubicBezTo>
                  <a:lnTo>
                    <a:pt x="160" y="242"/>
                  </a:lnTo>
                  <a:cubicBezTo>
                    <a:pt x="166" y="242"/>
                    <a:pt x="171" y="238"/>
                    <a:pt x="172" y="232"/>
                  </a:cubicBezTo>
                  <a:cubicBezTo>
                    <a:pt x="173" y="221"/>
                    <a:pt x="176" y="211"/>
                    <a:pt x="180" y="201"/>
                  </a:cubicBezTo>
                  <a:cubicBezTo>
                    <a:pt x="182" y="195"/>
                    <a:pt x="180" y="189"/>
                    <a:pt x="175" y="186"/>
                  </a:cubicBezTo>
                  <a:lnTo>
                    <a:pt x="142" y="167"/>
                  </a:lnTo>
                  <a:cubicBezTo>
                    <a:pt x="148" y="152"/>
                    <a:pt x="156" y="138"/>
                    <a:pt x="166" y="125"/>
                  </a:cubicBezTo>
                  <a:close/>
                  <a:moveTo>
                    <a:pt x="505" y="254"/>
                  </a:moveTo>
                  <a:lnTo>
                    <a:pt x="217" y="254"/>
                  </a:lnTo>
                  <a:cubicBezTo>
                    <a:pt x="224" y="179"/>
                    <a:pt x="286" y="121"/>
                    <a:pt x="361" y="121"/>
                  </a:cubicBezTo>
                  <a:cubicBezTo>
                    <a:pt x="436" y="121"/>
                    <a:pt x="499" y="179"/>
                    <a:pt x="505" y="254"/>
                  </a:cubicBezTo>
                  <a:close/>
                  <a:moveTo>
                    <a:pt x="60" y="134"/>
                  </a:moveTo>
                  <a:lnTo>
                    <a:pt x="132" y="134"/>
                  </a:lnTo>
                  <a:cubicBezTo>
                    <a:pt x="125" y="144"/>
                    <a:pt x="120" y="156"/>
                    <a:pt x="115" y="168"/>
                  </a:cubicBezTo>
                  <a:cubicBezTo>
                    <a:pt x="113" y="173"/>
                    <a:pt x="115" y="179"/>
                    <a:pt x="120" y="182"/>
                  </a:cubicBezTo>
                  <a:lnTo>
                    <a:pt x="154" y="202"/>
                  </a:lnTo>
                  <a:cubicBezTo>
                    <a:pt x="152" y="207"/>
                    <a:pt x="151" y="213"/>
                    <a:pt x="150" y="218"/>
                  </a:cubicBezTo>
                  <a:lnTo>
                    <a:pt x="111" y="218"/>
                  </a:lnTo>
                  <a:cubicBezTo>
                    <a:pt x="105" y="218"/>
                    <a:pt x="100" y="222"/>
                    <a:pt x="99" y="228"/>
                  </a:cubicBezTo>
                  <a:cubicBezTo>
                    <a:pt x="98" y="237"/>
                    <a:pt x="97" y="245"/>
                    <a:pt x="97" y="254"/>
                  </a:cubicBezTo>
                  <a:lnTo>
                    <a:pt x="84" y="254"/>
                  </a:lnTo>
                  <a:cubicBezTo>
                    <a:pt x="78" y="254"/>
                    <a:pt x="72" y="259"/>
                    <a:pt x="72" y="266"/>
                  </a:cubicBezTo>
                  <a:cubicBezTo>
                    <a:pt x="72" y="273"/>
                    <a:pt x="78" y="278"/>
                    <a:pt x="84" y="278"/>
                  </a:cubicBezTo>
                  <a:lnTo>
                    <a:pt x="638" y="278"/>
                  </a:lnTo>
                  <a:cubicBezTo>
                    <a:pt x="645" y="278"/>
                    <a:pt x="650" y="273"/>
                    <a:pt x="650" y="266"/>
                  </a:cubicBezTo>
                  <a:cubicBezTo>
                    <a:pt x="650" y="259"/>
                    <a:pt x="645" y="254"/>
                    <a:pt x="638" y="254"/>
                  </a:cubicBezTo>
                  <a:lnTo>
                    <a:pt x="626" y="254"/>
                  </a:lnTo>
                  <a:cubicBezTo>
                    <a:pt x="625" y="245"/>
                    <a:pt x="625" y="237"/>
                    <a:pt x="623" y="228"/>
                  </a:cubicBezTo>
                  <a:cubicBezTo>
                    <a:pt x="622" y="222"/>
                    <a:pt x="617" y="218"/>
                    <a:pt x="611" y="218"/>
                  </a:cubicBezTo>
                  <a:lnTo>
                    <a:pt x="573" y="218"/>
                  </a:lnTo>
                  <a:cubicBezTo>
                    <a:pt x="571" y="213"/>
                    <a:pt x="570" y="207"/>
                    <a:pt x="568" y="202"/>
                  </a:cubicBezTo>
                  <a:lnTo>
                    <a:pt x="602" y="182"/>
                  </a:lnTo>
                  <a:cubicBezTo>
                    <a:pt x="607" y="179"/>
                    <a:pt x="609" y="173"/>
                    <a:pt x="607" y="168"/>
                  </a:cubicBezTo>
                  <a:cubicBezTo>
                    <a:pt x="603" y="156"/>
                    <a:pt x="597" y="144"/>
                    <a:pt x="591" y="134"/>
                  </a:cubicBezTo>
                  <a:lnTo>
                    <a:pt x="662" y="134"/>
                  </a:lnTo>
                  <a:cubicBezTo>
                    <a:pt x="682" y="134"/>
                    <a:pt x="698" y="150"/>
                    <a:pt x="698" y="170"/>
                  </a:cubicBezTo>
                  <a:lnTo>
                    <a:pt x="698" y="507"/>
                  </a:lnTo>
                  <a:lnTo>
                    <a:pt x="698" y="507"/>
                  </a:lnTo>
                  <a:lnTo>
                    <a:pt x="24" y="507"/>
                  </a:lnTo>
                  <a:lnTo>
                    <a:pt x="24" y="170"/>
                  </a:lnTo>
                  <a:cubicBezTo>
                    <a:pt x="24" y="150"/>
                    <a:pt x="40" y="134"/>
                    <a:pt x="60" y="134"/>
                  </a:cubicBezTo>
                  <a:close/>
                  <a:moveTo>
                    <a:pt x="698" y="531"/>
                  </a:moveTo>
                  <a:lnTo>
                    <a:pt x="698" y="567"/>
                  </a:lnTo>
                  <a:cubicBezTo>
                    <a:pt x="698" y="587"/>
                    <a:pt x="682" y="603"/>
                    <a:pt x="662" y="603"/>
                  </a:cubicBezTo>
                  <a:lnTo>
                    <a:pt x="60" y="603"/>
                  </a:lnTo>
                  <a:cubicBezTo>
                    <a:pt x="40" y="603"/>
                    <a:pt x="24" y="587"/>
                    <a:pt x="24" y="567"/>
                  </a:cubicBezTo>
                  <a:lnTo>
                    <a:pt x="24" y="531"/>
                  </a:lnTo>
                  <a:lnTo>
                    <a:pt x="698" y="53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73" name="Freeform 100">
              <a:extLst>
                <a:ext uri="{FF2B5EF4-FFF2-40B4-BE49-F238E27FC236}">
                  <a16:creationId xmlns:a16="http://schemas.microsoft.com/office/drawing/2014/main" xmlns="" id="{813D65EE-1866-E54C-877B-9B35FE7F4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715" y="5525917"/>
              <a:ext cx="102507" cy="100006"/>
            </a:xfrm>
            <a:custGeom>
              <a:avLst/>
              <a:gdLst>
                <a:gd name="T0" fmla="*/ 100 w 182"/>
                <a:gd name="T1" fmla="*/ 3 h 178"/>
                <a:gd name="T2" fmla="*/ 13 w 182"/>
                <a:gd name="T3" fmla="*/ 60 h 178"/>
                <a:gd name="T4" fmla="*/ 46 w 182"/>
                <a:gd name="T5" fmla="*/ 157 h 178"/>
                <a:gd name="T6" fmla="*/ 46 w 182"/>
                <a:gd name="T7" fmla="*/ 158 h 178"/>
                <a:gd name="T8" fmla="*/ 46 w 182"/>
                <a:gd name="T9" fmla="*/ 158 h 178"/>
                <a:gd name="T10" fmla="*/ 139 w 182"/>
                <a:gd name="T11" fmla="*/ 158 h 178"/>
                <a:gd name="T12" fmla="*/ 176 w 182"/>
                <a:gd name="T13" fmla="*/ 74 h 178"/>
                <a:gd name="T14" fmla="*/ 100 w 182"/>
                <a:gd name="T15" fmla="*/ 3 h 178"/>
                <a:gd name="T16" fmla="*/ 105 w 182"/>
                <a:gd name="T17" fmla="*/ 28 h 178"/>
                <a:gd name="T18" fmla="*/ 149 w 182"/>
                <a:gd name="T19" fmla="*/ 66 h 178"/>
                <a:gd name="T20" fmla="*/ 105 w 182"/>
                <a:gd name="T21" fmla="*/ 73 h 178"/>
                <a:gd name="T22" fmla="*/ 105 w 182"/>
                <a:gd name="T23" fmla="*/ 28 h 178"/>
                <a:gd name="T24" fmla="*/ 35 w 182"/>
                <a:gd name="T25" fmla="*/ 70 h 178"/>
                <a:gd name="T26" fmla="*/ 80 w 182"/>
                <a:gd name="T27" fmla="*/ 28 h 178"/>
                <a:gd name="T28" fmla="*/ 80 w 182"/>
                <a:gd name="T29" fmla="*/ 84 h 178"/>
                <a:gd name="T30" fmla="*/ 50 w 182"/>
                <a:gd name="T31" fmla="*/ 130 h 178"/>
                <a:gd name="T32" fmla="*/ 35 w 182"/>
                <a:gd name="T33" fmla="*/ 70 h 178"/>
                <a:gd name="T34" fmla="*/ 92 w 182"/>
                <a:gd name="T35" fmla="*/ 148 h 178"/>
                <a:gd name="T36" fmla="*/ 70 w 182"/>
                <a:gd name="T37" fmla="*/ 143 h 178"/>
                <a:gd name="T38" fmla="*/ 100 w 182"/>
                <a:gd name="T39" fmla="*/ 98 h 178"/>
                <a:gd name="T40" fmla="*/ 152 w 182"/>
                <a:gd name="T41" fmla="*/ 90 h 178"/>
                <a:gd name="T42" fmla="*/ 92 w 182"/>
                <a:gd name="T43" fmla="*/ 14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178">
                  <a:moveTo>
                    <a:pt x="100" y="3"/>
                  </a:moveTo>
                  <a:cubicBezTo>
                    <a:pt x="61" y="0"/>
                    <a:pt x="26" y="23"/>
                    <a:pt x="13" y="60"/>
                  </a:cubicBezTo>
                  <a:cubicBezTo>
                    <a:pt x="0" y="96"/>
                    <a:pt x="14" y="136"/>
                    <a:pt x="46" y="157"/>
                  </a:cubicBezTo>
                  <a:lnTo>
                    <a:pt x="46" y="158"/>
                  </a:lnTo>
                  <a:lnTo>
                    <a:pt x="46" y="158"/>
                  </a:lnTo>
                  <a:cubicBezTo>
                    <a:pt x="74" y="176"/>
                    <a:pt x="110" y="177"/>
                    <a:pt x="139" y="158"/>
                  </a:cubicBezTo>
                  <a:cubicBezTo>
                    <a:pt x="167" y="140"/>
                    <a:pt x="181" y="107"/>
                    <a:pt x="176" y="74"/>
                  </a:cubicBezTo>
                  <a:cubicBezTo>
                    <a:pt x="169" y="36"/>
                    <a:pt x="138" y="7"/>
                    <a:pt x="100" y="3"/>
                  </a:cubicBezTo>
                  <a:close/>
                  <a:moveTo>
                    <a:pt x="105" y="28"/>
                  </a:moveTo>
                  <a:cubicBezTo>
                    <a:pt x="125" y="33"/>
                    <a:pt x="141" y="47"/>
                    <a:pt x="149" y="66"/>
                  </a:cubicBezTo>
                  <a:lnTo>
                    <a:pt x="105" y="73"/>
                  </a:lnTo>
                  <a:lnTo>
                    <a:pt x="105" y="28"/>
                  </a:lnTo>
                  <a:close/>
                  <a:moveTo>
                    <a:pt x="35" y="70"/>
                  </a:moveTo>
                  <a:cubicBezTo>
                    <a:pt x="41" y="49"/>
                    <a:pt x="59" y="33"/>
                    <a:pt x="80" y="28"/>
                  </a:cubicBezTo>
                  <a:lnTo>
                    <a:pt x="80" y="84"/>
                  </a:lnTo>
                  <a:lnTo>
                    <a:pt x="50" y="130"/>
                  </a:lnTo>
                  <a:cubicBezTo>
                    <a:pt x="34" y="114"/>
                    <a:pt x="28" y="91"/>
                    <a:pt x="35" y="70"/>
                  </a:cubicBezTo>
                  <a:close/>
                  <a:moveTo>
                    <a:pt x="92" y="148"/>
                  </a:moveTo>
                  <a:cubicBezTo>
                    <a:pt x="85" y="148"/>
                    <a:pt x="77" y="146"/>
                    <a:pt x="70" y="143"/>
                  </a:cubicBezTo>
                  <a:lnTo>
                    <a:pt x="100" y="98"/>
                  </a:lnTo>
                  <a:lnTo>
                    <a:pt x="152" y="90"/>
                  </a:lnTo>
                  <a:cubicBezTo>
                    <a:pt x="151" y="122"/>
                    <a:pt x="125" y="148"/>
                    <a:pt x="92" y="1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74" name="Freeform 101">
              <a:extLst>
                <a:ext uri="{FF2B5EF4-FFF2-40B4-BE49-F238E27FC236}">
                  <a16:creationId xmlns:a16="http://schemas.microsoft.com/office/drawing/2014/main" xmlns="" id="{81365053-CC39-A349-84EA-D2BA8770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722" y="5528418"/>
              <a:ext cx="212513" cy="97505"/>
            </a:xfrm>
            <a:custGeom>
              <a:avLst/>
              <a:gdLst>
                <a:gd name="T0" fmla="*/ 361 w 374"/>
                <a:gd name="T1" fmla="*/ 0 h 170"/>
                <a:gd name="T2" fmla="*/ 12 w 374"/>
                <a:gd name="T3" fmla="*/ 0 h 170"/>
                <a:gd name="T4" fmla="*/ 0 w 374"/>
                <a:gd name="T5" fmla="*/ 12 h 170"/>
                <a:gd name="T6" fmla="*/ 0 w 374"/>
                <a:gd name="T7" fmla="*/ 157 h 170"/>
                <a:gd name="T8" fmla="*/ 12 w 374"/>
                <a:gd name="T9" fmla="*/ 169 h 170"/>
                <a:gd name="T10" fmla="*/ 361 w 374"/>
                <a:gd name="T11" fmla="*/ 169 h 170"/>
                <a:gd name="T12" fmla="*/ 373 w 374"/>
                <a:gd name="T13" fmla="*/ 157 h 170"/>
                <a:gd name="T14" fmla="*/ 373 w 374"/>
                <a:gd name="T15" fmla="*/ 12 h 170"/>
                <a:gd name="T16" fmla="*/ 361 w 374"/>
                <a:gd name="T17" fmla="*/ 0 h 170"/>
                <a:gd name="T18" fmla="*/ 84 w 374"/>
                <a:gd name="T19" fmla="*/ 145 h 170"/>
                <a:gd name="T20" fmla="*/ 24 w 374"/>
                <a:gd name="T21" fmla="*/ 145 h 170"/>
                <a:gd name="T22" fmla="*/ 24 w 374"/>
                <a:gd name="T23" fmla="*/ 72 h 170"/>
                <a:gd name="T24" fmla="*/ 84 w 374"/>
                <a:gd name="T25" fmla="*/ 72 h 170"/>
                <a:gd name="T26" fmla="*/ 84 w 374"/>
                <a:gd name="T27" fmla="*/ 145 h 170"/>
                <a:gd name="T28" fmla="*/ 84 w 374"/>
                <a:gd name="T29" fmla="*/ 48 h 170"/>
                <a:gd name="T30" fmla="*/ 24 w 374"/>
                <a:gd name="T31" fmla="*/ 48 h 170"/>
                <a:gd name="T32" fmla="*/ 24 w 374"/>
                <a:gd name="T33" fmla="*/ 24 h 170"/>
                <a:gd name="T34" fmla="*/ 84 w 374"/>
                <a:gd name="T35" fmla="*/ 24 h 170"/>
                <a:gd name="T36" fmla="*/ 84 w 374"/>
                <a:gd name="T37" fmla="*/ 48 h 170"/>
                <a:gd name="T38" fmla="*/ 349 w 374"/>
                <a:gd name="T39" fmla="*/ 145 h 170"/>
                <a:gd name="T40" fmla="*/ 108 w 374"/>
                <a:gd name="T41" fmla="*/ 145 h 170"/>
                <a:gd name="T42" fmla="*/ 108 w 374"/>
                <a:gd name="T43" fmla="*/ 72 h 170"/>
                <a:gd name="T44" fmla="*/ 349 w 374"/>
                <a:gd name="T45" fmla="*/ 72 h 170"/>
                <a:gd name="T46" fmla="*/ 349 w 374"/>
                <a:gd name="T47" fmla="*/ 145 h 170"/>
                <a:gd name="T48" fmla="*/ 349 w 374"/>
                <a:gd name="T49" fmla="*/ 48 h 170"/>
                <a:gd name="T50" fmla="*/ 108 w 374"/>
                <a:gd name="T51" fmla="*/ 48 h 170"/>
                <a:gd name="T52" fmla="*/ 108 w 374"/>
                <a:gd name="T53" fmla="*/ 24 h 170"/>
                <a:gd name="T54" fmla="*/ 349 w 374"/>
                <a:gd name="T55" fmla="*/ 24 h 170"/>
                <a:gd name="T56" fmla="*/ 349 w 374"/>
                <a:gd name="T57" fmla="*/ 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4" h="170">
                  <a:moveTo>
                    <a:pt x="361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157"/>
                  </a:lnTo>
                  <a:cubicBezTo>
                    <a:pt x="0" y="163"/>
                    <a:pt x="5" y="169"/>
                    <a:pt x="12" y="169"/>
                  </a:cubicBezTo>
                  <a:lnTo>
                    <a:pt x="361" y="169"/>
                  </a:lnTo>
                  <a:cubicBezTo>
                    <a:pt x="368" y="169"/>
                    <a:pt x="373" y="163"/>
                    <a:pt x="373" y="157"/>
                  </a:cubicBezTo>
                  <a:lnTo>
                    <a:pt x="373" y="12"/>
                  </a:lnTo>
                  <a:cubicBezTo>
                    <a:pt x="373" y="6"/>
                    <a:pt x="368" y="0"/>
                    <a:pt x="361" y="0"/>
                  </a:cubicBezTo>
                  <a:close/>
                  <a:moveTo>
                    <a:pt x="84" y="145"/>
                  </a:moveTo>
                  <a:lnTo>
                    <a:pt x="24" y="145"/>
                  </a:lnTo>
                  <a:lnTo>
                    <a:pt x="24" y="72"/>
                  </a:lnTo>
                  <a:lnTo>
                    <a:pt x="84" y="72"/>
                  </a:lnTo>
                  <a:lnTo>
                    <a:pt x="84" y="145"/>
                  </a:lnTo>
                  <a:close/>
                  <a:moveTo>
                    <a:pt x="84" y="48"/>
                  </a:moveTo>
                  <a:lnTo>
                    <a:pt x="24" y="48"/>
                  </a:lnTo>
                  <a:lnTo>
                    <a:pt x="24" y="24"/>
                  </a:lnTo>
                  <a:lnTo>
                    <a:pt x="84" y="24"/>
                  </a:lnTo>
                  <a:lnTo>
                    <a:pt x="84" y="48"/>
                  </a:lnTo>
                  <a:close/>
                  <a:moveTo>
                    <a:pt x="349" y="145"/>
                  </a:moveTo>
                  <a:lnTo>
                    <a:pt x="108" y="145"/>
                  </a:lnTo>
                  <a:lnTo>
                    <a:pt x="108" y="72"/>
                  </a:lnTo>
                  <a:lnTo>
                    <a:pt x="349" y="72"/>
                  </a:lnTo>
                  <a:lnTo>
                    <a:pt x="349" y="145"/>
                  </a:lnTo>
                  <a:close/>
                  <a:moveTo>
                    <a:pt x="349" y="48"/>
                  </a:moveTo>
                  <a:lnTo>
                    <a:pt x="108" y="48"/>
                  </a:lnTo>
                  <a:lnTo>
                    <a:pt x="108" y="24"/>
                  </a:lnTo>
                  <a:lnTo>
                    <a:pt x="349" y="24"/>
                  </a:lnTo>
                  <a:lnTo>
                    <a:pt x="349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75" name="Freeform 102">
              <a:extLst>
                <a:ext uri="{FF2B5EF4-FFF2-40B4-BE49-F238E27FC236}">
                  <a16:creationId xmlns:a16="http://schemas.microsoft.com/office/drawing/2014/main" xmlns="" id="{D2224700-5242-2F4B-A824-45345563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726" y="5583421"/>
              <a:ext cx="27502" cy="15001"/>
            </a:xfrm>
            <a:custGeom>
              <a:avLst/>
              <a:gdLst>
                <a:gd name="T0" fmla="*/ 12 w 50"/>
                <a:gd name="T1" fmla="*/ 24 h 25"/>
                <a:gd name="T2" fmla="*/ 37 w 50"/>
                <a:gd name="T3" fmla="*/ 24 h 25"/>
                <a:gd name="T4" fmla="*/ 49 w 50"/>
                <a:gd name="T5" fmla="*/ 12 h 25"/>
                <a:gd name="T6" fmla="*/ 37 w 50"/>
                <a:gd name="T7" fmla="*/ 0 h 25"/>
                <a:gd name="T8" fmla="*/ 12 w 50"/>
                <a:gd name="T9" fmla="*/ 0 h 25"/>
                <a:gd name="T10" fmla="*/ 0 w 50"/>
                <a:gd name="T11" fmla="*/ 12 h 25"/>
                <a:gd name="T12" fmla="*/ 12 w 50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5">
                  <a:moveTo>
                    <a:pt x="12" y="24"/>
                  </a:moveTo>
                  <a:lnTo>
                    <a:pt x="37" y="24"/>
                  </a:lnTo>
                  <a:cubicBezTo>
                    <a:pt x="43" y="24"/>
                    <a:pt x="49" y="19"/>
                    <a:pt x="49" y="12"/>
                  </a:cubicBezTo>
                  <a:cubicBezTo>
                    <a:pt x="49" y="6"/>
                    <a:pt x="43" y="0"/>
                    <a:pt x="37" y="0"/>
                  </a:cubicBezTo>
                  <a:lnTo>
                    <a:pt x="12" y="0"/>
                  </a:ln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76" name="Freeform 103">
              <a:extLst>
                <a:ext uri="{FF2B5EF4-FFF2-40B4-BE49-F238E27FC236}">
                  <a16:creationId xmlns:a16="http://schemas.microsoft.com/office/drawing/2014/main" xmlns="" id="{06E5FC23-0C31-A545-9C43-E74C58E8C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229" y="5583421"/>
              <a:ext cx="27501" cy="15001"/>
            </a:xfrm>
            <a:custGeom>
              <a:avLst/>
              <a:gdLst>
                <a:gd name="T0" fmla="*/ 12 w 49"/>
                <a:gd name="T1" fmla="*/ 24 h 25"/>
                <a:gd name="T2" fmla="*/ 36 w 49"/>
                <a:gd name="T3" fmla="*/ 24 h 25"/>
                <a:gd name="T4" fmla="*/ 48 w 49"/>
                <a:gd name="T5" fmla="*/ 12 h 25"/>
                <a:gd name="T6" fmla="*/ 36 w 49"/>
                <a:gd name="T7" fmla="*/ 0 h 25"/>
                <a:gd name="T8" fmla="*/ 12 w 49"/>
                <a:gd name="T9" fmla="*/ 0 h 25"/>
                <a:gd name="T10" fmla="*/ 0 w 49"/>
                <a:gd name="T11" fmla="*/ 12 h 25"/>
                <a:gd name="T12" fmla="*/ 12 w 4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5">
                  <a:moveTo>
                    <a:pt x="12" y="24"/>
                  </a:moveTo>
                  <a:lnTo>
                    <a:pt x="36" y="24"/>
                  </a:lnTo>
                  <a:cubicBezTo>
                    <a:pt x="42" y="24"/>
                    <a:pt x="48" y="19"/>
                    <a:pt x="48" y="12"/>
                  </a:cubicBezTo>
                  <a:cubicBezTo>
                    <a:pt x="48" y="6"/>
                    <a:pt x="42" y="0"/>
                    <a:pt x="36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77" name="Freeform 104">
              <a:extLst>
                <a:ext uri="{FF2B5EF4-FFF2-40B4-BE49-F238E27FC236}">
                  <a16:creationId xmlns:a16="http://schemas.microsoft.com/office/drawing/2014/main" xmlns="" id="{95A05D4E-997A-EB4E-8791-0A599E55A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2232" y="5583421"/>
              <a:ext cx="27501" cy="15001"/>
            </a:xfrm>
            <a:custGeom>
              <a:avLst/>
              <a:gdLst>
                <a:gd name="T0" fmla="*/ 12 w 49"/>
                <a:gd name="T1" fmla="*/ 24 h 25"/>
                <a:gd name="T2" fmla="*/ 36 w 49"/>
                <a:gd name="T3" fmla="*/ 24 h 25"/>
                <a:gd name="T4" fmla="*/ 48 w 49"/>
                <a:gd name="T5" fmla="*/ 12 h 25"/>
                <a:gd name="T6" fmla="*/ 36 w 49"/>
                <a:gd name="T7" fmla="*/ 0 h 25"/>
                <a:gd name="T8" fmla="*/ 12 w 49"/>
                <a:gd name="T9" fmla="*/ 0 h 25"/>
                <a:gd name="T10" fmla="*/ 0 w 49"/>
                <a:gd name="T11" fmla="*/ 12 h 25"/>
                <a:gd name="T12" fmla="*/ 12 w 4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5">
                  <a:moveTo>
                    <a:pt x="12" y="24"/>
                  </a:moveTo>
                  <a:lnTo>
                    <a:pt x="36" y="24"/>
                  </a:lnTo>
                  <a:cubicBezTo>
                    <a:pt x="43" y="24"/>
                    <a:pt x="48" y="19"/>
                    <a:pt x="48" y="12"/>
                  </a:cubicBezTo>
                  <a:cubicBezTo>
                    <a:pt x="48" y="6"/>
                    <a:pt x="43" y="0"/>
                    <a:pt x="36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cxnSp>
        <p:nvCxnSpPr>
          <p:cNvPr id="79" name="Straight Connector 18">
            <a:extLst>
              <a:ext uri="{FF2B5EF4-FFF2-40B4-BE49-F238E27FC236}">
                <a16:creationId xmlns:a16="http://schemas.microsoft.com/office/drawing/2014/main" xmlns="" id="{3C06835E-2242-4746-AC40-AFFE344447B5}"/>
              </a:ext>
            </a:extLst>
          </p:cNvPr>
          <p:cNvCxnSpPr>
            <a:cxnSpLocks/>
          </p:cNvCxnSpPr>
          <p:nvPr/>
        </p:nvCxnSpPr>
        <p:spPr>
          <a:xfrm>
            <a:off x="4313998" y="1178137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5" b="96711" l="8784" r="94595">
                        <a14:foregroundMark x1="34459" y1="23026" x2="34459" y2="230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234" y="2950125"/>
            <a:ext cx="432000" cy="44367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615" y1="39552" x2="34615" y2="395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28" y="4359484"/>
            <a:ext cx="565734" cy="4165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9" b="95425" l="3012" r="93976">
                        <a14:foregroundMark x1="66265" y1="18301" x2="66265" y2="18301"/>
                        <a14:foregroundMark x1="62651" y1="33987" x2="62651" y2="339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760" y="3623869"/>
            <a:ext cx="483270" cy="44542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22" b="95425" l="9934" r="94702">
                        <a14:foregroundMark x1="35762" y1="35294" x2="35762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671" y="5031707"/>
            <a:ext cx="459126" cy="46520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653740C9-8FAE-1B4C-B31D-061E42FA884C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6290" y="491242"/>
            <a:ext cx="1685652" cy="2230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3EF9EE-B914-7D48-8768-CC3D5DD77768}"/>
              </a:ext>
            </a:extLst>
          </p:cNvPr>
          <p:cNvSpPr txBox="1"/>
          <p:nvPr/>
        </p:nvSpPr>
        <p:spPr>
          <a:xfrm>
            <a:off x="799435" y="5066205"/>
            <a:ext cx="2148357" cy="46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bg1"/>
                </a:solidFill>
              </a:rPr>
              <a:t>Chisinău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Republica</a:t>
            </a:r>
            <a:r>
              <a:rPr lang="en-GB" sz="1200" b="1" dirty="0">
                <a:solidFill>
                  <a:schemeClr val="bg1"/>
                </a:solidFill>
              </a:rPr>
              <a:t> Moldova</a:t>
            </a:r>
            <a:r>
              <a:rPr lang="x-none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3B0918-C788-624C-8DBF-856C3018872E}"/>
              </a:ext>
            </a:extLst>
          </p:cNvPr>
          <p:cNvSpPr txBox="1"/>
          <p:nvPr/>
        </p:nvSpPr>
        <p:spPr>
          <a:xfrm>
            <a:off x="737089" y="301329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Olga </a:t>
            </a:r>
            <a:r>
              <a:rPr lang="en-US" b="1" dirty="0" err="1">
                <a:solidFill>
                  <a:schemeClr val="bg1"/>
                </a:solidFill>
              </a:rPr>
              <a:t>Bordeianu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0CA28-7854-7141-9DBB-45A66A796138}"/>
              </a:ext>
            </a:extLst>
          </p:cNvPr>
          <p:cNvSpPr txBox="1"/>
          <p:nvPr/>
        </p:nvSpPr>
        <p:spPr>
          <a:xfrm>
            <a:off x="719839" y="3692692"/>
            <a:ext cx="192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+ 373 22 68 22 22 52</a:t>
            </a:r>
            <a:endParaRPr lang="x-none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5669FF-2557-5A46-A336-7ECE641A4E13}"/>
              </a:ext>
            </a:extLst>
          </p:cNvPr>
          <p:cNvSpPr txBox="1"/>
          <p:nvPr/>
        </p:nvSpPr>
        <p:spPr>
          <a:xfrm>
            <a:off x="778422" y="4394837"/>
            <a:ext cx="186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olga.bordeianu@trm.md</a:t>
            </a:r>
            <a:endParaRPr lang="x-none" sz="1200" b="1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18">
            <a:extLst>
              <a:ext uri="{FF2B5EF4-FFF2-40B4-BE49-F238E27FC236}">
                <a16:creationId xmlns:a16="http://schemas.microsoft.com/office/drawing/2014/main" xmlns="" id="{F5C69B07-356C-3A4D-822C-79485A2E2FB5}"/>
              </a:ext>
            </a:extLst>
          </p:cNvPr>
          <p:cNvCxnSpPr>
            <a:cxnSpLocks/>
          </p:cNvCxnSpPr>
          <p:nvPr/>
        </p:nvCxnSpPr>
        <p:spPr>
          <a:xfrm>
            <a:off x="4641934" y="2778122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30">
            <a:extLst>
              <a:ext uri="{FF2B5EF4-FFF2-40B4-BE49-F238E27FC236}">
                <a16:creationId xmlns:a16="http://schemas.microsoft.com/office/drawing/2014/main" xmlns="" id="{8D51C2AD-D1E7-C44A-947E-B63E6A1B887A}"/>
              </a:ext>
            </a:extLst>
          </p:cNvPr>
          <p:cNvSpPr/>
          <p:nvPr/>
        </p:nvSpPr>
        <p:spPr>
          <a:xfrm>
            <a:off x="2616924" y="4339721"/>
            <a:ext cx="1458979" cy="26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2004 - 2011 </a:t>
            </a:r>
            <a:endParaRPr lang="en-US" b="1" dirty="0">
              <a:solidFill>
                <a:schemeClr val="accent3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7" name="Rectangle 44">
            <a:extLst>
              <a:ext uri="{FF2B5EF4-FFF2-40B4-BE49-F238E27FC236}">
                <a16:creationId xmlns:a16="http://schemas.microsoft.com/office/drawing/2014/main" xmlns="" id="{7D44A6D4-607B-3D42-8B6C-90CEE70845D4}"/>
              </a:ext>
            </a:extLst>
          </p:cNvPr>
          <p:cNvSpPr/>
          <p:nvPr/>
        </p:nvSpPr>
        <p:spPr>
          <a:xfrm>
            <a:off x="4470641" y="4158153"/>
            <a:ext cx="4092727" cy="65151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8" name="Oval 52">
            <a:extLst>
              <a:ext uri="{FF2B5EF4-FFF2-40B4-BE49-F238E27FC236}">
                <a16:creationId xmlns:a16="http://schemas.microsoft.com/office/drawing/2014/main" xmlns="" id="{3188DC0F-5552-4C4F-818D-D312C14A8837}"/>
              </a:ext>
            </a:extLst>
          </p:cNvPr>
          <p:cNvSpPr/>
          <p:nvPr/>
        </p:nvSpPr>
        <p:spPr>
          <a:xfrm flipV="1">
            <a:off x="4217025" y="4437364"/>
            <a:ext cx="90000" cy="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69" name="Straight Connector 20">
            <a:extLst>
              <a:ext uri="{FF2B5EF4-FFF2-40B4-BE49-F238E27FC236}">
                <a16:creationId xmlns:a16="http://schemas.microsoft.com/office/drawing/2014/main" xmlns="" id="{ABB3EFA4-C466-E34A-842A-9EFDAC76DDC0}"/>
              </a:ext>
            </a:extLst>
          </p:cNvPr>
          <p:cNvCxnSpPr>
            <a:cxnSpLocks/>
          </p:cNvCxnSpPr>
          <p:nvPr/>
        </p:nvCxnSpPr>
        <p:spPr>
          <a:xfrm>
            <a:off x="4628706" y="4339721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48">
            <a:extLst>
              <a:ext uri="{FF2B5EF4-FFF2-40B4-BE49-F238E27FC236}">
                <a16:creationId xmlns:a16="http://schemas.microsoft.com/office/drawing/2014/main" xmlns="" id="{65D7DF90-2383-3047-A451-560D0F1054BA}"/>
              </a:ext>
            </a:extLst>
          </p:cNvPr>
          <p:cNvSpPr/>
          <p:nvPr/>
        </p:nvSpPr>
        <p:spPr>
          <a:xfrm>
            <a:off x="4893660" y="4284035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DIRECTOR</a:t>
            </a:r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xmlns="" id="{EB325414-F4C6-934F-80B4-49428F758D6D}"/>
              </a:ext>
            </a:extLst>
          </p:cNvPr>
          <p:cNvSpPr/>
          <p:nvPr/>
        </p:nvSpPr>
        <p:spPr>
          <a:xfrm>
            <a:off x="4893660" y="4466781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900" dirty="0" err="1">
                <a:solidFill>
                  <a:schemeClr val="bg2"/>
                </a:solidFill>
              </a:rPr>
              <a:t>Intermobcom</a:t>
            </a:r>
            <a:r>
              <a:rPr lang="en-US" sz="900" dirty="0">
                <a:solidFill>
                  <a:schemeClr val="bg2"/>
                </a:solidFill>
              </a:rPr>
              <a:t> SRL</a:t>
            </a:r>
          </a:p>
        </p:txBody>
      </p:sp>
      <p:sp>
        <p:nvSpPr>
          <p:cNvPr id="80" name="Rectangle 30">
            <a:extLst>
              <a:ext uri="{FF2B5EF4-FFF2-40B4-BE49-F238E27FC236}">
                <a16:creationId xmlns:a16="http://schemas.microsoft.com/office/drawing/2014/main" xmlns="" id="{8B381D0D-2422-6944-A6B0-2A6631B72C7D}"/>
              </a:ext>
            </a:extLst>
          </p:cNvPr>
          <p:cNvSpPr/>
          <p:nvPr/>
        </p:nvSpPr>
        <p:spPr>
          <a:xfrm>
            <a:off x="2610661" y="5122881"/>
            <a:ext cx="1458979" cy="26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2000 - 2004 </a:t>
            </a:r>
            <a:endParaRPr lang="en-US" b="1" dirty="0">
              <a:solidFill>
                <a:schemeClr val="accent3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1" name="Rectangle 44">
            <a:extLst>
              <a:ext uri="{FF2B5EF4-FFF2-40B4-BE49-F238E27FC236}">
                <a16:creationId xmlns:a16="http://schemas.microsoft.com/office/drawing/2014/main" xmlns="" id="{21EA9A97-A580-7E4C-976E-D52583044FEF}"/>
              </a:ext>
            </a:extLst>
          </p:cNvPr>
          <p:cNvSpPr/>
          <p:nvPr/>
        </p:nvSpPr>
        <p:spPr>
          <a:xfrm>
            <a:off x="4466900" y="4924094"/>
            <a:ext cx="4092727" cy="65151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2" name="Oval 52">
            <a:extLst>
              <a:ext uri="{FF2B5EF4-FFF2-40B4-BE49-F238E27FC236}">
                <a16:creationId xmlns:a16="http://schemas.microsoft.com/office/drawing/2014/main" xmlns="" id="{85D6809F-8732-064D-B88B-CDEE77590209}"/>
              </a:ext>
            </a:extLst>
          </p:cNvPr>
          <p:cNvSpPr/>
          <p:nvPr/>
        </p:nvSpPr>
        <p:spPr>
          <a:xfrm flipV="1">
            <a:off x="4220791" y="5216707"/>
            <a:ext cx="90000" cy="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3" name="Straight Connector 20">
            <a:extLst>
              <a:ext uri="{FF2B5EF4-FFF2-40B4-BE49-F238E27FC236}">
                <a16:creationId xmlns:a16="http://schemas.microsoft.com/office/drawing/2014/main" xmlns="" id="{443C7BE8-7F9B-7843-895F-098EF752FDC4}"/>
              </a:ext>
            </a:extLst>
          </p:cNvPr>
          <p:cNvCxnSpPr>
            <a:cxnSpLocks/>
          </p:cNvCxnSpPr>
          <p:nvPr/>
        </p:nvCxnSpPr>
        <p:spPr>
          <a:xfrm>
            <a:off x="4625581" y="5108358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48">
            <a:extLst>
              <a:ext uri="{FF2B5EF4-FFF2-40B4-BE49-F238E27FC236}">
                <a16:creationId xmlns:a16="http://schemas.microsoft.com/office/drawing/2014/main" xmlns="" id="{46A15B8C-D852-8D46-B520-3DB2054F73D2}"/>
              </a:ext>
            </a:extLst>
          </p:cNvPr>
          <p:cNvSpPr/>
          <p:nvPr/>
        </p:nvSpPr>
        <p:spPr>
          <a:xfrm>
            <a:off x="4894477" y="5062151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EDITOR DE ȘTIRI</a:t>
            </a:r>
          </a:p>
        </p:txBody>
      </p:sp>
      <p:sp>
        <p:nvSpPr>
          <p:cNvPr id="85" name="Rectangle 49">
            <a:extLst>
              <a:ext uri="{FF2B5EF4-FFF2-40B4-BE49-F238E27FC236}">
                <a16:creationId xmlns:a16="http://schemas.microsoft.com/office/drawing/2014/main" xmlns="" id="{F63B5035-10D5-DE4A-B7C0-1C72A19EB5C1}"/>
              </a:ext>
            </a:extLst>
          </p:cNvPr>
          <p:cNvSpPr/>
          <p:nvPr/>
        </p:nvSpPr>
        <p:spPr>
          <a:xfrm>
            <a:off x="4903162" y="5235452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bg2"/>
                </a:solidFill>
              </a:rPr>
              <a:t>Radio </a:t>
            </a:r>
            <a:r>
              <a:rPr lang="en-US" sz="900" dirty="0" err="1">
                <a:solidFill>
                  <a:schemeClr val="bg2"/>
                </a:solidFill>
              </a:rPr>
              <a:t>PoliDisc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90" name="Rectangle 30">
            <a:extLst>
              <a:ext uri="{FF2B5EF4-FFF2-40B4-BE49-F238E27FC236}">
                <a16:creationId xmlns:a16="http://schemas.microsoft.com/office/drawing/2014/main" xmlns="" id="{4023CBBD-6FAC-F64C-A7E8-58BE6DA76CE9}"/>
              </a:ext>
            </a:extLst>
          </p:cNvPr>
          <p:cNvSpPr/>
          <p:nvPr/>
        </p:nvSpPr>
        <p:spPr>
          <a:xfrm>
            <a:off x="2609514" y="5874120"/>
            <a:ext cx="1458979" cy="26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1998 - 2000 </a:t>
            </a:r>
            <a:endParaRPr lang="en-US" b="1" dirty="0">
              <a:solidFill>
                <a:schemeClr val="accent3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1" name="Rectangle 44">
            <a:extLst>
              <a:ext uri="{FF2B5EF4-FFF2-40B4-BE49-F238E27FC236}">
                <a16:creationId xmlns:a16="http://schemas.microsoft.com/office/drawing/2014/main" xmlns="" id="{395483D3-655C-C54B-A8DD-09970AFDEB27}"/>
              </a:ext>
            </a:extLst>
          </p:cNvPr>
          <p:cNvSpPr/>
          <p:nvPr/>
        </p:nvSpPr>
        <p:spPr>
          <a:xfrm>
            <a:off x="4463231" y="5692552"/>
            <a:ext cx="4092727" cy="65151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2" name="Oval 52">
            <a:extLst>
              <a:ext uri="{FF2B5EF4-FFF2-40B4-BE49-F238E27FC236}">
                <a16:creationId xmlns:a16="http://schemas.microsoft.com/office/drawing/2014/main" xmlns="" id="{39305059-702D-854A-B677-E2EDCF292DCC}"/>
              </a:ext>
            </a:extLst>
          </p:cNvPr>
          <p:cNvSpPr/>
          <p:nvPr/>
        </p:nvSpPr>
        <p:spPr>
          <a:xfrm flipV="1">
            <a:off x="4219644" y="5967946"/>
            <a:ext cx="90000" cy="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3" name="Straight Connector 20">
            <a:extLst>
              <a:ext uri="{FF2B5EF4-FFF2-40B4-BE49-F238E27FC236}">
                <a16:creationId xmlns:a16="http://schemas.microsoft.com/office/drawing/2014/main" xmlns="" id="{B70F164B-402E-6341-9E20-4859B89A347A}"/>
              </a:ext>
            </a:extLst>
          </p:cNvPr>
          <p:cNvCxnSpPr>
            <a:cxnSpLocks/>
          </p:cNvCxnSpPr>
          <p:nvPr/>
        </p:nvCxnSpPr>
        <p:spPr>
          <a:xfrm>
            <a:off x="4624434" y="5859597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48">
            <a:extLst>
              <a:ext uri="{FF2B5EF4-FFF2-40B4-BE49-F238E27FC236}">
                <a16:creationId xmlns:a16="http://schemas.microsoft.com/office/drawing/2014/main" xmlns="" id="{C6042F7F-C924-8E47-B58A-DB4D5C09E0F5}"/>
              </a:ext>
            </a:extLst>
          </p:cNvPr>
          <p:cNvSpPr/>
          <p:nvPr/>
        </p:nvSpPr>
        <p:spPr>
          <a:xfrm>
            <a:off x="4920595" y="5807070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ANCORA RADIO</a:t>
            </a:r>
          </a:p>
        </p:txBody>
      </p:sp>
      <p:sp>
        <p:nvSpPr>
          <p:cNvPr id="95" name="Rectangle 49">
            <a:extLst>
              <a:ext uri="{FF2B5EF4-FFF2-40B4-BE49-F238E27FC236}">
                <a16:creationId xmlns:a16="http://schemas.microsoft.com/office/drawing/2014/main" xmlns="" id="{E307E5CD-5A45-F04F-AB7C-A0C58F09B57E}"/>
              </a:ext>
            </a:extLst>
          </p:cNvPr>
          <p:cNvSpPr/>
          <p:nvPr/>
        </p:nvSpPr>
        <p:spPr>
          <a:xfrm>
            <a:off x="4913910" y="5997874"/>
            <a:ext cx="2291674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bg2"/>
                </a:solidFill>
              </a:rPr>
              <a:t>Promo Pro SRL</a:t>
            </a:r>
          </a:p>
        </p:txBody>
      </p:sp>
    </p:spTree>
    <p:extLst>
      <p:ext uri="{BB962C8B-B14F-4D97-AF65-F5344CB8AC3E}">
        <p14:creationId xmlns:p14="http://schemas.microsoft.com/office/powerpoint/2010/main" val="25685343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58" grpId="0"/>
      <p:bldP spid="59" grpId="0"/>
      <p:bldP spid="60" grpId="0"/>
      <p:bldP spid="61" grpId="0"/>
      <p:bldP spid="62" grpId="0"/>
      <p:bldP spid="63" grpId="0"/>
      <p:bldP spid="66" grpId="0"/>
      <p:bldP spid="67" grpId="0" animBg="1"/>
      <p:bldP spid="68" grpId="0" animBg="1"/>
      <p:bldP spid="70" grpId="0"/>
      <p:bldP spid="78" grpId="0"/>
      <p:bldP spid="80" grpId="0"/>
      <p:bldP spid="81" grpId="0" animBg="1"/>
      <p:bldP spid="82" grpId="0" animBg="1"/>
      <p:bldP spid="84" grpId="0"/>
      <p:bldP spid="85" grpId="0"/>
      <p:bldP spid="90" grpId="0"/>
      <p:bldP spid="91" grpId="0" animBg="1"/>
      <p:bldP spid="92" grpId="0" animBg="1"/>
      <p:bldP spid="94" grpId="0"/>
      <p:bldP spid="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274" y="3814453"/>
            <a:ext cx="7998617" cy="508861"/>
          </a:xfrm>
        </p:spPr>
        <p:txBody>
          <a:bodyPr/>
          <a:lstStyle/>
          <a:p>
            <a:r>
              <a:rPr lang="x-none" dirty="0" smtClean="0"/>
              <a:t>ANEXE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443" y="256138"/>
            <a:ext cx="7998617" cy="508861"/>
          </a:xfrm>
        </p:spPr>
        <p:txBody>
          <a:bodyPr/>
          <a:lstStyle/>
          <a:p>
            <a:r>
              <a:rPr lang="x-none" dirty="0" smtClean="0"/>
              <a:t>Implementarea produselor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0130" y="819929"/>
            <a:ext cx="7998617" cy="310209"/>
          </a:xfrm>
        </p:spPr>
        <p:txBody>
          <a:bodyPr/>
          <a:lstStyle/>
          <a:p>
            <a:r>
              <a:rPr lang="x-none" dirty="0" smtClean="0"/>
              <a:t>În cadrul direcțiilor strategice de dezvoltare în perioada 2018 - 2022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448254F-3C66-2F48-91B9-7B5AD84BC448}"/>
              </a:ext>
            </a:extLst>
          </p:cNvPr>
          <p:cNvGrpSpPr/>
          <p:nvPr/>
        </p:nvGrpSpPr>
        <p:grpSpPr>
          <a:xfrm>
            <a:off x="653729" y="3717101"/>
            <a:ext cx="3780828" cy="2007872"/>
            <a:chOff x="1041400" y="4020174"/>
            <a:chExt cx="4793956" cy="2545911"/>
          </a:xfrm>
        </p:grpSpPr>
        <p:sp>
          <p:nvSpPr>
            <p:cNvPr id="43" name="Shape"/>
            <p:cNvSpPr/>
            <p:nvPr/>
          </p:nvSpPr>
          <p:spPr>
            <a:xfrm>
              <a:off x="4250369" y="4226453"/>
              <a:ext cx="1584987" cy="233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3" extrusionOk="0">
                  <a:moveTo>
                    <a:pt x="10606" y="4746"/>
                  </a:moveTo>
                  <a:cubicBezTo>
                    <a:pt x="14838" y="5218"/>
                    <a:pt x="18059" y="6856"/>
                    <a:pt x="18059" y="9930"/>
                  </a:cubicBezTo>
                  <a:lnTo>
                    <a:pt x="18059" y="20253"/>
                  </a:lnTo>
                  <a:lnTo>
                    <a:pt x="21600" y="20253"/>
                  </a:lnTo>
                  <a:lnTo>
                    <a:pt x="21600" y="9276"/>
                  </a:lnTo>
                  <a:cubicBezTo>
                    <a:pt x="21600" y="4907"/>
                    <a:pt x="16778" y="2690"/>
                    <a:pt x="10606" y="2198"/>
                  </a:cubicBezTo>
                  <a:cubicBezTo>
                    <a:pt x="8414" y="-1347"/>
                    <a:pt x="0" y="-372"/>
                    <a:pt x="0" y="3472"/>
                  </a:cubicBezTo>
                  <a:cubicBezTo>
                    <a:pt x="0" y="7327"/>
                    <a:pt x="8414" y="8291"/>
                    <a:pt x="10606" y="4746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0B4374B8-A6D7-754A-8625-96BC49DB27AC}"/>
                </a:ext>
              </a:extLst>
            </p:cNvPr>
            <p:cNvSpPr/>
            <p:nvPr/>
          </p:nvSpPr>
          <p:spPr>
            <a:xfrm>
              <a:off x="1041400" y="4020174"/>
              <a:ext cx="4039813" cy="11957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3554C55-63B1-C34F-A496-B92AA62344D9}"/>
              </a:ext>
            </a:extLst>
          </p:cNvPr>
          <p:cNvSpPr/>
          <p:nvPr/>
        </p:nvSpPr>
        <p:spPr>
          <a:xfrm>
            <a:off x="993327" y="4068902"/>
            <a:ext cx="2535852" cy="223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Digitalizarea fondului radio (arhivă)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65EFB9-5E5F-A04C-A629-E6A3A075E912}"/>
              </a:ext>
            </a:extLst>
          </p:cNvPr>
          <p:cNvGrpSpPr/>
          <p:nvPr/>
        </p:nvGrpSpPr>
        <p:grpSpPr>
          <a:xfrm>
            <a:off x="4619439" y="3717101"/>
            <a:ext cx="3708449" cy="2007872"/>
            <a:chOff x="6329014" y="4020174"/>
            <a:chExt cx="4702182" cy="2545911"/>
          </a:xfrm>
        </p:grpSpPr>
        <p:sp>
          <p:nvSpPr>
            <p:cNvPr id="45" name="Shape"/>
            <p:cNvSpPr/>
            <p:nvPr/>
          </p:nvSpPr>
          <p:spPr>
            <a:xfrm>
              <a:off x="6329014" y="4223418"/>
              <a:ext cx="1584987" cy="234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5078"/>
                  </a:moveTo>
                  <a:cubicBezTo>
                    <a:pt x="6745" y="5580"/>
                    <a:pt x="3541" y="7326"/>
                    <a:pt x="3541" y="10600"/>
                  </a:cubicBezTo>
                  <a:lnTo>
                    <a:pt x="3541" y="21600"/>
                  </a:lnTo>
                  <a:lnTo>
                    <a:pt x="0" y="21600"/>
                  </a:lnTo>
                  <a:lnTo>
                    <a:pt x="0" y="9904"/>
                  </a:lnTo>
                  <a:cubicBezTo>
                    <a:pt x="0" y="5249"/>
                    <a:pt x="4822" y="2887"/>
                    <a:pt x="10994" y="2362"/>
                  </a:cubicBezTo>
                  <a:cubicBezTo>
                    <a:pt x="11786" y="981"/>
                    <a:pt x="13776" y="0"/>
                    <a:pt x="16103" y="0"/>
                  </a:cubicBezTo>
                  <a:cubicBezTo>
                    <a:pt x="19138" y="0"/>
                    <a:pt x="21600" y="1666"/>
                    <a:pt x="21600" y="3720"/>
                  </a:cubicBezTo>
                  <a:cubicBezTo>
                    <a:pt x="21600" y="5774"/>
                    <a:pt x="19138" y="7440"/>
                    <a:pt x="16103" y="7440"/>
                  </a:cubicBezTo>
                  <a:cubicBezTo>
                    <a:pt x="13776" y="7440"/>
                    <a:pt x="11770" y="6458"/>
                    <a:pt x="10977" y="5078"/>
                  </a:cubicBez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B5263FE5-3C2C-C947-9418-87D45B8B7623}"/>
                </a:ext>
              </a:extLst>
            </p:cNvPr>
            <p:cNvSpPr/>
            <p:nvPr/>
          </p:nvSpPr>
          <p:spPr>
            <a:xfrm>
              <a:off x="6991383" y="4020174"/>
              <a:ext cx="4039813" cy="119572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AA71A3-1A98-A949-A9B0-FA950E9C119E}"/>
              </a:ext>
            </a:extLst>
          </p:cNvPr>
          <p:cNvGrpSpPr/>
          <p:nvPr/>
        </p:nvGrpSpPr>
        <p:grpSpPr>
          <a:xfrm>
            <a:off x="4427295" y="2626130"/>
            <a:ext cx="3518460" cy="3109632"/>
            <a:chOff x="6072821" y="2607458"/>
            <a:chExt cx="4461283" cy="3942903"/>
          </a:xfrm>
        </p:grpSpPr>
        <p:sp>
          <p:nvSpPr>
            <p:cNvPr id="46" name="Shape"/>
            <p:cNvSpPr/>
            <p:nvPr/>
          </p:nvSpPr>
          <p:spPr>
            <a:xfrm>
              <a:off x="6072821" y="2631547"/>
              <a:ext cx="1296086" cy="391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7" y="4539"/>
                  </a:moveTo>
                  <a:cubicBezTo>
                    <a:pt x="6781" y="5116"/>
                    <a:pt x="4328" y="6261"/>
                    <a:pt x="4328" y="8078"/>
                  </a:cubicBezTo>
                  <a:lnTo>
                    <a:pt x="4328" y="21600"/>
                  </a:lnTo>
                  <a:lnTo>
                    <a:pt x="0" y="21600"/>
                  </a:lnTo>
                  <a:lnTo>
                    <a:pt x="0" y="7598"/>
                  </a:lnTo>
                  <a:cubicBezTo>
                    <a:pt x="0" y="5140"/>
                    <a:pt x="3318" y="3587"/>
                    <a:pt x="8182" y="2818"/>
                  </a:cubicBezTo>
                  <a:cubicBezTo>
                    <a:pt x="7873" y="1297"/>
                    <a:pt x="10965" y="0"/>
                    <a:pt x="14881" y="0"/>
                  </a:cubicBezTo>
                  <a:cubicBezTo>
                    <a:pt x="18591" y="0"/>
                    <a:pt x="21600" y="1169"/>
                    <a:pt x="21600" y="2610"/>
                  </a:cubicBezTo>
                  <a:cubicBezTo>
                    <a:pt x="21600" y="4892"/>
                    <a:pt x="14613" y="6036"/>
                    <a:pt x="10367" y="4539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xmlns="" id="{58BABB55-D3D7-0F4E-8A3C-5785DD7C1238}"/>
                </a:ext>
              </a:extLst>
            </p:cNvPr>
            <p:cNvSpPr/>
            <p:nvPr/>
          </p:nvSpPr>
          <p:spPr>
            <a:xfrm>
              <a:off x="6494291" y="2607458"/>
              <a:ext cx="4039813" cy="119572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36A679B-768D-6948-B705-FF5A171A2870}"/>
              </a:ext>
            </a:extLst>
          </p:cNvPr>
          <p:cNvGrpSpPr/>
          <p:nvPr/>
        </p:nvGrpSpPr>
        <p:grpSpPr>
          <a:xfrm>
            <a:off x="1091292" y="2626130"/>
            <a:ext cx="3518460" cy="3109632"/>
            <a:chOff x="1624816" y="2607458"/>
            <a:chExt cx="4461283" cy="3942903"/>
          </a:xfrm>
        </p:grpSpPr>
        <p:sp>
          <p:nvSpPr>
            <p:cNvPr id="44" name="Shape"/>
            <p:cNvSpPr/>
            <p:nvPr/>
          </p:nvSpPr>
          <p:spPr>
            <a:xfrm>
              <a:off x="4790013" y="2631547"/>
              <a:ext cx="1296086" cy="391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3" y="4539"/>
                  </a:moveTo>
                  <a:cubicBezTo>
                    <a:pt x="14819" y="5116"/>
                    <a:pt x="17292" y="6261"/>
                    <a:pt x="17292" y="8078"/>
                  </a:cubicBezTo>
                  <a:lnTo>
                    <a:pt x="17292" y="21600"/>
                  </a:lnTo>
                  <a:lnTo>
                    <a:pt x="21600" y="21600"/>
                  </a:lnTo>
                  <a:lnTo>
                    <a:pt x="21600" y="7598"/>
                  </a:lnTo>
                  <a:cubicBezTo>
                    <a:pt x="21600" y="5140"/>
                    <a:pt x="18282" y="3587"/>
                    <a:pt x="13418" y="2818"/>
                  </a:cubicBezTo>
                  <a:cubicBezTo>
                    <a:pt x="13727" y="1297"/>
                    <a:pt x="10656" y="0"/>
                    <a:pt x="6719" y="0"/>
                  </a:cubicBezTo>
                  <a:cubicBezTo>
                    <a:pt x="3009" y="0"/>
                    <a:pt x="0" y="1169"/>
                    <a:pt x="0" y="2610"/>
                  </a:cubicBezTo>
                  <a:cubicBezTo>
                    <a:pt x="21" y="4892"/>
                    <a:pt x="6987" y="6036"/>
                    <a:pt x="11233" y="4539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02823EAF-CF43-4E48-9797-ED3A45CE0FE5}"/>
                </a:ext>
              </a:extLst>
            </p:cNvPr>
            <p:cNvSpPr/>
            <p:nvPr/>
          </p:nvSpPr>
          <p:spPr>
            <a:xfrm>
              <a:off x="1624816" y="2607458"/>
              <a:ext cx="4039813" cy="11957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4AFF59E-3A05-6947-AB16-F198871ECE60}"/>
              </a:ext>
            </a:extLst>
          </p:cNvPr>
          <p:cNvSpPr/>
          <p:nvPr/>
        </p:nvSpPr>
        <p:spPr>
          <a:xfrm>
            <a:off x="5180605" y="4007407"/>
            <a:ext cx="3186060" cy="37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Sporirea capacității de stocare a site-ului companiei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84F18DF-B3A2-EE46-A400-B9D87CFE119E}"/>
              </a:ext>
            </a:extLst>
          </p:cNvPr>
          <p:cNvSpPr/>
          <p:nvPr/>
        </p:nvSpPr>
        <p:spPr>
          <a:xfrm>
            <a:off x="4813279" y="3026505"/>
            <a:ext cx="3160556" cy="223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Achiziționarea utilajului și stocarea digitala a fondului TV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ABBFAF8-535D-174E-A5B0-F6CB45EE326F}"/>
              </a:ext>
            </a:extLst>
          </p:cNvPr>
          <p:cNvSpPr/>
          <p:nvPr/>
        </p:nvSpPr>
        <p:spPr>
          <a:xfrm>
            <a:off x="1055103" y="2830214"/>
            <a:ext cx="3170671" cy="50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x-non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Lansarea camerei comune de știri TV-Radio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1A3DA9-03A3-9143-8FEF-AC7A748836D8}"/>
              </a:ext>
            </a:extLst>
          </p:cNvPr>
          <p:cNvSpPr/>
          <p:nvPr/>
        </p:nvSpPr>
        <p:spPr>
          <a:xfrm>
            <a:off x="3423252" y="5716083"/>
            <a:ext cx="2201240" cy="577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CD11B1D-DB05-EC4C-8601-CB04A1DB16A6}"/>
              </a:ext>
            </a:extLst>
          </p:cNvPr>
          <p:cNvSpPr/>
          <p:nvPr/>
        </p:nvSpPr>
        <p:spPr>
          <a:xfrm>
            <a:off x="3496908" y="5800435"/>
            <a:ext cx="2033388" cy="423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 smtClean="0">
                <a:solidFill>
                  <a:schemeClr val="bg1"/>
                </a:solidFill>
                <a:latin typeface="+mj-lt"/>
              </a:rPr>
              <a:t>Obiective media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79689" y="6223629"/>
            <a:ext cx="1713391" cy="479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79689" y="6294077"/>
            <a:ext cx="1713391" cy="40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7" grpId="0"/>
      <p:bldP spid="24" grpId="0"/>
      <p:bldP spid="5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329" y="378288"/>
            <a:ext cx="12650537" cy="101204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E0D41-2731-0D40-8560-153182F2E1BE}"/>
              </a:ext>
            </a:extLst>
          </p:cNvPr>
          <p:cNvSpPr/>
          <p:nvPr/>
        </p:nvSpPr>
        <p:spPr>
          <a:xfrm>
            <a:off x="308086" y="1070509"/>
            <a:ext cx="8532349" cy="494711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38A1F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659" y="188697"/>
            <a:ext cx="7998617" cy="508861"/>
          </a:xfrm>
        </p:spPr>
        <p:txBody>
          <a:bodyPr/>
          <a:lstStyle/>
          <a:p>
            <a:r>
              <a:rPr lang="en-US" dirty="0" err="1" smtClean="0"/>
              <a:t>Televiziune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658" y="636904"/>
            <a:ext cx="7998617" cy="310209"/>
          </a:xfrm>
        </p:spPr>
        <p:txBody>
          <a:bodyPr/>
          <a:lstStyle/>
          <a:p>
            <a:r>
              <a:rPr lang="en-US" dirty="0" err="1" smtClean="0"/>
              <a:t>Obiective</a:t>
            </a:r>
            <a:r>
              <a:rPr lang="en-US" dirty="0" smtClean="0"/>
              <a:t> </a:t>
            </a:r>
            <a:r>
              <a:rPr lang="en-US" dirty="0" err="1" smtClean="0"/>
              <a:t>strategice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03F2B1E-C884-E649-9183-27C59D1B57D9}"/>
              </a:ext>
            </a:extLst>
          </p:cNvPr>
          <p:cNvSpPr/>
          <p:nvPr/>
        </p:nvSpPr>
        <p:spPr>
          <a:xfrm>
            <a:off x="389134" y="1617922"/>
            <a:ext cx="1633681" cy="1099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Schimbarea</a:t>
            </a:r>
            <a:r>
              <a:rPr lang="x-none" sz="11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pe etape a parcului de camere inclusiv pentru 2 care mobile și pentru corespondenții din teren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59B05A6-A516-1D41-9EA5-C3946C2FBB4C}"/>
              </a:ext>
            </a:extLst>
          </p:cNvPr>
          <p:cNvSpPr/>
          <p:nvPr/>
        </p:nvSpPr>
        <p:spPr>
          <a:xfrm>
            <a:off x="2065997" y="1785569"/>
            <a:ext cx="1593956" cy="3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3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Modernizarea </a:t>
            </a:r>
            <a:r>
              <a:rPr lang="x-none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complexului înregistrări video </a:t>
            </a:r>
            <a:endParaRPr lang="en-US" sz="1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3604400" y="1818802"/>
            <a:ext cx="1804100" cy="55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Sistem digital de arhivare-video cu automatizarea procesului </a:t>
            </a:r>
            <a:endParaRPr lang="en-US" sz="1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F7EEC5A3-7C95-484D-8BCE-F5F743058DAC}"/>
              </a:ext>
            </a:extLst>
          </p:cNvPr>
          <p:cNvSpPr/>
          <p:nvPr/>
        </p:nvSpPr>
        <p:spPr>
          <a:xfrm>
            <a:off x="5292916" y="1834729"/>
            <a:ext cx="1804100" cy="3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Servere  profesionale de stocare </a:t>
            </a:r>
            <a:r>
              <a:rPr lang="ro-RO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şi</a:t>
            </a:r>
            <a:r>
              <a:rPr lang="ro-RO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redare </a:t>
            </a:r>
            <a:endParaRPr lang="en-US" sz="1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CB5D0602-DD26-344C-9BB2-E2C477DA934D}"/>
              </a:ext>
            </a:extLst>
          </p:cNvPr>
          <p:cNvCxnSpPr>
            <a:cxnSpLocks/>
          </p:cNvCxnSpPr>
          <p:nvPr/>
        </p:nvCxnSpPr>
        <p:spPr>
          <a:xfrm>
            <a:off x="3645862" y="994002"/>
            <a:ext cx="0" cy="1713129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50116B08-CA56-7A4B-B43C-057781C6D26E}"/>
              </a:ext>
            </a:extLst>
          </p:cNvPr>
          <p:cNvCxnSpPr>
            <a:cxnSpLocks/>
          </p:cNvCxnSpPr>
          <p:nvPr/>
        </p:nvCxnSpPr>
        <p:spPr>
          <a:xfrm>
            <a:off x="5317115" y="1044360"/>
            <a:ext cx="0" cy="1662771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>
            <a:off x="2009437" y="994002"/>
            <a:ext cx="0" cy="1713129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7258565" y="6411442"/>
            <a:ext cx="174996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Straight Connector 85">
            <a:extLst>
              <a:ext uri="{FF2B5EF4-FFF2-40B4-BE49-F238E27FC236}">
                <a16:creationId xmlns:a16="http://schemas.microsoft.com/office/drawing/2014/main" xmlns="" id="{50116B08-CA56-7A4B-B43C-057781C6D26E}"/>
              </a:ext>
            </a:extLst>
          </p:cNvPr>
          <p:cNvCxnSpPr>
            <a:cxnSpLocks/>
          </p:cNvCxnSpPr>
          <p:nvPr/>
        </p:nvCxnSpPr>
        <p:spPr>
          <a:xfrm>
            <a:off x="7086216" y="1070509"/>
            <a:ext cx="0" cy="1648914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83">
            <a:extLst>
              <a:ext uri="{FF2B5EF4-FFF2-40B4-BE49-F238E27FC236}">
                <a16:creationId xmlns:a16="http://schemas.microsoft.com/office/drawing/2014/main" xmlns="" id="{F7EEC5A3-7C95-484D-8BCE-F5F743058DAC}"/>
              </a:ext>
            </a:extLst>
          </p:cNvPr>
          <p:cNvSpPr/>
          <p:nvPr/>
        </p:nvSpPr>
        <p:spPr>
          <a:xfrm>
            <a:off x="7151879" y="1795398"/>
            <a:ext cx="1688556" cy="799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Formarea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</a:t>
            </a:r>
            <a:r>
              <a:rPr lang="en-US" sz="13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Moldova 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1 HD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şi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distribuţia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</a:t>
            </a:r>
            <a:r>
              <a:rPr lang="en-US" sz="13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în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multiplexul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B al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televiziunii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digitale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terestre</a:t>
            </a:r>
            <a:endParaRPr lang="x-none" sz="1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06" name="Rectangle 107">
            <a:extLst>
              <a:ext uri="{FF2B5EF4-FFF2-40B4-BE49-F238E27FC236}">
                <a16:creationId xmlns:a16="http://schemas.microsoft.com/office/drawing/2014/main" xmlns="" id="{C62C804B-647D-5F41-AC27-9CC26DF1F5BC}"/>
              </a:ext>
            </a:extLst>
          </p:cNvPr>
          <p:cNvSpPr/>
          <p:nvPr/>
        </p:nvSpPr>
        <p:spPr>
          <a:xfrm>
            <a:off x="364828" y="1142944"/>
            <a:ext cx="8417222" cy="156418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113" name="Rectangle 107">
            <a:extLst>
              <a:ext uri="{FF2B5EF4-FFF2-40B4-BE49-F238E27FC236}">
                <a16:creationId xmlns:a16="http://schemas.microsoft.com/office/drawing/2014/main" xmlns="" id="{C62C804B-647D-5F41-AC27-9CC26DF1F5BC}"/>
              </a:ext>
            </a:extLst>
          </p:cNvPr>
          <p:cNvSpPr/>
          <p:nvPr/>
        </p:nvSpPr>
        <p:spPr>
          <a:xfrm>
            <a:off x="364828" y="2736789"/>
            <a:ext cx="8417222" cy="156418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114" name="Rectangle 107">
            <a:extLst>
              <a:ext uri="{FF2B5EF4-FFF2-40B4-BE49-F238E27FC236}">
                <a16:creationId xmlns:a16="http://schemas.microsoft.com/office/drawing/2014/main" xmlns="" id="{C62C804B-647D-5F41-AC27-9CC26DF1F5BC}"/>
              </a:ext>
            </a:extLst>
          </p:cNvPr>
          <p:cNvSpPr/>
          <p:nvPr/>
        </p:nvSpPr>
        <p:spPr>
          <a:xfrm>
            <a:off x="364828" y="4316777"/>
            <a:ext cx="8417222" cy="156418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115" name="Rectangle 77">
            <a:extLst>
              <a:ext uri="{FF2B5EF4-FFF2-40B4-BE49-F238E27FC236}">
                <a16:creationId xmlns:a16="http://schemas.microsoft.com/office/drawing/2014/main" xmlns="" id="{D03F2B1E-C884-E649-9183-27C59D1B57D9}"/>
              </a:ext>
            </a:extLst>
          </p:cNvPr>
          <p:cNvSpPr/>
          <p:nvPr/>
        </p:nvSpPr>
        <p:spPr>
          <a:xfrm>
            <a:off x="421848" y="3407966"/>
            <a:ext cx="1562370" cy="3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Ridicarea unui program TV pe satelit</a:t>
            </a:r>
            <a:endParaRPr lang="en-US" sz="1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16" name="Rectangle 79">
            <a:extLst>
              <a:ext uri="{FF2B5EF4-FFF2-40B4-BE49-F238E27FC236}">
                <a16:creationId xmlns:a16="http://schemas.microsoft.com/office/drawing/2014/main" xmlns="" id="{359B05A6-A516-1D41-9EA5-C3946C2FBB4C}"/>
              </a:ext>
            </a:extLst>
          </p:cNvPr>
          <p:cNvSpPr/>
          <p:nvPr/>
        </p:nvSpPr>
        <p:spPr>
          <a:xfrm>
            <a:off x="2040855" y="3308251"/>
            <a:ext cx="1608417" cy="3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dirty="0"/>
              <a:t> </a:t>
            </a:r>
            <a:r>
              <a:rPr lang="ro-RO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Perete LED 16x4m</a:t>
            </a:r>
            <a:r>
              <a:rPr lang="ro-RO" sz="13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ro-RO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studio 2</a:t>
            </a:r>
            <a:endParaRPr lang="en-US" sz="1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7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3714980" y="3608001"/>
            <a:ext cx="1643237" cy="3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Iniţierea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lucrărilor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de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modernizare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a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sălilor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de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distribuţie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3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şi</a:t>
            </a:r>
            <a:r>
              <a:rPr lang="en-US" sz="1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control</a:t>
            </a:r>
            <a:endParaRPr lang="en-US" sz="1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18" name="Rectangle 83">
            <a:extLst>
              <a:ext uri="{FF2B5EF4-FFF2-40B4-BE49-F238E27FC236}">
                <a16:creationId xmlns:a16="http://schemas.microsoft.com/office/drawing/2014/main" xmlns="" id="{F7EEC5A3-7C95-484D-8BCE-F5F743058DAC}"/>
              </a:ext>
            </a:extLst>
          </p:cNvPr>
          <p:cNvSpPr/>
          <p:nvPr/>
        </p:nvSpPr>
        <p:spPr>
          <a:xfrm>
            <a:off x="5317115" y="3396114"/>
            <a:ext cx="1804100" cy="3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dirty="0"/>
              <a:t> </a:t>
            </a:r>
            <a:r>
              <a:rPr lang="ro-RO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Modernizarea tehnică a S-5</a:t>
            </a:r>
            <a:endParaRPr lang="en-US" sz="1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cxnSp>
        <p:nvCxnSpPr>
          <p:cNvPr id="119" name="Straight Connector 84">
            <a:extLst>
              <a:ext uri="{FF2B5EF4-FFF2-40B4-BE49-F238E27FC236}">
                <a16:creationId xmlns:a16="http://schemas.microsoft.com/office/drawing/2014/main" xmlns="" id="{CB5D0602-DD26-344C-9BB2-E2C477DA934D}"/>
              </a:ext>
            </a:extLst>
          </p:cNvPr>
          <p:cNvCxnSpPr>
            <a:cxnSpLocks/>
          </p:cNvCxnSpPr>
          <p:nvPr/>
        </p:nvCxnSpPr>
        <p:spPr>
          <a:xfrm>
            <a:off x="3645862" y="2631794"/>
            <a:ext cx="0" cy="1713129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85">
            <a:extLst>
              <a:ext uri="{FF2B5EF4-FFF2-40B4-BE49-F238E27FC236}">
                <a16:creationId xmlns:a16="http://schemas.microsoft.com/office/drawing/2014/main" xmlns="" id="{50116B08-CA56-7A4B-B43C-057781C6D26E}"/>
              </a:ext>
            </a:extLst>
          </p:cNvPr>
          <p:cNvCxnSpPr>
            <a:cxnSpLocks/>
          </p:cNvCxnSpPr>
          <p:nvPr/>
        </p:nvCxnSpPr>
        <p:spPr>
          <a:xfrm>
            <a:off x="5317115" y="2682152"/>
            <a:ext cx="0" cy="1662771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>
            <a:off x="2009437" y="2631794"/>
            <a:ext cx="0" cy="1713129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85">
            <a:extLst>
              <a:ext uri="{FF2B5EF4-FFF2-40B4-BE49-F238E27FC236}">
                <a16:creationId xmlns:a16="http://schemas.microsoft.com/office/drawing/2014/main" xmlns="" id="{50116B08-CA56-7A4B-B43C-057781C6D26E}"/>
              </a:ext>
            </a:extLst>
          </p:cNvPr>
          <p:cNvCxnSpPr>
            <a:cxnSpLocks/>
          </p:cNvCxnSpPr>
          <p:nvPr/>
        </p:nvCxnSpPr>
        <p:spPr>
          <a:xfrm>
            <a:off x="7086216" y="2696009"/>
            <a:ext cx="0" cy="1648914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83">
            <a:extLst>
              <a:ext uri="{FF2B5EF4-FFF2-40B4-BE49-F238E27FC236}">
                <a16:creationId xmlns:a16="http://schemas.microsoft.com/office/drawing/2014/main" xmlns="" id="{F7EEC5A3-7C95-484D-8BCE-F5F743058DAC}"/>
              </a:ext>
            </a:extLst>
          </p:cNvPr>
          <p:cNvSpPr/>
          <p:nvPr/>
        </p:nvSpPr>
        <p:spPr>
          <a:xfrm>
            <a:off x="7046820" y="3443850"/>
            <a:ext cx="1784481" cy="49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Generator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autonom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x-none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</a:t>
            </a:r>
            <a:r>
              <a:rPr lang="en-US" sz="1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energie</a:t>
            </a:r>
            <a:r>
              <a:rPr lang="en-U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electrică</a:t>
            </a:r>
            <a:endParaRPr lang="en-U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24" name="Rectangle 77">
            <a:extLst>
              <a:ext uri="{FF2B5EF4-FFF2-40B4-BE49-F238E27FC236}">
                <a16:creationId xmlns:a16="http://schemas.microsoft.com/office/drawing/2014/main" xmlns="" id="{D03F2B1E-C884-E649-9183-27C59D1B57D9}"/>
              </a:ext>
            </a:extLst>
          </p:cNvPr>
          <p:cNvSpPr/>
          <p:nvPr/>
        </p:nvSpPr>
        <p:spPr>
          <a:xfrm>
            <a:off x="537472" y="5098868"/>
            <a:ext cx="2126916" cy="3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Retehnologizarea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camerei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reporteri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Actualităţi</a:t>
            </a:r>
            <a:endParaRPr lang="en-U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25" name="Rectangle 79">
            <a:extLst>
              <a:ext uri="{FF2B5EF4-FFF2-40B4-BE49-F238E27FC236}">
                <a16:creationId xmlns:a16="http://schemas.microsoft.com/office/drawing/2014/main" xmlns="" id="{359B05A6-A516-1D41-9EA5-C3946C2FBB4C}"/>
              </a:ext>
            </a:extLst>
          </p:cNvPr>
          <p:cNvSpPr/>
          <p:nvPr/>
        </p:nvSpPr>
        <p:spPr>
          <a:xfrm>
            <a:off x="3426499" y="4935785"/>
            <a:ext cx="2220197" cy="72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Dotarea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jurnaliştilor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TV cu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calculatoare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laptopuri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26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6067434" y="5008037"/>
            <a:ext cx="2545002" cy="58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Procurarea unui car mobil TV cu 18-20 camere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cxnSp>
        <p:nvCxnSpPr>
          <p:cNvPr id="128" name="Straight Connector 84">
            <a:extLst>
              <a:ext uri="{FF2B5EF4-FFF2-40B4-BE49-F238E27FC236}">
                <a16:creationId xmlns:a16="http://schemas.microsoft.com/office/drawing/2014/main" xmlns="" id="{CB5D0602-DD26-344C-9BB2-E2C477DA934D}"/>
              </a:ext>
            </a:extLst>
          </p:cNvPr>
          <p:cNvCxnSpPr>
            <a:cxnSpLocks/>
          </p:cNvCxnSpPr>
          <p:nvPr/>
        </p:nvCxnSpPr>
        <p:spPr>
          <a:xfrm>
            <a:off x="5845014" y="4242305"/>
            <a:ext cx="0" cy="1713129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>
            <a:off x="2971970" y="4242304"/>
            <a:ext cx="0" cy="1713129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980699" y="1191630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134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2647524" y="1190805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5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4296847" y="1205805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6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5993743" y="1205805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7784665" y="1191630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2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990002" y="2807046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2661254" y="2807046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4305227" y="2801540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5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6060927" y="2801540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9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6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7784665" y="2814816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8855" y="2809382"/>
            <a:ext cx="51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9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1411485" y="4394147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0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4289330" y="4391914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1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7179047" y="4391914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80636" y="4396483"/>
            <a:ext cx="51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11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49148" y="4391914"/>
            <a:ext cx="51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12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44604" y="4380937"/>
            <a:ext cx="51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13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/>
      <p:bldP spid="80" grpId="0"/>
      <p:bldP spid="82" grpId="0"/>
      <p:bldP spid="84" grpId="0"/>
      <p:bldP spid="103" grpId="0"/>
      <p:bldP spid="106" grpId="0" animBg="1"/>
      <p:bldP spid="113" grpId="0" animBg="1"/>
      <p:bldP spid="114" grpId="0" animBg="1"/>
      <p:bldP spid="115" grpId="0"/>
      <p:bldP spid="116" grpId="0"/>
      <p:bldP spid="117" grpId="0"/>
      <p:bldP spid="118" grpId="0"/>
      <p:bldP spid="123" grpId="0"/>
      <p:bldP spid="124" grpId="0"/>
      <p:bldP spid="125" grpId="0"/>
      <p:bldP spid="126" grpId="0"/>
      <p:bldP spid="133" grpId="0" animBg="1"/>
      <p:bldP spid="134" grpId="0" animBg="1"/>
      <p:bldP spid="135" grpId="0" animBg="1"/>
      <p:bldP spid="1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" grpId="0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311" y="245231"/>
            <a:ext cx="7998617" cy="508861"/>
          </a:xfrm>
        </p:spPr>
        <p:txBody>
          <a:bodyPr/>
          <a:lstStyle/>
          <a:p>
            <a:r>
              <a:rPr lang="x-none" dirty="0" smtClean="0"/>
              <a:t>Radio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0312" y="731770"/>
            <a:ext cx="7998617" cy="310209"/>
          </a:xfrm>
        </p:spPr>
        <p:txBody>
          <a:bodyPr/>
          <a:lstStyle/>
          <a:p>
            <a:r>
              <a:rPr lang="x-none" dirty="0" smtClean="0"/>
              <a:t>Obiective strategice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ADA09C7-BD72-0F4B-9828-D3E93C04EE35}"/>
              </a:ext>
            </a:extLst>
          </p:cNvPr>
          <p:cNvSpPr/>
          <p:nvPr/>
        </p:nvSpPr>
        <p:spPr>
          <a:xfrm>
            <a:off x="498343" y="2389132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5E3796F-C363-0D4E-9757-FDB01B0242EE}"/>
              </a:ext>
            </a:extLst>
          </p:cNvPr>
          <p:cNvSpPr/>
          <p:nvPr/>
        </p:nvSpPr>
        <p:spPr>
          <a:xfrm>
            <a:off x="493490" y="4001117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xmlns="" id="{F33D403C-0B5C-974C-9D28-45DF5CBA9469}"/>
              </a:ext>
            </a:extLst>
          </p:cNvPr>
          <p:cNvSpPr>
            <a:spLocks/>
          </p:cNvSpPr>
          <p:nvPr/>
        </p:nvSpPr>
        <p:spPr bwMode="auto">
          <a:xfrm>
            <a:off x="901584" y="4584842"/>
            <a:ext cx="201211" cy="136880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E25E5F1-E348-BD40-98E7-56BD50A293E3}"/>
              </a:ext>
            </a:extLst>
          </p:cNvPr>
          <p:cNvSpPr/>
          <p:nvPr/>
        </p:nvSpPr>
        <p:spPr>
          <a:xfrm>
            <a:off x="499138" y="1597131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A3AAC74-5FF8-2542-BCF5-F2C9CE3C3F21}"/>
              </a:ext>
            </a:extLst>
          </p:cNvPr>
          <p:cNvSpPr/>
          <p:nvPr/>
        </p:nvSpPr>
        <p:spPr>
          <a:xfrm>
            <a:off x="505136" y="3232298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3" name="Freeform 84">
            <a:extLst>
              <a:ext uri="{FF2B5EF4-FFF2-40B4-BE49-F238E27FC236}">
                <a16:creationId xmlns:a16="http://schemas.microsoft.com/office/drawing/2014/main" xmlns="" id="{6CC1182B-884C-374A-AC28-581B68A5FC75}"/>
              </a:ext>
            </a:extLst>
          </p:cNvPr>
          <p:cNvSpPr>
            <a:spLocks/>
          </p:cNvSpPr>
          <p:nvPr/>
        </p:nvSpPr>
        <p:spPr bwMode="auto">
          <a:xfrm>
            <a:off x="901584" y="3459300"/>
            <a:ext cx="201211" cy="136880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34" name="Freeform 84">
            <a:extLst>
              <a:ext uri="{FF2B5EF4-FFF2-40B4-BE49-F238E27FC236}">
                <a16:creationId xmlns:a16="http://schemas.microsoft.com/office/drawing/2014/main" xmlns="" id="{C424978B-0054-1848-ACBB-1B73A914456E}"/>
              </a:ext>
            </a:extLst>
          </p:cNvPr>
          <p:cNvSpPr>
            <a:spLocks/>
          </p:cNvSpPr>
          <p:nvPr/>
        </p:nvSpPr>
        <p:spPr bwMode="auto">
          <a:xfrm>
            <a:off x="901584" y="2856934"/>
            <a:ext cx="201211" cy="136880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06" y="1077529"/>
            <a:ext cx="3627191" cy="5782706"/>
          </a:xfrm>
          <a:prstGeom prst="rect">
            <a:avLst/>
          </a:prstGeom>
        </p:spPr>
      </p:pic>
      <p:sp>
        <p:nvSpPr>
          <p:cNvPr id="35" name="Oval 23">
            <a:extLst>
              <a:ext uri="{FF2B5EF4-FFF2-40B4-BE49-F238E27FC236}">
                <a16:creationId xmlns:a16="http://schemas.microsoft.com/office/drawing/2014/main" xmlns="" id="{E5E3796F-C363-0D4E-9757-FDB01B0242EE}"/>
              </a:ext>
            </a:extLst>
          </p:cNvPr>
          <p:cNvSpPr/>
          <p:nvPr/>
        </p:nvSpPr>
        <p:spPr>
          <a:xfrm>
            <a:off x="505136" y="4736782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Oval 23">
            <a:extLst>
              <a:ext uri="{FF2B5EF4-FFF2-40B4-BE49-F238E27FC236}">
                <a16:creationId xmlns:a16="http://schemas.microsoft.com/office/drawing/2014/main" xmlns="" id="{E5E3796F-C363-0D4E-9757-FDB01B0242EE}"/>
              </a:ext>
            </a:extLst>
          </p:cNvPr>
          <p:cNvSpPr/>
          <p:nvPr/>
        </p:nvSpPr>
        <p:spPr>
          <a:xfrm>
            <a:off x="522600" y="5378859"/>
            <a:ext cx="402446" cy="40244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901584" y="1516139"/>
            <a:ext cx="4285981" cy="58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Modernizarea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blocului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S-450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pentru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înregistrări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muzicale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40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907582" y="2344492"/>
            <a:ext cx="4649526" cy="58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o-R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Finalizarea </a:t>
            </a:r>
            <a:r>
              <a:rPr lang="ro-RO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lucrărilor de digitalizare a Fondului Radio, extinderea tehnologiei LTO-6 </a:t>
            </a:r>
            <a:r>
              <a:rPr lang="ro-RO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Ultrium</a:t>
            </a:r>
            <a:r>
              <a:rPr lang="ro-RO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3000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42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907582" y="3130086"/>
            <a:ext cx="4285981" cy="58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Retehnologizarea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blocurilor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de 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emisie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43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923392" y="5263225"/>
            <a:ext cx="4812454" cy="58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Procurarea carului mobil specializat radio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44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900789" y="4624729"/>
            <a:ext cx="5262426" cy="58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Înlocuirea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calculatoarelor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x-non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vechi</a:t>
            </a:r>
            <a:r>
              <a:rPr lang="x-non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 și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x-non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erfecționarea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locurilor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de 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lucru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45" name="Rectangle 81">
            <a:extLst>
              <a:ext uri="{FF2B5EF4-FFF2-40B4-BE49-F238E27FC236}">
                <a16:creationId xmlns:a16="http://schemas.microsoft.com/office/drawing/2014/main" xmlns="" id="{7C72598C-CA1C-FB41-B296-CAA1B6517A29}"/>
              </a:ext>
            </a:extLst>
          </p:cNvPr>
          <p:cNvSpPr/>
          <p:nvPr/>
        </p:nvSpPr>
        <p:spPr>
          <a:xfrm>
            <a:off x="900789" y="3805563"/>
            <a:ext cx="5631901" cy="58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Amenajarea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încăperilor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Fondului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Radio </a:t>
            </a:r>
            <a:endParaRPr lang="x-none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imprimat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bandă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și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crearea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condițiilor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stocare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și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păstrare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pentru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banda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magnetică</a:t>
            </a:r>
            <a:endParaRPr lang="en-US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cxnSp>
        <p:nvCxnSpPr>
          <p:cNvPr id="46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 flipH="1" flipV="1">
            <a:off x="923392" y="2155187"/>
            <a:ext cx="4130262" cy="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 flipH="1" flipV="1">
            <a:off x="923392" y="3113800"/>
            <a:ext cx="4130262" cy="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 flipH="1" flipV="1">
            <a:off x="925046" y="4011464"/>
            <a:ext cx="4130262" cy="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 flipH="1" flipV="1">
            <a:off x="907582" y="4607411"/>
            <a:ext cx="4130262" cy="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 flipH="1" flipV="1">
            <a:off x="907582" y="5206640"/>
            <a:ext cx="4130262" cy="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86">
            <a:extLst>
              <a:ext uri="{FF2B5EF4-FFF2-40B4-BE49-F238E27FC236}">
                <a16:creationId xmlns:a16="http://schemas.microsoft.com/office/drawing/2014/main" xmlns="" id="{39A8D300-8953-EA47-9526-C2B8C4556AC4}"/>
              </a:ext>
            </a:extLst>
          </p:cNvPr>
          <p:cNvCxnSpPr>
            <a:cxnSpLocks/>
          </p:cNvCxnSpPr>
          <p:nvPr/>
        </p:nvCxnSpPr>
        <p:spPr>
          <a:xfrm flipH="1" flipV="1">
            <a:off x="900789" y="5905363"/>
            <a:ext cx="4130262" cy="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35" grpId="0" animBg="1"/>
      <p:bldP spid="36" grpId="0" animBg="1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Venituril</a:t>
            </a:r>
            <a:r>
              <a:rPr lang="x-none" b="1" dirty="0"/>
              <a:t>e efective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dirty="0" err="1"/>
              <a:t>Subven</a:t>
            </a:r>
            <a:r>
              <a:rPr lang="x-none" sz="1100" dirty="0"/>
              <a:t>ț</a:t>
            </a:r>
            <a:r>
              <a:rPr lang="en-US" sz="1100" dirty="0"/>
              <a:t>ii </a:t>
            </a:r>
            <a:r>
              <a:rPr lang="en-US" sz="1100" dirty="0" err="1"/>
              <a:t>bugetare</a:t>
            </a:r>
            <a:r>
              <a:rPr lang="x-none" sz="1100" dirty="0"/>
              <a:t> și venituri proprii </a:t>
            </a:r>
            <a:endParaRPr lang="en-US" sz="1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1F7E08C-D2CF-C649-B7A5-5703142B1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33947"/>
              </p:ext>
            </p:extLst>
          </p:nvPr>
        </p:nvGraphicFramePr>
        <p:xfrm>
          <a:off x="257696" y="1729047"/>
          <a:ext cx="8483762" cy="383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791497" y="3872590"/>
            <a:ext cx="748800" cy="863307"/>
            <a:chOff x="1315290" y="2523002"/>
            <a:chExt cx="787758" cy="92224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6B4E448-E2A7-9342-891B-F0D502FAAA46}"/>
                </a:ext>
              </a:extLst>
            </p:cNvPr>
            <p:cNvSpPr/>
            <p:nvPr/>
          </p:nvSpPr>
          <p:spPr>
            <a:xfrm>
              <a:off x="1315290" y="2523002"/>
              <a:ext cx="787757" cy="7877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17F4B1B-90F3-2C47-8343-8039CDDDC164}"/>
                </a:ext>
              </a:extLst>
            </p:cNvPr>
            <p:cNvSpPr txBox="1"/>
            <p:nvPr/>
          </p:nvSpPr>
          <p:spPr>
            <a:xfrm>
              <a:off x="1315290" y="2676731"/>
              <a:ext cx="787758" cy="76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104,1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191049" y="3238165"/>
            <a:ext cx="747962" cy="747960"/>
            <a:chOff x="2459029" y="2532921"/>
            <a:chExt cx="787759" cy="78775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32DF8B8-55AB-4044-A530-AE8828E21BFD}"/>
                </a:ext>
              </a:extLst>
            </p:cNvPr>
            <p:cNvSpPr/>
            <p:nvPr/>
          </p:nvSpPr>
          <p:spPr>
            <a:xfrm>
              <a:off x="2459029" y="2532921"/>
              <a:ext cx="787757" cy="787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8E3FE9A-5DD6-F543-A554-669FE78A9867}"/>
                </a:ext>
              </a:extLst>
            </p:cNvPr>
            <p:cNvSpPr txBox="1"/>
            <p:nvPr/>
          </p:nvSpPr>
          <p:spPr>
            <a:xfrm>
              <a:off x="2459030" y="2683684"/>
              <a:ext cx="787758" cy="48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114,1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75476" y="2754698"/>
            <a:ext cx="748800" cy="748800"/>
            <a:chOff x="3518940" y="2534543"/>
            <a:chExt cx="787758" cy="7877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CA0745-16BD-0446-8387-77459EF4F899}"/>
                </a:ext>
              </a:extLst>
            </p:cNvPr>
            <p:cNvSpPr/>
            <p:nvPr/>
          </p:nvSpPr>
          <p:spPr>
            <a:xfrm>
              <a:off x="3518940" y="2534543"/>
              <a:ext cx="787757" cy="7877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F7D027B-E02E-7747-B209-F1B5915E6570}"/>
                </a:ext>
              </a:extLst>
            </p:cNvPr>
            <p:cNvSpPr txBox="1"/>
            <p:nvPr/>
          </p:nvSpPr>
          <p:spPr>
            <a:xfrm>
              <a:off x="3518940" y="2685579"/>
              <a:ext cx="787758" cy="48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122,6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134045" y="6254150"/>
            <a:ext cx="200995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861992" y="1657040"/>
            <a:ext cx="764254" cy="754145"/>
            <a:chOff x="4762208" y="1654668"/>
            <a:chExt cx="764254" cy="754145"/>
          </a:xfrm>
        </p:grpSpPr>
        <p:sp>
          <p:nvSpPr>
            <p:cNvPr id="3" name="Овал 2"/>
            <p:cNvSpPr/>
            <p:nvPr/>
          </p:nvSpPr>
          <p:spPr>
            <a:xfrm>
              <a:off x="4762208" y="1654668"/>
              <a:ext cx="754145" cy="75414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F7D027B-E02E-7747-B209-F1B5915E6570}"/>
                </a:ext>
              </a:extLst>
            </p:cNvPr>
            <p:cNvSpPr txBox="1"/>
            <p:nvPr/>
          </p:nvSpPr>
          <p:spPr>
            <a:xfrm>
              <a:off x="4777662" y="1809646"/>
              <a:ext cx="74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140,6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6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b="1" dirty="0"/>
              <a:t>Rezultatul financiar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sz="1100" dirty="0"/>
              <a:t>Profit net </a:t>
            </a:r>
            <a:r>
              <a:rPr lang="x-none" sz="1200" dirty="0"/>
              <a:t>al</a:t>
            </a:r>
            <a:r>
              <a:rPr lang="x-none" sz="1100" dirty="0"/>
              <a:t> perioadei de gestiune</a:t>
            </a:r>
            <a:endParaRPr lang="en-US" sz="1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1F7E08C-D2CF-C649-B7A5-5703142B188F}"/>
              </a:ext>
            </a:extLst>
          </p:cNvPr>
          <p:cNvGraphicFramePr/>
          <p:nvPr>
            <p:extLst/>
          </p:nvPr>
        </p:nvGraphicFramePr>
        <p:xfrm>
          <a:off x="108066" y="1762298"/>
          <a:ext cx="8633392" cy="359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328640" y="5067376"/>
            <a:ext cx="748800" cy="737414"/>
            <a:chOff x="1315290" y="2523002"/>
            <a:chExt cx="787758" cy="78775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6B4E448-E2A7-9342-891B-F0D502FAAA46}"/>
                </a:ext>
              </a:extLst>
            </p:cNvPr>
            <p:cNvSpPr/>
            <p:nvPr/>
          </p:nvSpPr>
          <p:spPr>
            <a:xfrm>
              <a:off x="1315290" y="2523002"/>
              <a:ext cx="787757" cy="7877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17F4B1B-90F3-2C47-8343-8039CDDDC164}"/>
                </a:ext>
              </a:extLst>
            </p:cNvPr>
            <p:cNvSpPr txBox="1"/>
            <p:nvPr/>
          </p:nvSpPr>
          <p:spPr>
            <a:xfrm>
              <a:off x="1315290" y="2676731"/>
              <a:ext cx="787758" cy="49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-18,5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986580" y="4158885"/>
            <a:ext cx="747962" cy="747960"/>
            <a:chOff x="2459029" y="2532921"/>
            <a:chExt cx="787759" cy="78775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32DF8B8-55AB-4044-A530-AE8828E21BFD}"/>
                </a:ext>
              </a:extLst>
            </p:cNvPr>
            <p:cNvSpPr/>
            <p:nvPr/>
          </p:nvSpPr>
          <p:spPr>
            <a:xfrm>
              <a:off x="2459029" y="2532921"/>
              <a:ext cx="787757" cy="787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8E3FE9A-5DD6-F543-A554-669FE78A9867}"/>
                </a:ext>
              </a:extLst>
            </p:cNvPr>
            <p:cNvSpPr txBox="1"/>
            <p:nvPr/>
          </p:nvSpPr>
          <p:spPr>
            <a:xfrm>
              <a:off x="2459030" y="2683684"/>
              <a:ext cx="787758" cy="48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+mj-lt"/>
                </a:rPr>
                <a:t>-5,3</a:t>
              </a:r>
            </a:p>
            <a:p>
              <a:pPr algn="ctr"/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44366" y="2058958"/>
            <a:ext cx="748800" cy="748800"/>
            <a:chOff x="3518940" y="2534543"/>
            <a:chExt cx="787758" cy="7877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CA0745-16BD-0446-8387-77459EF4F899}"/>
                </a:ext>
              </a:extLst>
            </p:cNvPr>
            <p:cNvSpPr/>
            <p:nvPr/>
          </p:nvSpPr>
          <p:spPr>
            <a:xfrm>
              <a:off x="3518940" y="2534543"/>
              <a:ext cx="787757" cy="7877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F7D027B-E02E-7747-B209-F1B5915E6570}"/>
                </a:ext>
              </a:extLst>
            </p:cNvPr>
            <p:cNvSpPr txBox="1"/>
            <p:nvPr/>
          </p:nvSpPr>
          <p:spPr>
            <a:xfrm>
              <a:off x="3518940" y="2685579"/>
              <a:ext cx="787758" cy="48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+mj-lt"/>
                </a:rPr>
                <a:t>6,7</a:t>
              </a:r>
            </a:p>
            <a:p>
              <a:pPr algn="ctr"/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134045" y="6254150"/>
            <a:ext cx="200995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967094" y="1281285"/>
            <a:ext cx="764254" cy="754145"/>
            <a:chOff x="4762208" y="1654668"/>
            <a:chExt cx="764254" cy="754145"/>
          </a:xfrm>
        </p:grpSpPr>
        <p:sp>
          <p:nvSpPr>
            <p:cNvPr id="3" name="Овал 2"/>
            <p:cNvSpPr/>
            <p:nvPr/>
          </p:nvSpPr>
          <p:spPr>
            <a:xfrm>
              <a:off x="4762208" y="1654668"/>
              <a:ext cx="754145" cy="75414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F7D027B-E02E-7747-B209-F1B5915E6570}"/>
                </a:ext>
              </a:extLst>
            </p:cNvPr>
            <p:cNvSpPr txBox="1"/>
            <p:nvPr/>
          </p:nvSpPr>
          <p:spPr>
            <a:xfrm>
              <a:off x="4777662" y="1809646"/>
              <a:ext cx="74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16,8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8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Datoriile</a:t>
            </a:r>
            <a:r>
              <a:rPr lang="en-US" b="1" dirty="0"/>
              <a:t> </a:t>
            </a:r>
            <a:r>
              <a:rPr lang="en-US" b="1" dirty="0" err="1"/>
              <a:t>externe</a:t>
            </a:r>
            <a:r>
              <a:rPr lang="x-none" b="1" dirty="0"/>
              <a:t> istorice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dirty="0" err="1"/>
              <a:t>Agen</a:t>
            </a:r>
            <a:r>
              <a:rPr lang="x-none" sz="1100" dirty="0"/>
              <a:t>ți economici nerezidenți (EBU, </a:t>
            </a:r>
            <a:r>
              <a:rPr lang="x-none" sz="1100" dirty="0" err="1"/>
              <a:t>Olimpyc</a:t>
            </a:r>
            <a:r>
              <a:rPr lang="x-none" sz="1100" dirty="0"/>
              <a:t> </a:t>
            </a:r>
            <a:r>
              <a:rPr lang="x-none" sz="1100" dirty="0" err="1"/>
              <a:t>Broadcasting</a:t>
            </a:r>
            <a:r>
              <a:rPr lang="x-none" sz="1100" dirty="0"/>
              <a:t>, etc)</a:t>
            </a:r>
            <a:endParaRPr lang="en-US" sz="1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1F7E08C-D2CF-C649-B7A5-5703142B188F}"/>
              </a:ext>
            </a:extLst>
          </p:cNvPr>
          <p:cNvGraphicFramePr/>
          <p:nvPr>
            <p:extLst/>
          </p:nvPr>
        </p:nvGraphicFramePr>
        <p:xfrm>
          <a:off x="182880" y="1868388"/>
          <a:ext cx="8558577" cy="348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70065" y="1557781"/>
            <a:ext cx="748800" cy="737414"/>
            <a:chOff x="1315290" y="2523002"/>
            <a:chExt cx="787758" cy="78775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6B4E448-E2A7-9342-891B-F0D502FAAA46}"/>
                </a:ext>
              </a:extLst>
            </p:cNvPr>
            <p:cNvSpPr/>
            <p:nvPr/>
          </p:nvSpPr>
          <p:spPr>
            <a:xfrm>
              <a:off x="1315290" y="2523002"/>
              <a:ext cx="787757" cy="7877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17F4B1B-90F3-2C47-8343-8039CDDDC164}"/>
                </a:ext>
              </a:extLst>
            </p:cNvPr>
            <p:cNvSpPr txBox="1"/>
            <p:nvPr/>
          </p:nvSpPr>
          <p:spPr>
            <a:xfrm>
              <a:off x="1315290" y="2676731"/>
              <a:ext cx="787758" cy="49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5,23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046495" y="2330810"/>
            <a:ext cx="747962" cy="747960"/>
            <a:chOff x="2459029" y="2532921"/>
            <a:chExt cx="787759" cy="78775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32DF8B8-55AB-4044-A530-AE8828E21BFD}"/>
                </a:ext>
              </a:extLst>
            </p:cNvPr>
            <p:cNvSpPr/>
            <p:nvPr/>
          </p:nvSpPr>
          <p:spPr>
            <a:xfrm>
              <a:off x="2459029" y="2532921"/>
              <a:ext cx="787757" cy="787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8E3FE9A-5DD6-F543-A554-669FE78A9867}"/>
                </a:ext>
              </a:extLst>
            </p:cNvPr>
            <p:cNvSpPr txBox="1"/>
            <p:nvPr/>
          </p:nvSpPr>
          <p:spPr>
            <a:xfrm>
              <a:off x="2459030" y="2683684"/>
              <a:ext cx="787758" cy="48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3</a:t>
              </a:r>
              <a:r>
                <a:rPr lang="en-US" sz="1200" dirty="0">
                  <a:solidFill>
                    <a:schemeClr val="bg2"/>
                  </a:solidFill>
                  <a:latin typeface="+mj-lt"/>
                </a:rPr>
                <a:t>,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45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  <a:p>
              <a:pPr algn="ctr"/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569056" y="3673872"/>
            <a:ext cx="748800" cy="748800"/>
            <a:chOff x="3518940" y="2534543"/>
            <a:chExt cx="787758" cy="7877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CA0745-16BD-0446-8387-77459EF4F899}"/>
                </a:ext>
              </a:extLst>
            </p:cNvPr>
            <p:cNvSpPr/>
            <p:nvPr/>
          </p:nvSpPr>
          <p:spPr>
            <a:xfrm>
              <a:off x="3518940" y="2534543"/>
              <a:ext cx="787757" cy="7877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F7D027B-E02E-7747-B209-F1B5915E6570}"/>
                </a:ext>
              </a:extLst>
            </p:cNvPr>
            <p:cNvSpPr txBox="1"/>
            <p:nvPr/>
          </p:nvSpPr>
          <p:spPr>
            <a:xfrm>
              <a:off x="3518940" y="2685579"/>
              <a:ext cx="787758" cy="48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0,47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  <a:p>
              <a:pPr algn="ctr"/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134045" y="6254150"/>
            <a:ext cx="200995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973971" y="3844274"/>
            <a:ext cx="764254" cy="754145"/>
            <a:chOff x="4762208" y="1654668"/>
            <a:chExt cx="764254" cy="754145"/>
          </a:xfrm>
        </p:grpSpPr>
        <p:sp>
          <p:nvSpPr>
            <p:cNvPr id="3" name="Овал 2"/>
            <p:cNvSpPr/>
            <p:nvPr/>
          </p:nvSpPr>
          <p:spPr>
            <a:xfrm>
              <a:off x="4762208" y="1654668"/>
              <a:ext cx="754145" cy="75414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F7D027B-E02E-7747-B209-F1B5915E6570}"/>
                </a:ext>
              </a:extLst>
            </p:cNvPr>
            <p:cNvSpPr txBox="1"/>
            <p:nvPr/>
          </p:nvSpPr>
          <p:spPr>
            <a:xfrm>
              <a:off x="4777662" y="1809646"/>
              <a:ext cx="74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0,08 </a:t>
              </a:r>
              <a:r>
                <a:rPr lang="x-none" sz="1200" dirty="0" err="1">
                  <a:solidFill>
                    <a:schemeClr val="bg2"/>
                  </a:solidFill>
                  <a:latin typeface="+mj-lt"/>
                </a:rPr>
                <a:t>mln</a:t>
              </a:r>
              <a:r>
                <a:rPr lang="x-none" sz="1200" dirty="0">
                  <a:solidFill>
                    <a:schemeClr val="bg2"/>
                  </a:solidFill>
                  <a:latin typeface="+mj-lt"/>
                </a:rPr>
                <a:t>. lei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2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Retehnologizare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modernizare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73882" y="999501"/>
            <a:ext cx="7998617" cy="4420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 err="1"/>
              <a:t>Achiziționare</a:t>
            </a:r>
            <a:r>
              <a:rPr lang="en-US" sz="1200" dirty="0"/>
              <a:t> de </a:t>
            </a:r>
            <a:r>
              <a:rPr lang="en-US" sz="1200" dirty="0" err="1"/>
              <a:t>mijloace</a:t>
            </a:r>
            <a:r>
              <a:rPr lang="en-US" sz="1200" dirty="0"/>
              <a:t> </a:t>
            </a:r>
            <a:r>
              <a:rPr lang="en-US" sz="1200" dirty="0" smtClean="0"/>
              <a:t>fixe</a:t>
            </a:r>
            <a:endParaRPr lang="en-US" sz="1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 err="1"/>
              <a:t>utilizate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cadrul</a:t>
            </a:r>
            <a:r>
              <a:rPr lang="en-US" sz="1200" dirty="0"/>
              <a:t> </a:t>
            </a:r>
            <a:r>
              <a:rPr lang="en-US" sz="1200" dirty="0" err="1"/>
              <a:t>activității</a:t>
            </a:r>
            <a:r>
              <a:rPr lang="en-US" sz="1200" dirty="0"/>
              <a:t> Radio </a:t>
            </a:r>
            <a:r>
              <a:rPr lang="en-US" sz="1200" dirty="0" err="1"/>
              <a:t>și</a:t>
            </a:r>
            <a:r>
              <a:rPr lang="en-US" sz="1200" dirty="0"/>
              <a:t> TV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6821218" y="2952091"/>
            <a:ext cx="2012069" cy="4420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2018</a:t>
            </a:r>
            <a:endParaRPr lang="en-US" sz="2800" b="1" dirty="0">
              <a:latin typeface="+mj-lt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6821218" y="3394153"/>
            <a:ext cx="2012069" cy="1319162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100" b="1" dirty="0">
              <a:latin typeface="+mj-lt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3032475" y="3426222"/>
            <a:ext cx="1189090" cy="4420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2016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307914" y="2952091"/>
            <a:ext cx="2012069" cy="4420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2015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307914" y="3394152"/>
            <a:ext cx="2012069" cy="1319163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1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436712" y="3430062"/>
            <a:ext cx="581025" cy="48561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/>
            <a:endParaRPr lang="en-US" sz="1350"/>
          </a:p>
        </p:txBody>
      </p:sp>
      <p:sp>
        <p:nvSpPr>
          <p:cNvPr id="44" name="Right Arrow 43"/>
          <p:cNvSpPr/>
          <p:nvPr/>
        </p:nvSpPr>
        <p:spPr>
          <a:xfrm>
            <a:off x="4286643" y="3430063"/>
            <a:ext cx="581025" cy="48561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C6CC06-AEE1-2849-827D-58C361E155C1}"/>
              </a:ext>
            </a:extLst>
          </p:cNvPr>
          <p:cNvSpPr/>
          <p:nvPr/>
        </p:nvSpPr>
        <p:spPr>
          <a:xfrm>
            <a:off x="547655" y="3984334"/>
            <a:ext cx="1540635" cy="41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sz="1050" b="1" dirty="0" smtClean="0">
                <a:solidFill>
                  <a:schemeClr val="bg2"/>
                </a:solidFill>
              </a:rPr>
              <a:t>Instalații</a:t>
            </a:r>
            <a:r>
              <a:rPr lang="en-US" sz="1050" b="1" dirty="0" smtClean="0">
                <a:solidFill>
                  <a:schemeClr val="bg2"/>
                </a:solidFill>
              </a:rPr>
              <a:t> de </a:t>
            </a:r>
            <a:r>
              <a:rPr lang="en-US" sz="1050" b="1" dirty="0" err="1" smtClean="0">
                <a:solidFill>
                  <a:schemeClr val="bg2"/>
                </a:solidFill>
              </a:rPr>
              <a:t>transmisie</a:t>
            </a:r>
            <a:r>
              <a:rPr lang="x-none" sz="1050" b="1" dirty="0" smtClean="0">
                <a:solidFill>
                  <a:schemeClr val="bg2"/>
                </a:solidFill>
              </a:rPr>
              <a:t> și utilaje</a:t>
            </a:r>
            <a:r>
              <a:rPr lang="en-US" sz="1050" b="1" dirty="0" smtClean="0">
                <a:solidFill>
                  <a:schemeClr val="bg2"/>
                </a:solidFill>
              </a:rPr>
              <a:t> </a:t>
            </a:r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CE364B-AA61-6840-9F72-43A28E9CC5CD}"/>
              </a:ext>
            </a:extLst>
          </p:cNvPr>
          <p:cNvSpPr/>
          <p:nvPr/>
        </p:nvSpPr>
        <p:spPr>
          <a:xfrm>
            <a:off x="543631" y="3489347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4,8 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mln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lei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F10F51-393F-5B4D-A3A0-E962F600F364}"/>
              </a:ext>
            </a:extLst>
          </p:cNvPr>
          <p:cNvSpPr/>
          <p:nvPr/>
        </p:nvSpPr>
        <p:spPr>
          <a:xfrm>
            <a:off x="7123437" y="4085633"/>
            <a:ext cx="1540635" cy="41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sz="1000" b="1" dirty="0" smtClean="0">
                <a:solidFill>
                  <a:schemeClr val="bg2"/>
                </a:solidFill>
              </a:rPr>
              <a:t>Mașini, utilaje, instalație de transmisie și tehnică de calcul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27A48D2-52F9-6F43-904B-BA3FB4E84BBF}"/>
              </a:ext>
            </a:extLst>
          </p:cNvPr>
          <p:cNvSpPr/>
          <p:nvPr/>
        </p:nvSpPr>
        <p:spPr>
          <a:xfrm>
            <a:off x="7056935" y="3489347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7,2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mln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lei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23" name="Right Arrow 43">
            <a:extLst>
              <a:ext uri="{FF2B5EF4-FFF2-40B4-BE49-F238E27FC236}">
                <a16:creationId xmlns:a16="http://schemas.microsoft.com/office/drawing/2014/main" xmlns="" id="{04423F89-CF6C-F64E-A557-3E4CD2659768}"/>
              </a:ext>
            </a:extLst>
          </p:cNvPr>
          <p:cNvSpPr/>
          <p:nvPr/>
        </p:nvSpPr>
        <p:spPr>
          <a:xfrm>
            <a:off x="6188225" y="3430061"/>
            <a:ext cx="581025" cy="48561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/>
            <a:endParaRPr lang="en-US" sz="1350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E5979C9D-D426-7343-8605-1262FBBB8E5A}"/>
              </a:ext>
            </a:extLst>
          </p:cNvPr>
          <p:cNvSpPr>
            <a:spLocks/>
          </p:cNvSpPr>
          <p:nvPr/>
        </p:nvSpPr>
        <p:spPr bwMode="auto">
          <a:xfrm>
            <a:off x="4950833" y="3426222"/>
            <a:ext cx="1189090" cy="4420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2017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3A349633-FB8F-8B4F-ACC9-4F1B4C7377B2}"/>
              </a:ext>
            </a:extLst>
          </p:cNvPr>
          <p:cNvSpPr/>
          <p:nvPr/>
        </p:nvSpPr>
        <p:spPr>
          <a:xfrm>
            <a:off x="7315200" y="6231988"/>
            <a:ext cx="1651091" cy="5064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20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16" grpId="0" animBg="1"/>
      <p:bldP spid="14" grpId="0" animBg="1"/>
      <p:bldP spid="43" grpId="0" animBg="1"/>
      <p:bldP spid="34" grpId="0" animBg="1"/>
      <p:bldP spid="44" grpId="0" animBg="1"/>
      <p:bldP spid="15" grpId="0"/>
      <p:bldP spid="18" grpId="0"/>
      <p:bldP spid="21" grpId="0"/>
      <p:bldP spid="22" grpId="0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379" y="408047"/>
            <a:ext cx="7998617" cy="423029"/>
          </a:xfrm>
        </p:spPr>
        <p:txBody>
          <a:bodyPr/>
          <a:lstStyle/>
          <a:p>
            <a:r>
              <a:rPr lang="x-none" b="1" dirty="0"/>
              <a:t>Parcul auto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0312" y="892759"/>
            <a:ext cx="7998617" cy="310209"/>
          </a:xfrm>
        </p:spPr>
        <p:txBody>
          <a:bodyPr/>
          <a:lstStyle/>
          <a:p>
            <a:r>
              <a:rPr lang="x-none" dirty="0"/>
              <a:t>Realizări pe perioada anilor 2015 - 2018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83A469D-E2F8-470C-8627-29825587EF1A}"/>
              </a:ext>
            </a:extLst>
          </p:cNvPr>
          <p:cNvGrpSpPr/>
          <p:nvPr/>
        </p:nvGrpSpPr>
        <p:grpSpPr>
          <a:xfrm>
            <a:off x="524793" y="2176293"/>
            <a:ext cx="2097793" cy="2053965"/>
            <a:chOff x="707182" y="2223868"/>
            <a:chExt cx="2052060" cy="2222237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xmlns="" id="{219BB88C-3D9B-4C1B-BE50-7C71EC83774B}"/>
                </a:ext>
              </a:extLst>
            </p:cNvPr>
            <p:cNvGraphicFramePr/>
            <p:nvPr>
              <p:extLst/>
            </p:nvPr>
          </p:nvGraphicFramePr>
          <p:xfrm>
            <a:off x="712695" y="2223868"/>
            <a:ext cx="2041035" cy="2222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2AF1998-7FCB-4CD3-A390-868125BC8DAD}"/>
                </a:ext>
              </a:extLst>
            </p:cNvPr>
            <p:cNvSpPr/>
            <p:nvPr/>
          </p:nvSpPr>
          <p:spPr>
            <a:xfrm>
              <a:off x="707182" y="2308956"/>
              <a:ext cx="2052060" cy="2052060"/>
            </a:xfrm>
            <a:custGeom>
              <a:avLst/>
              <a:gdLst>
                <a:gd name="connsiteX0" fmla="*/ 1026932 w 2052060"/>
                <a:gd name="connsiteY0" fmla="*/ 867038 h 2052060"/>
                <a:gd name="connsiteX1" fmla="*/ 1184380 w 2052060"/>
                <a:gd name="connsiteY1" fmla="*/ 1026244 h 2052060"/>
                <a:gd name="connsiteX2" fmla="*/ 1184380 w 2052060"/>
                <a:gd name="connsiteY2" fmla="*/ 1036406 h 2052060"/>
                <a:gd name="connsiteX3" fmla="*/ 1184403 w 2052060"/>
                <a:gd name="connsiteY3" fmla="*/ 1036406 h 2052060"/>
                <a:gd name="connsiteX4" fmla="*/ 1085587 w 2052060"/>
                <a:gd name="connsiteY4" fmla="*/ 1172328 h 2052060"/>
                <a:gd name="connsiteX5" fmla="*/ 1026933 w 2052060"/>
                <a:gd name="connsiteY5" fmla="*/ 1183674 h 2052060"/>
                <a:gd name="connsiteX6" fmla="*/ 967300 w 2052060"/>
                <a:gd name="connsiteY6" fmla="*/ 1172328 h 2052060"/>
                <a:gd name="connsiteX7" fmla="*/ 867769 w 2052060"/>
                <a:gd name="connsiteY7" fmla="*/ 1036406 h 2052060"/>
                <a:gd name="connsiteX8" fmla="*/ 867745 w 2052060"/>
                <a:gd name="connsiteY8" fmla="*/ 1036406 h 2052060"/>
                <a:gd name="connsiteX9" fmla="*/ 867745 w 2052060"/>
                <a:gd name="connsiteY9" fmla="*/ 1026244 h 2052060"/>
                <a:gd name="connsiteX10" fmla="*/ 1026932 w 2052060"/>
                <a:gd name="connsiteY10" fmla="*/ 867038 h 2052060"/>
                <a:gd name="connsiteX11" fmla="*/ 923630 w 2052060"/>
                <a:gd name="connsiteY11" fmla="*/ 250536 h 2052060"/>
                <a:gd name="connsiteX12" fmla="*/ 889761 w 2052060"/>
                <a:gd name="connsiteY12" fmla="*/ 406355 h 2052060"/>
                <a:gd name="connsiteX13" fmla="*/ 769524 w 2052060"/>
                <a:gd name="connsiteY13" fmla="*/ 445310 h 2052060"/>
                <a:gd name="connsiteX14" fmla="*/ 650981 w 2052060"/>
                <a:gd name="connsiteY14" fmla="*/ 340301 h 2052060"/>
                <a:gd name="connsiteX15" fmla="*/ 486714 w 2052060"/>
                <a:gd name="connsiteY15" fmla="*/ 458859 h 2052060"/>
                <a:gd name="connsiteX16" fmla="*/ 552759 w 2052060"/>
                <a:gd name="connsiteY16" fmla="*/ 604516 h 2052060"/>
                <a:gd name="connsiteX17" fmla="*/ 478246 w 2052060"/>
                <a:gd name="connsiteY17" fmla="*/ 707831 h 2052060"/>
                <a:gd name="connsiteX18" fmla="*/ 319060 w 2052060"/>
                <a:gd name="connsiteY18" fmla="*/ 690894 h 2052060"/>
                <a:gd name="connsiteX19" fmla="*/ 256401 w 2052060"/>
                <a:gd name="connsiteY19" fmla="*/ 883974 h 2052060"/>
                <a:gd name="connsiteX20" fmla="*/ 395266 w 2052060"/>
                <a:gd name="connsiteY20" fmla="*/ 963578 h 2052060"/>
                <a:gd name="connsiteX21" fmla="*/ 391879 w 2052060"/>
                <a:gd name="connsiteY21" fmla="*/ 1036406 h 2052060"/>
                <a:gd name="connsiteX22" fmla="*/ 391971 w 2052060"/>
                <a:gd name="connsiteY22" fmla="*/ 1036406 h 2052060"/>
                <a:gd name="connsiteX23" fmla="*/ 395358 w 2052060"/>
                <a:gd name="connsiteY23" fmla="*/ 1090574 h 2052060"/>
                <a:gd name="connsiteX24" fmla="*/ 258206 w 2052060"/>
                <a:gd name="connsiteY24" fmla="*/ 1170133 h 2052060"/>
                <a:gd name="connsiteX25" fmla="*/ 320856 w 2052060"/>
                <a:gd name="connsiteY25" fmla="*/ 1363105 h 2052060"/>
                <a:gd name="connsiteX26" fmla="*/ 480019 w 2052060"/>
                <a:gd name="connsiteY26" fmla="*/ 1346177 h 2052060"/>
                <a:gd name="connsiteX27" fmla="*/ 552828 w 2052060"/>
                <a:gd name="connsiteY27" fmla="*/ 1447742 h 2052060"/>
                <a:gd name="connsiteX28" fmla="*/ 488486 w 2052060"/>
                <a:gd name="connsiteY28" fmla="*/ 1595010 h 2052060"/>
                <a:gd name="connsiteX29" fmla="*/ 654422 w 2052060"/>
                <a:gd name="connsiteY29" fmla="*/ 1713502 h 2052060"/>
                <a:gd name="connsiteX30" fmla="*/ 772948 w 2052060"/>
                <a:gd name="connsiteY30" fmla="*/ 1606859 h 2052060"/>
                <a:gd name="connsiteX31" fmla="*/ 830518 w 2052060"/>
                <a:gd name="connsiteY31" fmla="*/ 1628865 h 2052060"/>
                <a:gd name="connsiteX32" fmla="*/ 891475 w 2052060"/>
                <a:gd name="connsiteY32" fmla="*/ 1645792 h 2052060"/>
                <a:gd name="connsiteX33" fmla="*/ 925339 w 2052060"/>
                <a:gd name="connsiteY33" fmla="*/ 1801524 h 2052060"/>
                <a:gd name="connsiteX34" fmla="*/ 1025346 w 2052060"/>
                <a:gd name="connsiteY34" fmla="*/ 1801524 h 2052060"/>
                <a:gd name="connsiteX35" fmla="*/ 1026932 w 2052060"/>
                <a:gd name="connsiteY35" fmla="*/ 1801524 h 2052060"/>
                <a:gd name="connsiteX36" fmla="*/ 1026933 w 2052060"/>
                <a:gd name="connsiteY36" fmla="*/ 1801524 h 2052060"/>
                <a:gd name="connsiteX37" fmla="*/ 1060466 w 2052060"/>
                <a:gd name="connsiteY37" fmla="*/ 1801524 h 2052060"/>
                <a:gd name="connsiteX38" fmla="*/ 1128526 w 2052060"/>
                <a:gd name="connsiteY38" fmla="*/ 1801524 h 2052060"/>
                <a:gd name="connsiteX39" fmla="*/ 1162391 w 2052060"/>
                <a:gd name="connsiteY39" fmla="*/ 1644099 h 2052060"/>
                <a:gd name="connsiteX40" fmla="*/ 1282610 w 2052060"/>
                <a:gd name="connsiteY40" fmla="*/ 1605166 h 2052060"/>
                <a:gd name="connsiteX41" fmla="*/ 1401136 w 2052060"/>
                <a:gd name="connsiteY41" fmla="*/ 1711809 h 2052060"/>
                <a:gd name="connsiteX42" fmla="*/ 1565380 w 2052060"/>
                <a:gd name="connsiteY42" fmla="*/ 1591625 h 2052060"/>
                <a:gd name="connsiteX43" fmla="*/ 1499344 w 2052060"/>
                <a:gd name="connsiteY43" fmla="*/ 1446049 h 2052060"/>
                <a:gd name="connsiteX44" fmla="*/ 1573846 w 2052060"/>
                <a:gd name="connsiteY44" fmla="*/ 1344485 h 2052060"/>
                <a:gd name="connsiteX45" fmla="*/ 1733010 w 2052060"/>
                <a:gd name="connsiteY45" fmla="*/ 1361412 h 2052060"/>
                <a:gd name="connsiteX46" fmla="*/ 1795659 w 2052060"/>
                <a:gd name="connsiteY46" fmla="*/ 1166747 h 2052060"/>
                <a:gd name="connsiteX47" fmla="*/ 1656814 w 2052060"/>
                <a:gd name="connsiteY47" fmla="*/ 1087188 h 2052060"/>
                <a:gd name="connsiteX48" fmla="*/ 1660201 w 2052060"/>
                <a:gd name="connsiteY48" fmla="*/ 1036406 h 2052060"/>
                <a:gd name="connsiteX49" fmla="*/ 1660108 w 2052060"/>
                <a:gd name="connsiteY49" fmla="*/ 1036406 h 2052060"/>
                <a:gd name="connsiteX50" fmla="*/ 1656722 w 2052060"/>
                <a:gd name="connsiteY50" fmla="*/ 961884 h 2052060"/>
                <a:gd name="connsiteX51" fmla="*/ 1793854 w 2052060"/>
                <a:gd name="connsiteY51" fmla="*/ 882281 h 2052060"/>
                <a:gd name="connsiteX52" fmla="*/ 1731214 w 2052060"/>
                <a:gd name="connsiteY52" fmla="*/ 689201 h 2052060"/>
                <a:gd name="connsiteX53" fmla="*/ 1572073 w 2052060"/>
                <a:gd name="connsiteY53" fmla="*/ 704444 h 2052060"/>
                <a:gd name="connsiteX54" fmla="*/ 1499275 w 2052060"/>
                <a:gd name="connsiteY54" fmla="*/ 602823 h 2052060"/>
                <a:gd name="connsiteX55" fmla="*/ 1563608 w 2052060"/>
                <a:gd name="connsiteY55" fmla="*/ 457166 h 2052060"/>
                <a:gd name="connsiteX56" fmla="*/ 1397696 w 2052060"/>
                <a:gd name="connsiteY56" fmla="*/ 338608 h 2052060"/>
                <a:gd name="connsiteX57" fmla="*/ 1279187 w 2052060"/>
                <a:gd name="connsiteY57" fmla="*/ 445310 h 2052060"/>
                <a:gd name="connsiteX58" fmla="*/ 1219932 w 2052060"/>
                <a:gd name="connsiteY58" fmla="*/ 423292 h 2052060"/>
                <a:gd name="connsiteX59" fmla="*/ 1160678 w 2052060"/>
                <a:gd name="connsiteY59" fmla="*/ 406355 h 2052060"/>
                <a:gd name="connsiteX60" fmla="*/ 1126818 w 2052060"/>
                <a:gd name="connsiteY60" fmla="*/ 250536 h 2052060"/>
                <a:gd name="connsiteX61" fmla="*/ 1026932 w 2052060"/>
                <a:gd name="connsiteY61" fmla="*/ 250536 h 2052060"/>
                <a:gd name="connsiteX62" fmla="*/ 923630 w 2052060"/>
                <a:gd name="connsiteY62" fmla="*/ 250536 h 2052060"/>
                <a:gd name="connsiteX63" fmla="*/ 1026030 w 2052060"/>
                <a:gd name="connsiteY63" fmla="*/ 0 h 2052060"/>
                <a:gd name="connsiteX64" fmla="*/ 2052060 w 2052060"/>
                <a:gd name="connsiteY64" fmla="*/ 1026030 h 2052060"/>
                <a:gd name="connsiteX65" fmla="*/ 1026030 w 2052060"/>
                <a:gd name="connsiteY65" fmla="*/ 2052060 h 2052060"/>
                <a:gd name="connsiteX66" fmla="*/ 0 w 2052060"/>
                <a:gd name="connsiteY66" fmla="*/ 1026030 h 2052060"/>
                <a:gd name="connsiteX67" fmla="*/ 1026030 w 2052060"/>
                <a:gd name="connsiteY67" fmla="*/ 0 h 20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52060" h="2052060">
                  <a:moveTo>
                    <a:pt x="1026932" y="867038"/>
                  </a:moveTo>
                  <a:cubicBezTo>
                    <a:pt x="1113274" y="867038"/>
                    <a:pt x="1184380" y="938172"/>
                    <a:pt x="1184380" y="1026244"/>
                  </a:cubicBezTo>
                  <a:cubicBezTo>
                    <a:pt x="1184380" y="1029631"/>
                    <a:pt x="1184380" y="1033019"/>
                    <a:pt x="1184380" y="1036406"/>
                  </a:cubicBezTo>
                  <a:lnTo>
                    <a:pt x="1184403" y="1036406"/>
                  </a:lnTo>
                  <a:cubicBezTo>
                    <a:pt x="1179323" y="1098614"/>
                    <a:pt x="1139955" y="1150349"/>
                    <a:pt x="1085587" y="1172328"/>
                  </a:cubicBezTo>
                  <a:lnTo>
                    <a:pt x="1026933" y="1183674"/>
                  </a:lnTo>
                  <a:lnTo>
                    <a:pt x="967300" y="1172328"/>
                  </a:lnTo>
                  <a:cubicBezTo>
                    <a:pt x="912217" y="1150349"/>
                    <a:pt x="872849" y="1098614"/>
                    <a:pt x="867769" y="1036406"/>
                  </a:cubicBezTo>
                  <a:lnTo>
                    <a:pt x="867745" y="1036406"/>
                  </a:lnTo>
                  <a:cubicBezTo>
                    <a:pt x="867745" y="1033019"/>
                    <a:pt x="867745" y="1029631"/>
                    <a:pt x="867745" y="1026244"/>
                  </a:cubicBezTo>
                  <a:cubicBezTo>
                    <a:pt x="867745" y="938172"/>
                    <a:pt x="938871" y="867038"/>
                    <a:pt x="1026932" y="867038"/>
                  </a:cubicBezTo>
                  <a:close/>
                  <a:moveTo>
                    <a:pt x="923630" y="250536"/>
                  </a:moveTo>
                  <a:cubicBezTo>
                    <a:pt x="889761" y="406355"/>
                    <a:pt x="889761" y="406355"/>
                    <a:pt x="889761" y="406355"/>
                  </a:cubicBezTo>
                  <a:cubicBezTo>
                    <a:pt x="849117" y="416517"/>
                    <a:pt x="808474" y="428373"/>
                    <a:pt x="769524" y="445310"/>
                  </a:cubicBezTo>
                  <a:cubicBezTo>
                    <a:pt x="650981" y="340301"/>
                    <a:pt x="650981" y="340301"/>
                    <a:pt x="650981" y="340301"/>
                  </a:cubicBezTo>
                  <a:cubicBezTo>
                    <a:pt x="486714" y="458859"/>
                    <a:pt x="486714" y="458859"/>
                    <a:pt x="486714" y="458859"/>
                  </a:cubicBezTo>
                  <a:cubicBezTo>
                    <a:pt x="552759" y="604516"/>
                    <a:pt x="552759" y="604516"/>
                    <a:pt x="552759" y="604516"/>
                  </a:cubicBezTo>
                  <a:cubicBezTo>
                    <a:pt x="523970" y="636696"/>
                    <a:pt x="500261" y="670570"/>
                    <a:pt x="478246" y="707831"/>
                  </a:cubicBezTo>
                  <a:cubicBezTo>
                    <a:pt x="319060" y="690894"/>
                    <a:pt x="319060" y="690894"/>
                    <a:pt x="319060" y="690894"/>
                  </a:cubicBezTo>
                  <a:cubicBezTo>
                    <a:pt x="256401" y="883974"/>
                    <a:pt x="256401" y="883974"/>
                    <a:pt x="256401" y="883974"/>
                  </a:cubicBezTo>
                  <a:cubicBezTo>
                    <a:pt x="395266" y="963578"/>
                    <a:pt x="395266" y="963578"/>
                    <a:pt x="395266" y="963578"/>
                  </a:cubicBezTo>
                  <a:cubicBezTo>
                    <a:pt x="391879" y="988983"/>
                    <a:pt x="391879" y="1012695"/>
                    <a:pt x="391879" y="1036406"/>
                  </a:cubicBezTo>
                  <a:lnTo>
                    <a:pt x="391971" y="1036406"/>
                  </a:lnTo>
                  <a:cubicBezTo>
                    <a:pt x="391971" y="1055026"/>
                    <a:pt x="393665" y="1071954"/>
                    <a:pt x="395358" y="1090574"/>
                  </a:cubicBezTo>
                  <a:cubicBezTo>
                    <a:pt x="258206" y="1170133"/>
                    <a:pt x="258206" y="1170133"/>
                    <a:pt x="258206" y="1170133"/>
                  </a:cubicBezTo>
                  <a:cubicBezTo>
                    <a:pt x="320856" y="1363105"/>
                    <a:pt x="320856" y="1363105"/>
                    <a:pt x="320856" y="1363105"/>
                  </a:cubicBezTo>
                  <a:cubicBezTo>
                    <a:pt x="480019" y="1346177"/>
                    <a:pt x="480019" y="1346177"/>
                    <a:pt x="480019" y="1346177"/>
                  </a:cubicBezTo>
                  <a:cubicBezTo>
                    <a:pt x="500338" y="1383418"/>
                    <a:pt x="525737" y="1417272"/>
                    <a:pt x="552828" y="1447742"/>
                  </a:cubicBezTo>
                  <a:cubicBezTo>
                    <a:pt x="488486" y="1595010"/>
                    <a:pt x="488486" y="1595010"/>
                    <a:pt x="488486" y="1595010"/>
                  </a:cubicBezTo>
                  <a:cubicBezTo>
                    <a:pt x="654422" y="1713502"/>
                    <a:pt x="654422" y="1713502"/>
                    <a:pt x="654422" y="1713502"/>
                  </a:cubicBezTo>
                  <a:cubicBezTo>
                    <a:pt x="772948" y="1606859"/>
                    <a:pt x="772948" y="1606859"/>
                    <a:pt x="772948" y="1606859"/>
                  </a:cubicBezTo>
                  <a:cubicBezTo>
                    <a:pt x="791574" y="1615323"/>
                    <a:pt x="811893" y="1622094"/>
                    <a:pt x="830518" y="1628865"/>
                  </a:cubicBezTo>
                  <a:cubicBezTo>
                    <a:pt x="850837" y="1635636"/>
                    <a:pt x="871156" y="1640714"/>
                    <a:pt x="891475" y="1645792"/>
                  </a:cubicBezTo>
                  <a:cubicBezTo>
                    <a:pt x="925339" y="1801524"/>
                    <a:pt x="925339" y="1801524"/>
                    <a:pt x="925339" y="1801524"/>
                  </a:cubicBezTo>
                  <a:cubicBezTo>
                    <a:pt x="1001535" y="1801524"/>
                    <a:pt x="1020583" y="1801524"/>
                    <a:pt x="1025346" y="1801524"/>
                  </a:cubicBezTo>
                  <a:lnTo>
                    <a:pt x="1026932" y="1801524"/>
                  </a:lnTo>
                  <a:lnTo>
                    <a:pt x="1026933" y="1801524"/>
                  </a:lnTo>
                  <a:lnTo>
                    <a:pt x="1060466" y="1801524"/>
                  </a:lnTo>
                  <a:cubicBezTo>
                    <a:pt x="1128526" y="1801524"/>
                    <a:pt x="1128526" y="1801524"/>
                    <a:pt x="1128526" y="1801524"/>
                  </a:cubicBezTo>
                  <a:cubicBezTo>
                    <a:pt x="1162391" y="1644099"/>
                    <a:pt x="1162391" y="1644099"/>
                    <a:pt x="1162391" y="1644099"/>
                  </a:cubicBezTo>
                  <a:cubicBezTo>
                    <a:pt x="1203028" y="1635636"/>
                    <a:pt x="1243666" y="1622094"/>
                    <a:pt x="1282610" y="1605166"/>
                  </a:cubicBezTo>
                  <a:cubicBezTo>
                    <a:pt x="1401136" y="1711809"/>
                    <a:pt x="1401136" y="1711809"/>
                    <a:pt x="1401136" y="1711809"/>
                  </a:cubicBezTo>
                  <a:cubicBezTo>
                    <a:pt x="1565380" y="1591625"/>
                    <a:pt x="1565380" y="1591625"/>
                    <a:pt x="1565380" y="1591625"/>
                  </a:cubicBezTo>
                  <a:cubicBezTo>
                    <a:pt x="1499344" y="1446049"/>
                    <a:pt x="1499344" y="1446049"/>
                    <a:pt x="1499344" y="1446049"/>
                  </a:cubicBezTo>
                  <a:cubicBezTo>
                    <a:pt x="1528129" y="1415580"/>
                    <a:pt x="1551834" y="1381725"/>
                    <a:pt x="1573846" y="1344485"/>
                  </a:cubicBezTo>
                  <a:cubicBezTo>
                    <a:pt x="1733010" y="1361412"/>
                    <a:pt x="1733010" y="1361412"/>
                    <a:pt x="1733010" y="1361412"/>
                  </a:cubicBezTo>
                  <a:cubicBezTo>
                    <a:pt x="1795659" y="1166747"/>
                    <a:pt x="1795659" y="1166747"/>
                    <a:pt x="1795659" y="1166747"/>
                  </a:cubicBezTo>
                  <a:cubicBezTo>
                    <a:pt x="1656814" y="1087188"/>
                    <a:pt x="1656814" y="1087188"/>
                    <a:pt x="1656814" y="1087188"/>
                  </a:cubicBezTo>
                  <a:cubicBezTo>
                    <a:pt x="1658507" y="1070261"/>
                    <a:pt x="1660201" y="1053334"/>
                    <a:pt x="1660201" y="1036406"/>
                  </a:cubicBezTo>
                  <a:lnTo>
                    <a:pt x="1660108" y="1036406"/>
                  </a:lnTo>
                  <a:cubicBezTo>
                    <a:pt x="1660108" y="1012695"/>
                    <a:pt x="1660108" y="987289"/>
                    <a:pt x="1656722" y="961884"/>
                  </a:cubicBezTo>
                  <a:cubicBezTo>
                    <a:pt x="1793854" y="882281"/>
                    <a:pt x="1793854" y="882281"/>
                    <a:pt x="1793854" y="882281"/>
                  </a:cubicBezTo>
                  <a:cubicBezTo>
                    <a:pt x="1731214" y="689201"/>
                    <a:pt x="1731214" y="689201"/>
                    <a:pt x="1731214" y="689201"/>
                  </a:cubicBezTo>
                  <a:cubicBezTo>
                    <a:pt x="1572073" y="704444"/>
                    <a:pt x="1572073" y="704444"/>
                    <a:pt x="1572073" y="704444"/>
                  </a:cubicBezTo>
                  <a:cubicBezTo>
                    <a:pt x="1551757" y="668876"/>
                    <a:pt x="1526363" y="635003"/>
                    <a:pt x="1499275" y="602823"/>
                  </a:cubicBezTo>
                  <a:cubicBezTo>
                    <a:pt x="1563608" y="457166"/>
                    <a:pt x="1563608" y="457166"/>
                    <a:pt x="1563608" y="457166"/>
                  </a:cubicBezTo>
                  <a:cubicBezTo>
                    <a:pt x="1397696" y="338608"/>
                    <a:pt x="1397696" y="338608"/>
                    <a:pt x="1397696" y="338608"/>
                  </a:cubicBezTo>
                  <a:cubicBezTo>
                    <a:pt x="1279187" y="445310"/>
                    <a:pt x="1279187" y="445310"/>
                    <a:pt x="1279187" y="445310"/>
                  </a:cubicBezTo>
                  <a:cubicBezTo>
                    <a:pt x="1260564" y="436842"/>
                    <a:pt x="1240248" y="430067"/>
                    <a:pt x="1219932" y="423292"/>
                  </a:cubicBezTo>
                  <a:cubicBezTo>
                    <a:pt x="1201309" y="416517"/>
                    <a:pt x="1180994" y="411436"/>
                    <a:pt x="1160678" y="406355"/>
                  </a:cubicBezTo>
                  <a:cubicBezTo>
                    <a:pt x="1126818" y="250536"/>
                    <a:pt x="1126818" y="250536"/>
                    <a:pt x="1126818" y="250536"/>
                  </a:cubicBezTo>
                  <a:cubicBezTo>
                    <a:pt x="1026932" y="250536"/>
                    <a:pt x="1026932" y="250536"/>
                    <a:pt x="1026932" y="250536"/>
                  </a:cubicBezTo>
                  <a:cubicBezTo>
                    <a:pt x="923630" y="250536"/>
                    <a:pt x="923630" y="250536"/>
                    <a:pt x="923630" y="250536"/>
                  </a:cubicBezTo>
                  <a:close/>
                  <a:moveTo>
                    <a:pt x="1026030" y="0"/>
                  </a:moveTo>
                  <a:cubicBezTo>
                    <a:pt x="1592691" y="0"/>
                    <a:pt x="2052060" y="459369"/>
                    <a:pt x="2052060" y="1026030"/>
                  </a:cubicBezTo>
                  <a:cubicBezTo>
                    <a:pt x="2052060" y="1592691"/>
                    <a:pt x="1592691" y="2052060"/>
                    <a:pt x="1026030" y="2052060"/>
                  </a:cubicBezTo>
                  <a:cubicBezTo>
                    <a:pt x="459369" y="2052060"/>
                    <a:pt x="0" y="1592691"/>
                    <a:pt x="0" y="1026030"/>
                  </a:cubicBezTo>
                  <a:cubicBezTo>
                    <a:pt x="0" y="459369"/>
                    <a:pt x="459369" y="0"/>
                    <a:pt x="10260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000DA1D-6F43-D149-8A72-298D3B460CE6}"/>
              </a:ext>
            </a:extLst>
          </p:cNvPr>
          <p:cNvSpPr/>
          <p:nvPr/>
        </p:nvSpPr>
        <p:spPr>
          <a:xfrm>
            <a:off x="645697" y="4421834"/>
            <a:ext cx="1774436" cy="60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Utilizate în transportarea echipelor de creație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89A99A9-F7D0-8844-9F0F-17203267C929}"/>
              </a:ext>
            </a:extLst>
          </p:cNvPr>
          <p:cNvSpPr/>
          <p:nvPr/>
        </p:nvSpPr>
        <p:spPr>
          <a:xfrm>
            <a:off x="762598" y="4022419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>
                <a:solidFill>
                  <a:schemeClr val="tx1"/>
                </a:solidFill>
                <a:latin typeface="+mj-lt"/>
              </a:rPr>
              <a:t>Automobile noi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36E89C6-607E-4085-B77B-C434B050763C}"/>
              </a:ext>
            </a:extLst>
          </p:cNvPr>
          <p:cNvSpPr/>
          <p:nvPr/>
        </p:nvSpPr>
        <p:spPr>
          <a:xfrm>
            <a:off x="1181243" y="2933088"/>
            <a:ext cx="759667" cy="5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2000" dirty="0">
                <a:solidFill>
                  <a:schemeClr val="accent1"/>
                </a:solidFill>
                <a:latin typeface="+mj-lt"/>
              </a:rPr>
              <a:t>5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E852815-EF35-CE44-89F1-22CA49397014}"/>
              </a:ext>
            </a:extLst>
          </p:cNvPr>
          <p:cNvSpPr/>
          <p:nvPr/>
        </p:nvSpPr>
        <p:spPr>
          <a:xfrm>
            <a:off x="2702784" y="4584031"/>
            <a:ext cx="1862903" cy="85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Înregistrarea economiilor la  capitolul dat urmare a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verificărilor și optimizărilor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64F30D5-03E2-504D-A52C-B7D94C451E9E}"/>
              </a:ext>
            </a:extLst>
          </p:cNvPr>
          <p:cNvSpPr/>
          <p:nvPr/>
        </p:nvSpPr>
        <p:spPr>
          <a:xfrm>
            <a:off x="2814484" y="4037003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>
                <a:solidFill>
                  <a:schemeClr val="tx1"/>
                </a:solidFill>
                <a:latin typeface="+mj-lt"/>
              </a:rPr>
              <a:t>Combustibil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BBE250D-76C0-43A9-88F1-CCAC618B879B}"/>
              </a:ext>
            </a:extLst>
          </p:cNvPr>
          <p:cNvGrpSpPr/>
          <p:nvPr/>
        </p:nvGrpSpPr>
        <p:grpSpPr>
          <a:xfrm>
            <a:off x="2535402" y="2170363"/>
            <a:ext cx="2098800" cy="2052000"/>
            <a:chOff x="707182" y="2223868"/>
            <a:chExt cx="2052060" cy="2222237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xmlns="" id="{E4B7B40D-A86F-433D-B8AC-F0AD54370AAF}"/>
                </a:ext>
              </a:extLst>
            </p:cNvPr>
            <p:cNvGraphicFramePr/>
            <p:nvPr>
              <p:extLst/>
            </p:nvPr>
          </p:nvGraphicFramePr>
          <p:xfrm>
            <a:off x="712695" y="2223868"/>
            <a:ext cx="2041035" cy="2222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851A35E-7A30-47A6-A273-EFF1F5D968FB}"/>
                </a:ext>
              </a:extLst>
            </p:cNvPr>
            <p:cNvSpPr/>
            <p:nvPr/>
          </p:nvSpPr>
          <p:spPr>
            <a:xfrm>
              <a:off x="707182" y="2308956"/>
              <a:ext cx="2052060" cy="2052060"/>
            </a:xfrm>
            <a:custGeom>
              <a:avLst/>
              <a:gdLst>
                <a:gd name="connsiteX0" fmla="*/ 1026932 w 2052060"/>
                <a:gd name="connsiteY0" fmla="*/ 867038 h 2052060"/>
                <a:gd name="connsiteX1" fmla="*/ 1184380 w 2052060"/>
                <a:gd name="connsiteY1" fmla="*/ 1026244 h 2052060"/>
                <a:gd name="connsiteX2" fmla="*/ 1184380 w 2052060"/>
                <a:gd name="connsiteY2" fmla="*/ 1036406 h 2052060"/>
                <a:gd name="connsiteX3" fmla="*/ 1184403 w 2052060"/>
                <a:gd name="connsiteY3" fmla="*/ 1036406 h 2052060"/>
                <a:gd name="connsiteX4" fmla="*/ 1085587 w 2052060"/>
                <a:gd name="connsiteY4" fmla="*/ 1172328 h 2052060"/>
                <a:gd name="connsiteX5" fmla="*/ 1026933 w 2052060"/>
                <a:gd name="connsiteY5" fmla="*/ 1183674 h 2052060"/>
                <a:gd name="connsiteX6" fmla="*/ 967300 w 2052060"/>
                <a:gd name="connsiteY6" fmla="*/ 1172328 h 2052060"/>
                <a:gd name="connsiteX7" fmla="*/ 867769 w 2052060"/>
                <a:gd name="connsiteY7" fmla="*/ 1036406 h 2052060"/>
                <a:gd name="connsiteX8" fmla="*/ 867745 w 2052060"/>
                <a:gd name="connsiteY8" fmla="*/ 1036406 h 2052060"/>
                <a:gd name="connsiteX9" fmla="*/ 867745 w 2052060"/>
                <a:gd name="connsiteY9" fmla="*/ 1026244 h 2052060"/>
                <a:gd name="connsiteX10" fmla="*/ 1026932 w 2052060"/>
                <a:gd name="connsiteY10" fmla="*/ 867038 h 2052060"/>
                <a:gd name="connsiteX11" fmla="*/ 923630 w 2052060"/>
                <a:gd name="connsiteY11" fmla="*/ 250536 h 2052060"/>
                <a:gd name="connsiteX12" fmla="*/ 889761 w 2052060"/>
                <a:gd name="connsiteY12" fmla="*/ 406355 h 2052060"/>
                <a:gd name="connsiteX13" fmla="*/ 769524 w 2052060"/>
                <a:gd name="connsiteY13" fmla="*/ 445310 h 2052060"/>
                <a:gd name="connsiteX14" fmla="*/ 650981 w 2052060"/>
                <a:gd name="connsiteY14" fmla="*/ 340301 h 2052060"/>
                <a:gd name="connsiteX15" fmla="*/ 486714 w 2052060"/>
                <a:gd name="connsiteY15" fmla="*/ 458859 h 2052060"/>
                <a:gd name="connsiteX16" fmla="*/ 552759 w 2052060"/>
                <a:gd name="connsiteY16" fmla="*/ 604516 h 2052060"/>
                <a:gd name="connsiteX17" fmla="*/ 478246 w 2052060"/>
                <a:gd name="connsiteY17" fmla="*/ 707831 h 2052060"/>
                <a:gd name="connsiteX18" fmla="*/ 319060 w 2052060"/>
                <a:gd name="connsiteY18" fmla="*/ 690894 h 2052060"/>
                <a:gd name="connsiteX19" fmla="*/ 256401 w 2052060"/>
                <a:gd name="connsiteY19" fmla="*/ 883974 h 2052060"/>
                <a:gd name="connsiteX20" fmla="*/ 395266 w 2052060"/>
                <a:gd name="connsiteY20" fmla="*/ 963578 h 2052060"/>
                <a:gd name="connsiteX21" fmla="*/ 391879 w 2052060"/>
                <a:gd name="connsiteY21" fmla="*/ 1036406 h 2052060"/>
                <a:gd name="connsiteX22" fmla="*/ 391971 w 2052060"/>
                <a:gd name="connsiteY22" fmla="*/ 1036406 h 2052060"/>
                <a:gd name="connsiteX23" fmla="*/ 395358 w 2052060"/>
                <a:gd name="connsiteY23" fmla="*/ 1090574 h 2052060"/>
                <a:gd name="connsiteX24" fmla="*/ 258206 w 2052060"/>
                <a:gd name="connsiteY24" fmla="*/ 1170133 h 2052060"/>
                <a:gd name="connsiteX25" fmla="*/ 320856 w 2052060"/>
                <a:gd name="connsiteY25" fmla="*/ 1363105 h 2052060"/>
                <a:gd name="connsiteX26" fmla="*/ 480019 w 2052060"/>
                <a:gd name="connsiteY26" fmla="*/ 1346177 h 2052060"/>
                <a:gd name="connsiteX27" fmla="*/ 552828 w 2052060"/>
                <a:gd name="connsiteY27" fmla="*/ 1447742 h 2052060"/>
                <a:gd name="connsiteX28" fmla="*/ 488486 w 2052060"/>
                <a:gd name="connsiteY28" fmla="*/ 1595010 h 2052060"/>
                <a:gd name="connsiteX29" fmla="*/ 654422 w 2052060"/>
                <a:gd name="connsiteY29" fmla="*/ 1713502 h 2052060"/>
                <a:gd name="connsiteX30" fmla="*/ 772948 w 2052060"/>
                <a:gd name="connsiteY30" fmla="*/ 1606859 h 2052060"/>
                <a:gd name="connsiteX31" fmla="*/ 830518 w 2052060"/>
                <a:gd name="connsiteY31" fmla="*/ 1628865 h 2052060"/>
                <a:gd name="connsiteX32" fmla="*/ 891475 w 2052060"/>
                <a:gd name="connsiteY32" fmla="*/ 1645792 h 2052060"/>
                <a:gd name="connsiteX33" fmla="*/ 925339 w 2052060"/>
                <a:gd name="connsiteY33" fmla="*/ 1801524 h 2052060"/>
                <a:gd name="connsiteX34" fmla="*/ 1025346 w 2052060"/>
                <a:gd name="connsiteY34" fmla="*/ 1801524 h 2052060"/>
                <a:gd name="connsiteX35" fmla="*/ 1026932 w 2052060"/>
                <a:gd name="connsiteY35" fmla="*/ 1801524 h 2052060"/>
                <a:gd name="connsiteX36" fmla="*/ 1026933 w 2052060"/>
                <a:gd name="connsiteY36" fmla="*/ 1801524 h 2052060"/>
                <a:gd name="connsiteX37" fmla="*/ 1060466 w 2052060"/>
                <a:gd name="connsiteY37" fmla="*/ 1801524 h 2052060"/>
                <a:gd name="connsiteX38" fmla="*/ 1128526 w 2052060"/>
                <a:gd name="connsiteY38" fmla="*/ 1801524 h 2052060"/>
                <a:gd name="connsiteX39" fmla="*/ 1162391 w 2052060"/>
                <a:gd name="connsiteY39" fmla="*/ 1644099 h 2052060"/>
                <a:gd name="connsiteX40" fmla="*/ 1282610 w 2052060"/>
                <a:gd name="connsiteY40" fmla="*/ 1605166 h 2052060"/>
                <a:gd name="connsiteX41" fmla="*/ 1401136 w 2052060"/>
                <a:gd name="connsiteY41" fmla="*/ 1711809 h 2052060"/>
                <a:gd name="connsiteX42" fmla="*/ 1565380 w 2052060"/>
                <a:gd name="connsiteY42" fmla="*/ 1591625 h 2052060"/>
                <a:gd name="connsiteX43" fmla="*/ 1499344 w 2052060"/>
                <a:gd name="connsiteY43" fmla="*/ 1446049 h 2052060"/>
                <a:gd name="connsiteX44" fmla="*/ 1573846 w 2052060"/>
                <a:gd name="connsiteY44" fmla="*/ 1344485 h 2052060"/>
                <a:gd name="connsiteX45" fmla="*/ 1733010 w 2052060"/>
                <a:gd name="connsiteY45" fmla="*/ 1361412 h 2052060"/>
                <a:gd name="connsiteX46" fmla="*/ 1795659 w 2052060"/>
                <a:gd name="connsiteY46" fmla="*/ 1166747 h 2052060"/>
                <a:gd name="connsiteX47" fmla="*/ 1656814 w 2052060"/>
                <a:gd name="connsiteY47" fmla="*/ 1087188 h 2052060"/>
                <a:gd name="connsiteX48" fmla="*/ 1660201 w 2052060"/>
                <a:gd name="connsiteY48" fmla="*/ 1036406 h 2052060"/>
                <a:gd name="connsiteX49" fmla="*/ 1660108 w 2052060"/>
                <a:gd name="connsiteY49" fmla="*/ 1036406 h 2052060"/>
                <a:gd name="connsiteX50" fmla="*/ 1656722 w 2052060"/>
                <a:gd name="connsiteY50" fmla="*/ 961884 h 2052060"/>
                <a:gd name="connsiteX51" fmla="*/ 1793854 w 2052060"/>
                <a:gd name="connsiteY51" fmla="*/ 882281 h 2052060"/>
                <a:gd name="connsiteX52" fmla="*/ 1731214 w 2052060"/>
                <a:gd name="connsiteY52" fmla="*/ 689201 h 2052060"/>
                <a:gd name="connsiteX53" fmla="*/ 1572073 w 2052060"/>
                <a:gd name="connsiteY53" fmla="*/ 704444 h 2052060"/>
                <a:gd name="connsiteX54" fmla="*/ 1499275 w 2052060"/>
                <a:gd name="connsiteY54" fmla="*/ 602823 h 2052060"/>
                <a:gd name="connsiteX55" fmla="*/ 1563608 w 2052060"/>
                <a:gd name="connsiteY55" fmla="*/ 457166 h 2052060"/>
                <a:gd name="connsiteX56" fmla="*/ 1397696 w 2052060"/>
                <a:gd name="connsiteY56" fmla="*/ 338608 h 2052060"/>
                <a:gd name="connsiteX57" fmla="*/ 1279187 w 2052060"/>
                <a:gd name="connsiteY57" fmla="*/ 445310 h 2052060"/>
                <a:gd name="connsiteX58" fmla="*/ 1219932 w 2052060"/>
                <a:gd name="connsiteY58" fmla="*/ 423292 h 2052060"/>
                <a:gd name="connsiteX59" fmla="*/ 1160678 w 2052060"/>
                <a:gd name="connsiteY59" fmla="*/ 406355 h 2052060"/>
                <a:gd name="connsiteX60" fmla="*/ 1126818 w 2052060"/>
                <a:gd name="connsiteY60" fmla="*/ 250536 h 2052060"/>
                <a:gd name="connsiteX61" fmla="*/ 1026932 w 2052060"/>
                <a:gd name="connsiteY61" fmla="*/ 250536 h 2052060"/>
                <a:gd name="connsiteX62" fmla="*/ 923630 w 2052060"/>
                <a:gd name="connsiteY62" fmla="*/ 250536 h 2052060"/>
                <a:gd name="connsiteX63" fmla="*/ 1026030 w 2052060"/>
                <a:gd name="connsiteY63" fmla="*/ 0 h 2052060"/>
                <a:gd name="connsiteX64" fmla="*/ 2052060 w 2052060"/>
                <a:gd name="connsiteY64" fmla="*/ 1026030 h 2052060"/>
                <a:gd name="connsiteX65" fmla="*/ 1026030 w 2052060"/>
                <a:gd name="connsiteY65" fmla="*/ 2052060 h 2052060"/>
                <a:gd name="connsiteX66" fmla="*/ 0 w 2052060"/>
                <a:gd name="connsiteY66" fmla="*/ 1026030 h 2052060"/>
                <a:gd name="connsiteX67" fmla="*/ 1026030 w 2052060"/>
                <a:gd name="connsiteY67" fmla="*/ 0 h 20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52060" h="2052060">
                  <a:moveTo>
                    <a:pt x="1026932" y="867038"/>
                  </a:moveTo>
                  <a:cubicBezTo>
                    <a:pt x="1113274" y="867038"/>
                    <a:pt x="1184380" y="938172"/>
                    <a:pt x="1184380" y="1026244"/>
                  </a:cubicBezTo>
                  <a:cubicBezTo>
                    <a:pt x="1184380" y="1029631"/>
                    <a:pt x="1184380" y="1033019"/>
                    <a:pt x="1184380" y="1036406"/>
                  </a:cubicBezTo>
                  <a:lnTo>
                    <a:pt x="1184403" y="1036406"/>
                  </a:lnTo>
                  <a:cubicBezTo>
                    <a:pt x="1179323" y="1098614"/>
                    <a:pt x="1139955" y="1150349"/>
                    <a:pt x="1085587" y="1172328"/>
                  </a:cubicBezTo>
                  <a:lnTo>
                    <a:pt x="1026933" y="1183674"/>
                  </a:lnTo>
                  <a:lnTo>
                    <a:pt x="967300" y="1172328"/>
                  </a:lnTo>
                  <a:cubicBezTo>
                    <a:pt x="912217" y="1150349"/>
                    <a:pt x="872849" y="1098614"/>
                    <a:pt x="867769" y="1036406"/>
                  </a:cubicBezTo>
                  <a:lnTo>
                    <a:pt x="867745" y="1036406"/>
                  </a:lnTo>
                  <a:cubicBezTo>
                    <a:pt x="867745" y="1033019"/>
                    <a:pt x="867745" y="1029631"/>
                    <a:pt x="867745" y="1026244"/>
                  </a:cubicBezTo>
                  <a:cubicBezTo>
                    <a:pt x="867745" y="938172"/>
                    <a:pt x="938871" y="867038"/>
                    <a:pt x="1026932" y="867038"/>
                  </a:cubicBezTo>
                  <a:close/>
                  <a:moveTo>
                    <a:pt x="923630" y="250536"/>
                  </a:moveTo>
                  <a:cubicBezTo>
                    <a:pt x="889761" y="406355"/>
                    <a:pt x="889761" y="406355"/>
                    <a:pt x="889761" y="406355"/>
                  </a:cubicBezTo>
                  <a:cubicBezTo>
                    <a:pt x="849117" y="416517"/>
                    <a:pt x="808474" y="428373"/>
                    <a:pt x="769524" y="445310"/>
                  </a:cubicBezTo>
                  <a:cubicBezTo>
                    <a:pt x="650981" y="340301"/>
                    <a:pt x="650981" y="340301"/>
                    <a:pt x="650981" y="340301"/>
                  </a:cubicBezTo>
                  <a:cubicBezTo>
                    <a:pt x="486714" y="458859"/>
                    <a:pt x="486714" y="458859"/>
                    <a:pt x="486714" y="458859"/>
                  </a:cubicBezTo>
                  <a:cubicBezTo>
                    <a:pt x="552759" y="604516"/>
                    <a:pt x="552759" y="604516"/>
                    <a:pt x="552759" y="604516"/>
                  </a:cubicBezTo>
                  <a:cubicBezTo>
                    <a:pt x="523970" y="636696"/>
                    <a:pt x="500261" y="670570"/>
                    <a:pt x="478246" y="707831"/>
                  </a:cubicBezTo>
                  <a:cubicBezTo>
                    <a:pt x="319060" y="690894"/>
                    <a:pt x="319060" y="690894"/>
                    <a:pt x="319060" y="690894"/>
                  </a:cubicBezTo>
                  <a:cubicBezTo>
                    <a:pt x="256401" y="883974"/>
                    <a:pt x="256401" y="883974"/>
                    <a:pt x="256401" y="883974"/>
                  </a:cubicBezTo>
                  <a:cubicBezTo>
                    <a:pt x="395266" y="963578"/>
                    <a:pt x="395266" y="963578"/>
                    <a:pt x="395266" y="963578"/>
                  </a:cubicBezTo>
                  <a:cubicBezTo>
                    <a:pt x="391879" y="988983"/>
                    <a:pt x="391879" y="1012695"/>
                    <a:pt x="391879" y="1036406"/>
                  </a:cubicBezTo>
                  <a:lnTo>
                    <a:pt x="391971" y="1036406"/>
                  </a:lnTo>
                  <a:cubicBezTo>
                    <a:pt x="391971" y="1055026"/>
                    <a:pt x="393665" y="1071954"/>
                    <a:pt x="395358" y="1090574"/>
                  </a:cubicBezTo>
                  <a:cubicBezTo>
                    <a:pt x="258206" y="1170133"/>
                    <a:pt x="258206" y="1170133"/>
                    <a:pt x="258206" y="1170133"/>
                  </a:cubicBezTo>
                  <a:cubicBezTo>
                    <a:pt x="320856" y="1363105"/>
                    <a:pt x="320856" y="1363105"/>
                    <a:pt x="320856" y="1363105"/>
                  </a:cubicBezTo>
                  <a:cubicBezTo>
                    <a:pt x="480019" y="1346177"/>
                    <a:pt x="480019" y="1346177"/>
                    <a:pt x="480019" y="1346177"/>
                  </a:cubicBezTo>
                  <a:cubicBezTo>
                    <a:pt x="500338" y="1383418"/>
                    <a:pt x="525737" y="1417272"/>
                    <a:pt x="552828" y="1447742"/>
                  </a:cubicBezTo>
                  <a:cubicBezTo>
                    <a:pt x="488486" y="1595010"/>
                    <a:pt x="488486" y="1595010"/>
                    <a:pt x="488486" y="1595010"/>
                  </a:cubicBezTo>
                  <a:cubicBezTo>
                    <a:pt x="654422" y="1713502"/>
                    <a:pt x="654422" y="1713502"/>
                    <a:pt x="654422" y="1713502"/>
                  </a:cubicBezTo>
                  <a:cubicBezTo>
                    <a:pt x="772948" y="1606859"/>
                    <a:pt x="772948" y="1606859"/>
                    <a:pt x="772948" y="1606859"/>
                  </a:cubicBezTo>
                  <a:cubicBezTo>
                    <a:pt x="791574" y="1615323"/>
                    <a:pt x="811893" y="1622094"/>
                    <a:pt x="830518" y="1628865"/>
                  </a:cubicBezTo>
                  <a:cubicBezTo>
                    <a:pt x="850837" y="1635636"/>
                    <a:pt x="871156" y="1640714"/>
                    <a:pt x="891475" y="1645792"/>
                  </a:cubicBezTo>
                  <a:cubicBezTo>
                    <a:pt x="925339" y="1801524"/>
                    <a:pt x="925339" y="1801524"/>
                    <a:pt x="925339" y="1801524"/>
                  </a:cubicBezTo>
                  <a:cubicBezTo>
                    <a:pt x="1001535" y="1801524"/>
                    <a:pt x="1020583" y="1801524"/>
                    <a:pt x="1025346" y="1801524"/>
                  </a:cubicBezTo>
                  <a:lnTo>
                    <a:pt x="1026932" y="1801524"/>
                  </a:lnTo>
                  <a:lnTo>
                    <a:pt x="1026933" y="1801524"/>
                  </a:lnTo>
                  <a:lnTo>
                    <a:pt x="1060466" y="1801524"/>
                  </a:lnTo>
                  <a:cubicBezTo>
                    <a:pt x="1128526" y="1801524"/>
                    <a:pt x="1128526" y="1801524"/>
                    <a:pt x="1128526" y="1801524"/>
                  </a:cubicBezTo>
                  <a:cubicBezTo>
                    <a:pt x="1162391" y="1644099"/>
                    <a:pt x="1162391" y="1644099"/>
                    <a:pt x="1162391" y="1644099"/>
                  </a:cubicBezTo>
                  <a:cubicBezTo>
                    <a:pt x="1203028" y="1635636"/>
                    <a:pt x="1243666" y="1622094"/>
                    <a:pt x="1282610" y="1605166"/>
                  </a:cubicBezTo>
                  <a:cubicBezTo>
                    <a:pt x="1401136" y="1711809"/>
                    <a:pt x="1401136" y="1711809"/>
                    <a:pt x="1401136" y="1711809"/>
                  </a:cubicBezTo>
                  <a:cubicBezTo>
                    <a:pt x="1565380" y="1591625"/>
                    <a:pt x="1565380" y="1591625"/>
                    <a:pt x="1565380" y="1591625"/>
                  </a:cubicBezTo>
                  <a:cubicBezTo>
                    <a:pt x="1499344" y="1446049"/>
                    <a:pt x="1499344" y="1446049"/>
                    <a:pt x="1499344" y="1446049"/>
                  </a:cubicBezTo>
                  <a:cubicBezTo>
                    <a:pt x="1528129" y="1415580"/>
                    <a:pt x="1551834" y="1381725"/>
                    <a:pt x="1573846" y="1344485"/>
                  </a:cubicBezTo>
                  <a:cubicBezTo>
                    <a:pt x="1733010" y="1361412"/>
                    <a:pt x="1733010" y="1361412"/>
                    <a:pt x="1733010" y="1361412"/>
                  </a:cubicBezTo>
                  <a:cubicBezTo>
                    <a:pt x="1795659" y="1166747"/>
                    <a:pt x="1795659" y="1166747"/>
                    <a:pt x="1795659" y="1166747"/>
                  </a:cubicBezTo>
                  <a:cubicBezTo>
                    <a:pt x="1656814" y="1087188"/>
                    <a:pt x="1656814" y="1087188"/>
                    <a:pt x="1656814" y="1087188"/>
                  </a:cubicBezTo>
                  <a:cubicBezTo>
                    <a:pt x="1658507" y="1070261"/>
                    <a:pt x="1660201" y="1053334"/>
                    <a:pt x="1660201" y="1036406"/>
                  </a:cubicBezTo>
                  <a:lnTo>
                    <a:pt x="1660108" y="1036406"/>
                  </a:lnTo>
                  <a:cubicBezTo>
                    <a:pt x="1660108" y="1012695"/>
                    <a:pt x="1660108" y="987289"/>
                    <a:pt x="1656722" y="961884"/>
                  </a:cubicBezTo>
                  <a:cubicBezTo>
                    <a:pt x="1793854" y="882281"/>
                    <a:pt x="1793854" y="882281"/>
                    <a:pt x="1793854" y="882281"/>
                  </a:cubicBezTo>
                  <a:cubicBezTo>
                    <a:pt x="1731214" y="689201"/>
                    <a:pt x="1731214" y="689201"/>
                    <a:pt x="1731214" y="689201"/>
                  </a:cubicBezTo>
                  <a:cubicBezTo>
                    <a:pt x="1572073" y="704444"/>
                    <a:pt x="1572073" y="704444"/>
                    <a:pt x="1572073" y="704444"/>
                  </a:cubicBezTo>
                  <a:cubicBezTo>
                    <a:pt x="1551757" y="668876"/>
                    <a:pt x="1526363" y="635003"/>
                    <a:pt x="1499275" y="602823"/>
                  </a:cubicBezTo>
                  <a:cubicBezTo>
                    <a:pt x="1563608" y="457166"/>
                    <a:pt x="1563608" y="457166"/>
                    <a:pt x="1563608" y="457166"/>
                  </a:cubicBezTo>
                  <a:cubicBezTo>
                    <a:pt x="1397696" y="338608"/>
                    <a:pt x="1397696" y="338608"/>
                    <a:pt x="1397696" y="338608"/>
                  </a:cubicBezTo>
                  <a:cubicBezTo>
                    <a:pt x="1279187" y="445310"/>
                    <a:pt x="1279187" y="445310"/>
                    <a:pt x="1279187" y="445310"/>
                  </a:cubicBezTo>
                  <a:cubicBezTo>
                    <a:pt x="1260564" y="436842"/>
                    <a:pt x="1240248" y="430067"/>
                    <a:pt x="1219932" y="423292"/>
                  </a:cubicBezTo>
                  <a:cubicBezTo>
                    <a:pt x="1201309" y="416517"/>
                    <a:pt x="1180994" y="411436"/>
                    <a:pt x="1160678" y="406355"/>
                  </a:cubicBezTo>
                  <a:cubicBezTo>
                    <a:pt x="1126818" y="250536"/>
                    <a:pt x="1126818" y="250536"/>
                    <a:pt x="1126818" y="250536"/>
                  </a:cubicBezTo>
                  <a:cubicBezTo>
                    <a:pt x="1026932" y="250536"/>
                    <a:pt x="1026932" y="250536"/>
                    <a:pt x="1026932" y="250536"/>
                  </a:cubicBezTo>
                  <a:cubicBezTo>
                    <a:pt x="923630" y="250536"/>
                    <a:pt x="923630" y="250536"/>
                    <a:pt x="923630" y="250536"/>
                  </a:cubicBezTo>
                  <a:close/>
                  <a:moveTo>
                    <a:pt x="1026030" y="0"/>
                  </a:moveTo>
                  <a:cubicBezTo>
                    <a:pt x="1592691" y="0"/>
                    <a:pt x="2052060" y="459369"/>
                    <a:pt x="2052060" y="1026030"/>
                  </a:cubicBezTo>
                  <a:cubicBezTo>
                    <a:pt x="2052060" y="1592691"/>
                    <a:pt x="1592691" y="2052060"/>
                    <a:pt x="1026030" y="2052060"/>
                  </a:cubicBezTo>
                  <a:cubicBezTo>
                    <a:pt x="459369" y="2052060"/>
                    <a:pt x="0" y="1592691"/>
                    <a:pt x="0" y="1026030"/>
                  </a:cubicBezTo>
                  <a:cubicBezTo>
                    <a:pt x="0" y="459369"/>
                    <a:pt x="459369" y="0"/>
                    <a:pt x="10260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C2F95EB0-1005-4E46-8FA5-2A3840F8CEC4}"/>
              </a:ext>
            </a:extLst>
          </p:cNvPr>
          <p:cNvSpPr/>
          <p:nvPr/>
        </p:nvSpPr>
        <p:spPr>
          <a:xfrm>
            <a:off x="3217078" y="2944800"/>
            <a:ext cx="775834" cy="455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dirty="0">
                <a:solidFill>
                  <a:schemeClr val="accent1"/>
                </a:solidFill>
                <a:latin typeface="+mj-lt"/>
              </a:rPr>
              <a:t>36,7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E13403A-5BE1-A541-9DB8-5FCECF508BD8}"/>
              </a:ext>
            </a:extLst>
          </p:cNvPr>
          <p:cNvSpPr/>
          <p:nvPr/>
        </p:nvSpPr>
        <p:spPr>
          <a:xfrm>
            <a:off x="4634956" y="4607854"/>
            <a:ext cx="1932099" cy="538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Înregistrarea economiilor la  capitolul dat urmare a verificărilor și optimizărilor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5F664BB-6438-0041-A187-E0EA85315005}"/>
              </a:ext>
            </a:extLst>
          </p:cNvPr>
          <p:cNvSpPr/>
          <p:nvPr/>
        </p:nvSpPr>
        <p:spPr>
          <a:xfrm>
            <a:off x="4917762" y="4045887"/>
            <a:ext cx="1649293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>
                <a:solidFill>
                  <a:schemeClr val="tx1"/>
                </a:solidFill>
                <a:latin typeface="+mj-lt"/>
              </a:rPr>
              <a:t>Piese de schimb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4DFEE28-63E7-4EC2-A676-82A6ECAFC4AD}"/>
              </a:ext>
            </a:extLst>
          </p:cNvPr>
          <p:cNvGrpSpPr/>
          <p:nvPr/>
        </p:nvGrpSpPr>
        <p:grpSpPr>
          <a:xfrm>
            <a:off x="4621500" y="2148908"/>
            <a:ext cx="2088000" cy="2052000"/>
            <a:chOff x="707182" y="2223868"/>
            <a:chExt cx="2052060" cy="2222237"/>
          </a:xfrm>
        </p:grpSpPr>
        <p:graphicFrame>
          <p:nvGraphicFramePr>
            <p:cNvPr id="49" name="Chart 48">
              <a:extLst>
                <a:ext uri="{FF2B5EF4-FFF2-40B4-BE49-F238E27FC236}">
                  <a16:creationId xmlns:a16="http://schemas.microsoft.com/office/drawing/2014/main" xmlns="" id="{3B89B86D-5732-45CC-8A4C-01631CF7ACB2}"/>
                </a:ext>
              </a:extLst>
            </p:cNvPr>
            <p:cNvGraphicFramePr/>
            <p:nvPr>
              <p:extLst/>
            </p:nvPr>
          </p:nvGraphicFramePr>
          <p:xfrm>
            <a:off x="712695" y="2223868"/>
            <a:ext cx="2041035" cy="2222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FC815A5D-3CBE-4339-B04E-96BAB9C33918}"/>
                </a:ext>
              </a:extLst>
            </p:cNvPr>
            <p:cNvSpPr/>
            <p:nvPr/>
          </p:nvSpPr>
          <p:spPr>
            <a:xfrm>
              <a:off x="707182" y="2308956"/>
              <a:ext cx="2052060" cy="2052060"/>
            </a:xfrm>
            <a:custGeom>
              <a:avLst/>
              <a:gdLst>
                <a:gd name="connsiteX0" fmla="*/ 1026932 w 2052060"/>
                <a:gd name="connsiteY0" fmla="*/ 867038 h 2052060"/>
                <a:gd name="connsiteX1" fmla="*/ 1184380 w 2052060"/>
                <a:gd name="connsiteY1" fmla="*/ 1026244 h 2052060"/>
                <a:gd name="connsiteX2" fmla="*/ 1184380 w 2052060"/>
                <a:gd name="connsiteY2" fmla="*/ 1036406 h 2052060"/>
                <a:gd name="connsiteX3" fmla="*/ 1184403 w 2052060"/>
                <a:gd name="connsiteY3" fmla="*/ 1036406 h 2052060"/>
                <a:gd name="connsiteX4" fmla="*/ 1085587 w 2052060"/>
                <a:gd name="connsiteY4" fmla="*/ 1172328 h 2052060"/>
                <a:gd name="connsiteX5" fmla="*/ 1026933 w 2052060"/>
                <a:gd name="connsiteY5" fmla="*/ 1183674 h 2052060"/>
                <a:gd name="connsiteX6" fmla="*/ 967300 w 2052060"/>
                <a:gd name="connsiteY6" fmla="*/ 1172328 h 2052060"/>
                <a:gd name="connsiteX7" fmla="*/ 867769 w 2052060"/>
                <a:gd name="connsiteY7" fmla="*/ 1036406 h 2052060"/>
                <a:gd name="connsiteX8" fmla="*/ 867745 w 2052060"/>
                <a:gd name="connsiteY8" fmla="*/ 1036406 h 2052060"/>
                <a:gd name="connsiteX9" fmla="*/ 867745 w 2052060"/>
                <a:gd name="connsiteY9" fmla="*/ 1026244 h 2052060"/>
                <a:gd name="connsiteX10" fmla="*/ 1026932 w 2052060"/>
                <a:gd name="connsiteY10" fmla="*/ 867038 h 2052060"/>
                <a:gd name="connsiteX11" fmla="*/ 923630 w 2052060"/>
                <a:gd name="connsiteY11" fmla="*/ 250536 h 2052060"/>
                <a:gd name="connsiteX12" fmla="*/ 889761 w 2052060"/>
                <a:gd name="connsiteY12" fmla="*/ 406355 h 2052060"/>
                <a:gd name="connsiteX13" fmla="*/ 769524 w 2052060"/>
                <a:gd name="connsiteY13" fmla="*/ 445310 h 2052060"/>
                <a:gd name="connsiteX14" fmla="*/ 650981 w 2052060"/>
                <a:gd name="connsiteY14" fmla="*/ 340301 h 2052060"/>
                <a:gd name="connsiteX15" fmla="*/ 486714 w 2052060"/>
                <a:gd name="connsiteY15" fmla="*/ 458859 h 2052060"/>
                <a:gd name="connsiteX16" fmla="*/ 552759 w 2052060"/>
                <a:gd name="connsiteY16" fmla="*/ 604516 h 2052060"/>
                <a:gd name="connsiteX17" fmla="*/ 478246 w 2052060"/>
                <a:gd name="connsiteY17" fmla="*/ 707831 h 2052060"/>
                <a:gd name="connsiteX18" fmla="*/ 319060 w 2052060"/>
                <a:gd name="connsiteY18" fmla="*/ 690894 h 2052060"/>
                <a:gd name="connsiteX19" fmla="*/ 256401 w 2052060"/>
                <a:gd name="connsiteY19" fmla="*/ 883974 h 2052060"/>
                <a:gd name="connsiteX20" fmla="*/ 395266 w 2052060"/>
                <a:gd name="connsiteY20" fmla="*/ 963578 h 2052060"/>
                <a:gd name="connsiteX21" fmla="*/ 391879 w 2052060"/>
                <a:gd name="connsiteY21" fmla="*/ 1036406 h 2052060"/>
                <a:gd name="connsiteX22" fmla="*/ 391971 w 2052060"/>
                <a:gd name="connsiteY22" fmla="*/ 1036406 h 2052060"/>
                <a:gd name="connsiteX23" fmla="*/ 395358 w 2052060"/>
                <a:gd name="connsiteY23" fmla="*/ 1090574 h 2052060"/>
                <a:gd name="connsiteX24" fmla="*/ 258206 w 2052060"/>
                <a:gd name="connsiteY24" fmla="*/ 1170133 h 2052060"/>
                <a:gd name="connsiteX25" fmla="*/ 320856 w 2052060"/>
                <a:gd name="connsiteY25" fmla="*/ 1363105 h 2052060"/>
                <a:gd name="connsiteX26" fmla="*/ 480019 w 2052060"/>
                <a:gd name="connsiteY26" fmla="*/ 1346177 h 2052060"/>
                <a:gd name="connsiteX27" fmla="*/ 552828 w 2052060"/>
                <a:gd name="connsiteY27" fmla="*/ 1447742 h 2052060"/>
                <a:gd name="connsiteX28" fmla="*/ 488486 w 2052060"/>
                <a:gd name="connsiteY28" fmla="*/ 1595010 h 2052060"/>
                <a:gd name="connsiteX29" fmla="*/ 654422 w 2052060"/>
                <a:gd name="connsiteY29" fmla="*/ 1713502 h 2052060"/>
                <a:gd name="connsiteX30" fmla="*/ 772948 w 2052060"/>
                <a:gd name="connsiteY30" fmla="*/ 1606859 h 2052060"/>
                <a:gd name="connsiteX31" fmla="*/ 830518 w 2052060"/>
                <a:gd name="connsiteY31" fmla="*/ 1628865 h 2052060"/>
                <a:gd name="connsiteX32" fmla="*/ 891475 w 2052060"/>
                <a:gd name="connsiteY32" fmla="*/ 1645792 h 2052060"/>
                <a:gd name="connsiteX33" fmla="*/ 925339 w 2052060"/>
                <a:gd name="connsiteY33" fmla="*/ 1801524 h 2052060"/>
                <a:gd name="connsiteX34" fmla="*/ 1025346 w 2052060"/>
                <a:gd name="connsiteY34" fmla="*/ 1801524 h 2052060"/>
                <a:gd name="connsiteX35" fmla="*/ 1026932 w 2052060"/>
                <a:gd name="connsiteY35" fmla="*/ 1801524 h 2052060"/>
                <a:gd name="connsiteX36" fmla="*/ 1026933 w 2052060"/>
                <a:gd name="connsiteY36" fmla="*/ 1801524 h 2052060"/>
                <a:gd name="connsiteX37" fmla="*/ 1060466 w 2052060"/>
                <a:gd name="connsiteY37" fmla="*/ 1801524 h 2052060"/>
                <a:gd name="connsiteX38" fmla="*/ 1128526 w 2052060"/>
                <a:gd name="connsiteY38" fmla="*/ 1801524 h 2052060"/>
                <a:gd name="connsiteX39" fmla="*/ 1162391 w 2052060"/>
                <a:gd name="connsiteY39" fmla="*/ 1644099 h 2052060"/>
                <a:gd name="connsiteX40" fmla="*/ 1282610 w 2052060"/>
                <a:gd name="connsiteY40" fmla="*/ 1605166 h 2052060"/>
                <a:gd name="connsiteX41" fmla="*/ 1401136 w 2052060"/>
                <a:gd name="connsiteY41" fmla="*/ 1711809 h 2052060"/>
                <a:gd name="connsiteX42" fmla="*/ 1565380 w 2052060"/>
                <a:gd name="connsiteY42" fmla="*/ 1591625 h 2052060"/>
                <a:gd name="connsiteX43" fmla="*/ 1499344 w 2052060"/>
                <a:gd name="connsiteY43" fmla="*/ 1446049 h 2052060"/>
                <a:gd name="connsiteX44" fmla="*/ 1573846 w 2052060"/>
                <a:gd name="connsiteY44" fmla="*/ 1344485 h 2052060"/>
                <a:gd name="connsiteX45" fmla="*/ 1733010 w 2052060"/>
                <a:gd name="connsiteY45" fmla="*/ 1361412 h 2052060"/>
                <a:gd name="connsiteX46" fmla="*/ 1795659 w 2052060"/>
                <a:gd name="connsiteY46" fmla="*/ 1166747 h 2052060"/>
                <a:gd name="connsiteX47" fmla="*/ 1656814 w 2052060"/>
                <a:gd name="connsiteY47" fmla="*/ 1087188 h 2052060"/>
                <a:gd name="connsiteX48" fmla="*/ 1660201 w 2052060"/>
                <a:gd name="connsiteY48" fmla="*/ 1036406 h 2052060"/>
                <a:gd name="connsiteX49" fmla="*/ 1660108 w 2052060"/>
                <a:gd name="connsiteY49" fmla="*/ 1036406 h 2052060"/>
                <a:gd name="connsiteX50" fmla="*/ 1656722 w 2052060"/>
                <a:gd name="connsiteY50" fmla="*/ 961884 h 2052060"/>
                <a:gd name="connsiteX51" fmla="*/ 1793854 w 2052060"/>
                <a:gd name="connsiteY51" fmla="*/ 882281 h 2052060"/>
                <a:gd name="connsiteX52" fmla="*/ 1731214 w 2052060"/>
                <a:gd name="connsiteY52" fmla="*/ 689201 h 2052060"/>
                <a:gd name="connsiteX53" fmla="*/ 1572073 w 2052060"/>
                <a:gd name="connsiteY53" fmla="*/ 704444 h 2052060"/>
                <a:gd name="connsiteX54" fmla="*/ 1499275 w 2052060"/>
                <a:gd name="connsiteY54" fmla="*/ 602823 h 2052060"/>
                <a:gd name="connsiteX55" fmla="*/ 1563608 w 2052060"/>
                <a:gd name="connsiteY55" fmla="*/ 457166 h 2052060"/>
                <a:gd name="connsiteX56" fmla="*/ 1397696 w 2052060"/>
                <a:gd name="connsiteY56" fmla="*/ 338608 h 2052060"/>
                <a:gd name="connsiteX57" fmla="*/ 1279187 w 2052060"/>
                <a:gd name="connsiteY57" fmla="*/ 445310 h 2052060"/>
                <a:gd name="connsiteX58" fmla="*/ 1219932 w 2052060"/>
                <a:gd name="connsiteY58" fmla="*/ 423292 h 2052060"/>
                <a:gd name="connsiteX59" fmla="*/ 1160678 w 2052060"/>
                <a:gd name="connsiteY59" fmla="*/ 406355 h 2052060"/>
                <a:gd name="connsiteX60" fmla="*/ 1126818 w 2052060"/>
                <a:gd name="connsiteY60" fmla="*/ 250536 h 2052060"/>
                <a:gd name="connsiteX61" fmla="*/ 1026932 w 2052060"/>
                <a:gd name="connsiteY61" fmla="*/ 250536 h 2052060"/>
                <a:gd name="connsiteX62" fmla="*/ 923630 w 2052060"/>
                <a:gd name="connsiteY62" fmla="*/ 250536 h 2052060"/>
                <a:gd name="connsiteX63" fmla="*/ 1026030 w 2052060"/>
                <a:gd name="connsiteY63" fmla="*/ 0 h 2052060"/>
                <a:gd name="connsiteX64" fmla="*/ 2052060 w 2052060"/>
                <a:gd name="connsiteY64" fmla="*/ 1026030 h 2052060"/>
                <a:gd name="connsiteX65" fmla="*/ 1026030 w 2052060"/>
                <a:gd name="connsiteY65" fmla="*/ 2052060 h 2052060"/>
                <a:gd name="connsiteX66" fmla="*/ 0 w 2052060"/>
                <a:gd name="connsiteY66" fmla="*/ 1026030 h 2052060"/>
                <a:gd name="connsiteX67" fmla="*/ 1026030 w 2052060"/>
                <a:gd name="connsiteY67" fmla="*/ 0 h 20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52060" h="2052060">
                  <a:moveTo>
                    <a:pt x="1026932" y="867038"/>
                  </a:moveTo>
                  <a:cubicBezTo>
                    <a:pt x="1113274" y="867038"/>
                    <a:pt x="1184380" y="938172"/>
                    <a:pt x="1184380" y="1026244"/>
                  </a:cubicBezTo>
                  <a:cubicBezTo>
                    <a:pt x="1184380" y="1029631"/>
                    <a:pt x="1184380" y="1033019"/>
                    <a:pt x="1184380" y="1036406"/>
                  </a:cubicBezTo>
                  <a:lnTo>
                    <a:pt x="1184403" y="1036406"/>
                  </a:lnTo>
                  <a:cubicBezTo>
                    <a:pt x="1179323" y="1098614"/>
                    <a:pt x="1139955" y="1150349"/>
                    <a:pt x="1085587" y="1172328"/>
                  </a:cubicBezTo>
                  <a:lnTo>
                    <a:pt x="1026933" y="1183674"/>
                  </a:lnTo>
                  <a:lnTo>
                    <a:pt x="967300" y="1172328"/>
                  </a:lnTo>
                  <a:cubicBezTo>
                    <a:pt x="912217" y="1150349"/>
                    <a:pt x="872849" y="1098614"/>
                    <a:pt x="867769" y="1036406"/>
                  </a:cubicBezTo>
                  <a:lnTo>
                    <a:pt x="867745" y="1036406"/>
                  </a:lnTo>
                  <a:cubicBezTo>
                    <a:pt x="867745" y="1033019"/>
                    <a:pt x="867745" y="1029631"/>
                    <a:pt x="867745" y="1026244"/>
                  </a:cubicBezTo>
                  <a:cubicBezTo>
                    <a:pt x="867745" y="938172"/>
                    <a:pt x="938871" y="867038"/>
                    <a:pt x="1026932" y="867038"/>
                  </a:cubicBezTo>
                  <a:close/>
                  <a:moveTo>
                    <a:pt x="923630" y="250536"/>
                  </a:moveTo>
                  <a:cubicBezTo>
                    <a:pt x="889761" y="406355"/>
                    <a:pt x="889761" y="406355"/>
                    <a:pt x="889761" y="406355"/>
                  </a:cubicBezTo>
                  <a:cubicBezTo>
                    <a:pt x="849117" y="416517"/>
                    <a:pt x="808474" y="428373"/>
                    <a:pt x="769524" y="445310"/>
                  </a:cubicBezTo>
                  <a:cubicBezTo>
                    <a:pt x="650981" y="340301"/>
                    <a:pt x="650981" y="340301"/>
                    <a:pt x="650981" y="340301"/>
                  </a:cubicBezTo>
                  <a:cubicBezTo>
                    <a:pt x="486714" y="458859"/>
                    <a:pt x="486714" y="458859"/>
                    <a:pt x="486714" y="458859"/>
                  </a:cubicBezTo>
                  <a:cubicBezTo>
                    <a:pt x="552759" y="604516"/>
                    <a:pt x="552759" y="604516"/>
                    <a:pt x="552759" y="604516"/>
                  </a:cubicBezTo>
                  <a:cubicBezTo>
                    <a:pt x="523970" y="636696"/>
                    <a:pt x="500261" y="670570"/>
                    <a:pt x="478246" y="707831"/>
                  </a:cubicBezTo>
                  <a:cubicBezTo>
                    <a:pt x="319060" y="690894"/>
                    <a:pt x="319060" y="690894"/>
                    <a:pt x="319060" y="690894"/>
                  </a:cubicBezTo>
                  <a:cubicBezTo>
                    <a:pt x="256401" y="883974"/>
                    <a:pt x="256401" y="883974"/>
                    <a:pt x="256401" y="883974"/>
                  </a:cubicBezTo>
                  <a:cubicBezTo>
                    <a:pt x="395266" y="963578"/>
                    <a:pt x="395266" y="963578"/>
                    <a:pt x="395266" y="963578"/>
                  </a:cubicBezTo>
                  <a:cubicBezTo>
                    <a:pt x="391879" y="988983"/>
                    <a:pt x="391879" y="1012695"/>
                    <a:pt x="391879" y="1036406"/>
                  </a:cubicBezTo>
                  <a:lnTo>
                    <a:pt x="391971" y="1036406"/>
                  </a:lnTo>
                  <a:cubicBezTo>
                    <a:pt x="391971" y="1055026"/>
                    <a:pt x="393665" y="1071954"/>
                    <a:pt x="395358" y="1090574"/>
                  </a:cubicBezTo>
                  <a:cubicBezTo>
                    <a:pt x="258206" y="1170133"/>
                    <a:pt x="258206" y="1170133"/>
                    <a:pt x="258206" y="1170133"/>
                  </a:cubicBezTo>
                  <a:cubicBezTo>
                    <a:pt x="320856" y="1363105"/>
                    <a:pt x="320856" y="1363105"/>
                    <a:pt x="320856" y="1363105"/>
                  </a:cubicBezTo>
                  <a:cubicBezTo>
                    <a:pt x="480019" y="1346177"/>
                    <a:pt x="480019" y="1346177"/>
                    <a:pt x="480019" y="1346177"/>
                  </a:cubicBezTo>
                  <a:cubicBezTo>
                    <a:pt x="500338" y="1383418"/>
                    <a:pt x="525737" y="1417272"/>
                    <a:pt x="552828" y="1447742"/>
                  </a:cubicBezTo>
                  <a:cubicBezTo>
                    <a:pt x="488486" y="1595010"/>
                    <a:pt x="488486" y="1595010"/>
                    <a:pt x="488486" y="1595010"/>
                  </a:cubicBezTo>
                  <a:cubicBezTo>
                    <a:pt x="654422" y="1713502"/>
                    <a:pt x="654422" y="1713502"/>
                    <a:pt x="654422" y="1713502"/>
                  </a:cubicBezTo>
                  <a:cubicBezTo>
                    <a:pt x="772948" y="1606859"/>
                    <a:pt x="772948" y="1606859"/>
                    <a:pt x="772948" y="1606859"/>
                  </a:cubicBezTo>
                  <a:cubicBezTo>
                    <a:pt x="791574" y="1615323"/>
                    <a:pt x="811893" y="1622094"/>
                    <a:pt x="830518" y="1628865"/>
                  </a:cubicBezTo>
                  <a:cubicBezTo>
                    <a:pt x="850837" y="1635636"/>
                    <a:pt x="871156" y="1640714"/>
                    <a:pt x="891475" y="1645792"/>
                  </a:cubicBezTo>
                  <a:cubicBezTo>
                    <a:pt x="925339" y="1801524"/>
                    <a:pt x="925339" y="1801524"/>
                    <a:pt x="925339" y="1801524"/>
                  </a:cubicBezTo>
                  <a:cubicBezTo>
                    <a:pt x="1001535" y="1801524"/>
                    <a:pt x="1020583" y="1801524"/>
                    <a:pt x="1025346" y="1801524"/>
                  </a:cubicBezTo>
                  <a:lnTo>
                    <a:pt x="1026932" y="1801524"/>
                  </a:lnTo>
                  <a:lnTo>
                    <a:pt x="1026933" y="1801524"/>
                  </a:lnTo>
                  <a:lnTo>
                    <a:pt x="1060466" y="1801524"/>
                  </a:lnTo>
                  <a:cubicBezTo>
                    <a:pt x="1128526" y="1801524"/>
                    <a:pt x="1128526" y="1801524"/>
                    <a:pt x="1128526" y="1801524"/>
                  </a:cubicBezTo>
                  <a:cubicBezTo>
                    <a:pt x="1162391" y="1644099"/>
                    <a:pt x="1162391" y="1644099"/>
                    <a:pt x="1162391" y="1644099"/>
                  </a:cubicBezTo>
                  <a:cubicBezTo>
                    <a:pt x="1203028" y="1635636"/>
                    <a:pt x="1243666" y="1622094"/>
                    <a:pt x="1282610" y="1605166"/>
                  </a:cubicBezTo>
                  <a:cubicBezTo>
                    <a:pt x="1401136" y="1711809"/>
                    <a:pt x="1401136" y="1711809"/>
                    <a:pt x="1401136" y="1711809"/>
                  </a:cubicBezTo>
                  <a:cubicBezTo>
                    <a:pt x="1565380" y="1591625"/>
                    <a:pt x="1565380" y="1591625"/>
                    <a:pt x="1565380" y="1591625"/>
                  </a:cubicBezTo>
                  <a:cubicBezTo>
                    <a:pt x="1499344" y="1446049"/>
                    <a:pt x="1499344" y="1446049"/>
                    <a:pt x="1499344" y="1446049"/>
                  </a:cubicBezTo>
                  <a:cubicBezTo>
                    <a:pt x="1528129" y="1415580"/>
                    <a:pt x="1551834" y="1381725"/>
                    <a:pt x="1573846" y="1344485"/>
                  </a:cubicBezTo>
                  <a:cubicBezTo>
                    <a:pt x="1733010" y="1361412"/>
                    <a:pt x="1733010" y="1361412"/>
                    <a:pt x="1733010" y="1361412"/>
                  </a:cubicBezTo>
                  <a:cubicBezTo>
                    <a:pt x="1795659" y="1166747"/>
                    <a:pt x="1795659" y="1166747"/>
                    <a:pt x="1795659" y="1166747"/>
                  </a:cubicBezTo>
                  <a:cubicBezTo>
                    <a:pt x="1656814" y="1087188"/>
                    <a:pt x="1656814" y="1087188"/>
                    <a:pt x="1656814" y="1087188"/>
                  </a:cubicBezTo>
                  <a:cubicBezTo>
                    <a:pt x="1658507" y="1070261"/>
                    <a:pt x="1660201" y="1053334"/>
                    <a:pt x="1660201" y="1036406"/>
                  </a:cubicBezTo>
                  <a:lnTo>
                    <a:pt x="1660108" y="1036406"/>
                  </a:lnTo>
                  <a:cubicBezTo>
                    <a:pt x="1660108" y="1012695"/>
                    <a:pt x="1660108" y="987289"/>
                    <a:pt x="1656722" y="961884"/>
                  </a:cubicBezTo>
                  <a:cubicBezTo>
                    <a:pt x="1793854" y="882281"/>
                    <a:pt x="1793854" y="882281"/>
                    <a:pt x="1793854" y="882281"/>
                  </a:cubicBezTo>
                  <a:cubicBezTo>
                    <a:pt x="1731214" y="689201"/>
                    <a:pt x="1731214" y="689201"/>
                    <a:pt x="1731214" y="689201"/>
                  </a:cubicBezTo>
                  <a:cubicBezTo>
                    <a:pt x="1572073" y="704444"/>
                    <a:pt x="1572073" y="704444"/>
                    <a:pt x="1572073" y="704444"/>
                  </a:cubicBezTo>
                  <a:cubicBezTo>
                    <a:pt x="1551757" y="668876"/>
                    <a:pt x="1526363" y="635003"/>
                    <a:pt x="1499275" y="602823"/>
                  </a:cubicBezTo>
                  <a:cubicBezTo>
                    <a:pt x="1563608" y="457166"/>
                    <a:pt x="1563608" y="457166"/>
                    <a:pt x="1563608" y="457166"/>
                  </a:cubicBezTo>
                  <a:cubicBezTo>
                    <a:pt x="1397696" y="338608"/>
                    <a:pt x="1397696" y="338608"/>
                    <a:pt x="1397696" y="338608"/>
                  </a:cubicBezTo>
                  <a:cubicBezTo>
                    <a:pt x="1279187" y="445310"/>
                    <a:pt x="1279187" y="445310"/>
                    <a:pt x="1279187" y="445310"/>
                  </a:cubicBezTo>
                  <a:cubicBezTo>
                    <a:pt x="1260564" y="436842"/>
                    <a:pt x="1240248" y="430067"/>
                    <a:pt x="1219932" y="423292"/>
                  </a:cubicBezTo>
                  <a:cubicBezTo>
                    <a:pt x="1201309" y="416517"/>
                    <a:pt x="1180994" y="411436"/>
                    <a:pt x="1160678" y="406355"/>
                  </a:cubicBezTo>
                  <a:cubicBezTo>
                    <a:pt x="1126818" y="250536"/>
                    <a:pt x="1126818" y="250536"/>
                    <a:pt x="1126818" y="250536"/>
                  </a:cubicBezTo>
                  <a:cubicBezTo>
                    <a:pt x="1026932" y="250536"/>
                    <a:pt x="1026932" y="250536"/>
                    <a:pt x="1026932" y="250536"/>
                  </a:cubicBezTo>
                  <a:cubicBezTo>
                    <a:pt x="923630" y="250536"/>
                    <a:pt x="923630" y="250536"/>
                    <a:pt x="923630" y="250536"/>
                  </a:cubicBezTo>
                  <a:close/>
                  <a:moveTo>
                    <a:pt x="1026030" y="0"/>
                  </a:moveTo>
                  <a:cubicBezTo>
                    <a:pt x="1592691" y="0"/>
                    <a:pt x="2052060" y="459369"/>
                    <a:pt x="2052060" y="1026030"/>
                  </a:cubicBezTo>
                  <a:cubicBezTo>
                    <a:pt x="2052060" y="1592691"/>
                    <a:pt x="1592691" y="2052060"/>
                    <a:pt x="1026030" y="2052060"/>
                  </a:cubicBezTo>
                  <a:cubicBezTo>
                    <a:pt x="459369" y="2052060"/>
                    <a:pt x="0" y="1592691"/>
                    <a:pt x="0" y="1026030"/>
                  </a:cubicBezTo>
                  <a:cubicBezTo>
                    <a:pt x="0" y="459369"/>
                    <a:pt x="459369" y="0"/>
                    <a:pt x="10260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0C85FC5-A6AD-4D8E-8AC1-ECE7617DAD2C}"/>
              </a:ext>
            </a:extLst>
          </p:cNvPr>
          <p:cNvSpPr/>
          <p:nvPr/>
        </p:nvSpPr>
        <p:spPr>
          <a:xfrm>
            <a:off x="5346518" y="2949397"/>
            <a:ext cx="683121" cy="455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2000" dirty="0">
                <a:solidFill>
                  <a:schemeClr val="accent1"/>
                </a:solidFill>
                <a:latin typeface="+mj-lt"/>
              </a:rPr>
              <a:t>32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AE12FB-F887-5546-8DE1-77DEB58E7D8F}"/>
              </a:ext>
            </a:extLst>
          </p:cNvPr>
          <p:cNvSpPr/>
          <p:nvPr/>
        </p:nvSpPr>
        <p:spPr>
          <a:xfrm>
            <a:off x="6808571" y="4473526"/>
            <a:ext cx="1903167" cy="782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Dotarea transportul în scopul monitorizării coerente a deplasărilor și staționărilor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DB6FC0E-95E0-8940-BD0D-694728ED98E6}"/>
              </a:ext>
            </a:extLst>
          </p:cNvPr>
          <p:cNvSpPr/>
          <p:nvPr/>
        </p:nvSpPr>
        <p:spPr>
          <a:xfrm>
            <a:off x="6975881" y="4052953"/>
            <a:ext cx="1540635" cy="338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dirty="0">
                <a:solidFill>
                  <a:schemeClr val="tx1"/>
                </a:solidFill>
                <a:latin typeface="+mj-lt"/>
              </a:rPr>
              <a:t>GPS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C4D49BB-ABE1-4065-95CB-5FC378D01D7B}"/>
              </a:ext>
            </a:extLst>
          </p:cNvPr>
          <p:cNvGrpSpPr/>
          <p:nvPr/>
        </p:nvGrpSpPr>
        <p:grpSpPr>
          <a:xfrm>
            <a:off x="6745979" y="2163297"/>
            <a:ext cx="2088000" cy="2052000"/>
            <a:chOff x="707182" y="2223868"/>
            <a:chExt cx="2052060" cy="2222237"/>
          </a:xfrm>
        </p:grpSpPr>
        <p:graphicFrame>
          <p:nvGraphicFramePr>
            <p:cNvPr id="52" name="Chart 51">
              <a:extLst>
                <a:ext uri="{FF2B5EF4-FFF2-40B4-BE49-F238E27FC236}">
                  <a16:creationId xmlns:a16="http://schemas.microsoft.com/office/drawing/2014/main" xmlns="" id="{05E23114-4813-4B0D-A25A-8BDBD9B2E170}"/>
                </a:ext>
              </a:extLst>
            </p:cNvPr>
            <p:cNvGraphicFramePr/>
            <p:nvPr/>
          </p:nvGraphicFramePr>
          <p:xfrm>
            <a:off x="712695" y="2223868"/>
            <a:ext cx="2041035" cy="2222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2D994BC9-0581-4895-9A00-F76A68B2FA09}"/>
                </a:ext>
              </a:extLst>
            </p:cNvPr>
            <p:cNvSpPr/>
            <p:nvPr/>
          </p:nvSpPr>
          <p:spPr>
            <a:xfrm>
              <a:off x="707182" y="2308956"/>
              <a:ext cx="2052060" cy="2052060"/>
            </a:xfrm>
            <a:custGeom>
              <a:avLst/>
              <a:gdLst>
                <a:gd name="connsiteX0" fmla="*/ 1026932 w 2052060"/>
                <a:gd name="connsiteY0" fmla="*/ 867038 h 2052060"/>
                <a:gd name="connsiteX1" fmla="*/ 1184380 w 2052060"/>
                <a:gd name="connsiteY1" fmla="*/ 1026244 h 2052060"/>
                <a:gd name="connsiteX2" fmla="*/ 1184380 w 2052060"/>
                <a:gd name="connsiteY2" fmla="*/ 1036406 h 2052060"/>
                <a:gd name="connsiteX3" fmla="*/ 1184403 w 2052060"/>
                <a:gd name="connsiteY3" fmla="*/ 1036406 h 2052060"/>
                <a:gd name="connsiteX4" fmla="*/ 1085587 w 2052060"/>
                <a:gd name="connsiteY4" fmla="*/ 1172328 h 2052060"/>
                <a:gd name="connsiteX5" fmla="*/ 1026933 w 2052060"/>
                <a:gd name="connsiteY5" fmla="*/ 1183674 h 2052060"/>
                <a:gd name="connsiteX6" fmla="*/ 967300 w 2052060"/>
                <a:gd name="connsiteY6" fmla="*/ 1172328 h 2052060"/>
                <a:gd name="connsiteX7" fmla="*/ 867769 w 2052060"/>
                <a:gd name="connsiteY7" fmla="*/ 1036406 h 2052060"/>
                <a:gd name="connsiteX8" fmla="*/ 867745 w 2052060"/>
                <a:gd name="connsiteY8" fmla="*/ 1036406 h 2052060"/>
                <a:gd name="connsiteX9" fmla="*/ 867745 w 2052060"/>
                <a:gd name="connsiteY9" fmla="*/ 1026244 h 2052060"/>
                <a:gd name="connsiteX10" fmla="*/ 1026932 w 2052060"/>
                <a:gd name="connsiteY10" fmla="*/ 867038 h 2052060"/>
                <a:gd name="connsiteX11" fmla="*/ 923630 w 2052060"/>
                <a:gd name="connsiteY11" fmla="*/ 250536 h 2052060"/>
                <a:gd name="connsiteX12" fmla="*/ 889761 w 2052060"/>
                <a:gd name="connsiteY12" fmla="*/ 406355 h 2052060"/>
                <a:gd name="connsiteX13" fmla="*/ 769524 w 2052060"/>
                <a:gd name="connsiteY13" fmla="*/ 445310 h 2052060"/>
                <a:gd name="connsiteX14" fmla="*/ 650981 w 2052060"/>
                <a:gd name="connsiteY14" fmla="*/ 340301 h 2052060"/>
                <a:gd name="connsiteX15" fmla="*/ 486714 w 2052060"/>
                <a:gd name="connsiteY15" fmla="*/ 458859 h 2052060"/>
                <a:gd name="connsiteX16" fmla="*/ 552759 w 2052060"/>
                <a:gd name="connsiteY16" fmla="*/ 604516 h 2052060"/>
                <a:gd name="connsiteX17" fmla="*/ 478246 w 2052060"/>
                <a:gd name="connsiteY17" fmla="*/ 707831 h 2052060"/>
                <a:gd name="connsiteX18" fmla="*/ 319060 w 2052060"/>
                <a:gd name="connsiteY18" fmla="*/ 690894 h 2052060"/>
                <a:gd name="connsiteX19" fmla="*/ 256401 w 2052060"/>
                <a:gd name="connsiteY19" fmla="*/ 883974 h 2052060"/>
                <a:gd name="connsiteX20" fmla="*/ 395266 w 2052060"/>
                <a:gd name="connsiteY20" fmla="*/ 963578 h 2052060"/>
                <a:gd name="connsiteX21" fmla="*/ 391879 w 2052060"/>
                <a:gd name="connsiteY21" fmla="*/ 1036406 h 2052060"/>
                <a:gd name="connsiteX22" fmla="*/ 391971 w 2052060"/>
                <a:gd name="connsiteY22" fmla="*/ 1036406 h 2052060"/>
                <a:gd name="connsiteX23" fmla="*/ 395358 w 2052060"/>
                <a:gd name="connsiteY23" fmla="*/ 1090574 h 2052060"/>
                <a:gd name="connsiteX24" fmla="*/ 258206 w 2052060"/>
                <a:gd name="connsiteY24" fmla="*/ 1170133 h 2052060"/>
                <a:gd name="connsiteX25" fmla="*/ 320856 w 2052060"/>
                <a:gd name="connsiteY25" fmla="*/ 1363105 h 2052060"/>
                <a:gd name="connsiteX26" fmla="*/ 480019 w 2052060"/>
                <a:gd name="connsiteY26" fmla="*/ 1346177 h 2052060"/>
                <a:gd name="connsiteX27" fmla="*/ 552828 w 2052060"/>
                <a:gd name="connsiteY27" fmla="*/ 1447742 h 2052060"/>
                <a:gd name="connsiteX28" fmla="*/ 488486 w 2052060"/>
                <a:gd name="connsiteY28" fmla="*/ 1595010 h 2052060"/>
                <a:gd name="connsiteX29" fmla="*/ 654422 w 2052060"/>
                <a:gd name="connsiteY29" fmla="*/ 1713502 h 2052060"/>
                <a:gd name="connsiteX30" fmla="*/ 772948 w 2052060"/>
                <a:gd name="connsiteY30" fmla="*/ 1606859 h 2052060"/>
                <a:gd name="connsiteX31" fmla="*/ 830518 w 2052060"/>
                <a:gd name="connsiteY31" fmla="*/ 1628865 h 2052060"/>
                <a:gd name="connsiteX32" fmla="*/ 891475 w 2052060"/>
                <a:gd name="connsiteY32" fmla="*/ 1645792 h 2052060"/>
                <a:gd name="connsiteX33" fmla="*/ 925339 w 2052060"/>
                <a:gd name="connsiteY33" fmla="*/ 1801524 h 2052060"/>
                <a:gd name="connsiteX34" fmla="*/ 1025346 w 2052060"/>
                <a:gd name="connsiteY34" fmla="*/ 1801524 h 2052060"/>
                <a:gd name="connsiteX35" fmla="*/ 1026932 w 2052060"/>
                <a:gd name="connsiteY35" fmla="*/ 1801524 h 2052060"/>
                <a:gd name="connsiteX36" fmla="*/ 1026933 w 2052060"/>
                <a:gd name="connsiteY36" fmla="*/ 1801524 h 2052060"/>
                <a:gd name="connsiteX37" fmla="*/ 1060466 w 2052060"/>
                <a:gd name="connsiteY37" fmla="*/ 1801524 h 2052060"/>
                <a:gd name="connsiteX38" fmla="*/ 1128526 w 2052060"/>
                <a:gd name="connsiteY38" fmla="*/ 1801524 h 2052060"/>
                <a:gd name="connsiteX39" fmla="*/ 1162391 w 2052060"/>
                <a:gd name="connsiteY39" fmla="*/ 1644099 h 2052060"/>
                <a:gd name="connsiteX40" fmla="*/ 1282610 w 2052060"/>
                <a:gd name="connsiteY40" fmla="*/ 1605166 h 2052060"/>
                <a:gd name="connsiteX41" fmla="*/ 1401136 w 2052060"/>
                <a:gd name="connsiteY41" fmla="*/ 1711809 h 2052060"/>
                <a:gd name="connsiteX42" fmla="*/ 1565380 w 2052060"/>
                <a:gd name="connsiteY42" fmla="*/ 1591625 h 2052060"/>
                <a:gd name="connsiteX43" fmla="*/ 1499344 w 2052060"/>
                <a:gd name="connsiteY43" fmla="*/ 1446049 h 2052060"/>
                <a:gd name="connsiteX44" fmla="*/ 1573846 w 2052060"/>
                <a:gd name="connsiteY44" fmla="*/ 1344485 h 2052060"/>
                <a:gd name="connsiteX45" fmla="*/ 1733010 w 2052060"/>
                <a:gd name="connsiteY45" fmla="*/ 1361412 h 2052060"/>
                <a:gd name="connsiteX46" fmla="*/ 1795659 w 2052060"/>
                <a:gd name="connsiteY46" fmla="*/ 1166747 h 2052060"/>
                <a:gd name="connsiteX47" fmla="*/ 1656814 w 2052060"/>
                <a:gd name="connsiteY47" fmla="*/ 1087188 h 2052060"/>
                <a:gd name="connsiteX48" fmla="*/ 1660201 w 2052060"/>
                <a:gd name="connsiteY48" fmla="*/ 1036406 h 2052060"/>
                <a:gd name="connsiteX49" fmla="*/ 1660108 w 2052060"/>
                <a:gd name="connsiteY49" fmla="*/ 1036406 h 2052060"/>
                <a:gd name="connsiteX50" fmla="*/ 1656722 w 2052060"/>
                <a:gd name="connsiteY50" fmla="*/ 961884 h 2052060"/>
                <a:gd name="connsiteX51" fmla="*/ 1793854 w 2052060"/>
                <a:gd name="connsiteY51" fmla="*/ 882281 h 2052060"/>
                <a:gd name="connsiteX52" fmla="*/ 1731214 w 2052060"/>
                <a:gd name="connsiteY52" fmla="*/ 689201 h 2052060"/>
                <a:gd name="connsiteX53" fmla="*/ 1572073 w 2052060"/>
                <a:gd name="connsiteY53" fmla="*/ 704444 h 2052060"/>
                <a:gd name="connsiteX54" fmla="*/ 1499275 w 2052060"/>
                <a:gd name="connsiteY54" fmla="*/ 602823 h 2052060"/>
                <a:gd name="connsiteX55" fmla="*/ 1563608 w 2052060"/>
                <a:gd name="connsiteY55" fmla="*/ 457166 h 2052060"/>
                <a:gd name="connsiteX56" fmla="*/ 1397696 w 2052060"/>
                <a:gd name="connsiteY56" fmla="*/ 338608 h 2052060"/>
                <a:gd name="connsiteX57" fmla="*/ 1279187 w 2052060"/>
                <a:gd name="connsiteY57" fmla="*/ 445310 h 2052060"/>
                <a:gd name="connsiteX58" fmla="*/ 1219932 w 2052060"/>
                <a:gd name="connsiteY58" fmla="*/ 423292 h 2052060"/>
                <a:gd name="connsiteX59" fmla="*/ 1160678 w 2052060"/>
                <a:gd name="connsiteY59" fmla="*/ 406355 h 2052060"/>
                <a:gd name="connsiteX60" fmla="*/ 1126818 w 2052060"/>
                <a:gd name="connsiteY60" fmla="*/ 250536 h 2052060"/>
                <a:gd name="connsiteX61" fmla="*/ 1026932 w 2052060"/>
                <a:gd name="connsiteY61" fmla="*/ 250536 h 2052060"/>
                <a:gd name="connsiteX62" fmla="*/ 923630 w 2052060"/>
                <a:gd name="connsiteY62" fmla="*/ 250536 h 2052060"/>
                <a:gd name="connsiteX63" fmla="*/ 1026030 w 2052060"/>
                <a:gd name="connsiteY63" fmla="*/ 0 h 2052060"/>
                <a:gd name="connsiteX64" fmla="*/ 2052060 w 2052060"/>
                <a:gd name="connsiteY64" fmla="*/ 1026030 h 2052060"/>
                <a:gd name="connsiteX65" fmla="*/ 1026030 w 2052060"/>
                <a:gd name="connsiteY65" fmla="*/ 2052060 h 2052060"/>
                <a:gd name="connsiteX66" fmla="*/ 0 w 2052060"/>
                <a:gd name="connsiteY66" fmla="*/ 1026030 h 2052060"/>
                <a:gd name="connsiteX67" fmla="*/ 1026030 w 2052060"/>
                <a:gd name="connsiteY67" fmla="*/ 0 h 20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52060" h="2052060">
                  <a:moveTo>
                    <a:pt x="1026932" y="867038"/>
                  </a:moveTo>
                  <a:cubicBezTo>
                    <a:pt x="1113274" y="867038"/>
                    <a:pt x="1184380" y="938172"/>
                    <a:pt x="1184380" y="1026244"/>
                  </a:cubicBezTo>
                  <a:cubicBezTo>
                    <a:pt x="1184380" y="1029631"/>
                    <a:pt x="1184380" y="1033019"/>
                    <a:pt x="1184380" y="1036406"/>
                  </a:cubicBezTo>
                  <a:lnTo>
                    <a:pt x="1184403" y="1036406"/>
                  </a:lnTo>
                  <a:cubicBezTo>
                    <a:pt x="1179323" y="1098614"/>
                    <a:pt x="1139955" y="1150349"/>
                    <a:pt x="1085587" y="1172328"/>
                  </a:cubicBezTo>
                  <a:lnTo>
                    <a:pt x="1026933" y="1183674"/>
                  </a:lnTo>
                  <a:lnTo>
                    <a:pt x="967300" y="1172328"/>
                  </a:lnTo>
                  <a:cubicBezTo>
                    <a:pt x="912217" y="1150349"/>
                    <a:pt x="872849" y="1098614"/>
                    <a:pt x="867769" y="1036406"/>
                  </a:cubicBezTo>
                  <a:lnTo>
                    <a:pt x="867745" y="1036406"/>
                  </a:lnTo>
                  <a:cubicBezTo>
                    <a:pt x="867745" y="1033019"/>
                    <a:pt x="867745" y="1029631"/>
                    <a:pt x="867745" y="1026244"/>
                  </a:cubicBezTo>
                  <a:cubicBezTo>
                    <a:pt x="867745" y="938172"/>
                    <a:pt x="938871" y="867038"/>
                    <a:pt x="1026932" y="867038"/>
                  </a:cubicBezTo>
                  <a:close/>
                  <a:moveTo>
                    <a:pt x="923630" y="250536"/>
                  </a:moveTo>
                  <a:cubicBezTo>
                    <a:pt x="889761" y="406355"/>
                    <a:pt x="889761" y="406355"/>
                    <a:pt x="889761" y="406355"/>
                  </a:cubicBezTo>
                  <a:cubicBezTo>
                    <a:pt x="849117" y="416517"/>
                    <a:pt x="808474" y="428373"/>
                    <a:pt x="769524" y="445310"/>
                  </a:cubicBezTo>
                  <a:cubicBezTo>
                    <a:pt x="650981" y="340301"/>
                    <a:pt x="650981" y="340301"/>
                    <a:pt x="650981" y="340301"/>
                  </a:cubicBezTo>
                  <a:cubicBezTo>
                    <a:pt x="486714" y="458859"/>
                    <a:pt x="486714" y="458859"/>
                    <a:pt x="486714" y="458859"/>
                  </a:cubicBezTo>
                  <a:cubicBezTo>
                    <a:pt x="552759" y="604516"/>
                    <a:pt x="552759" y="604516"/>
                    <a:pt x="552759" y="604516"/>
                  </a:cubicBezTo>
                  <a:cubicBezTo>
                    <a:pt x="523970" y="636696"/>
                    <a:pt x="500261" y="670570"/>
                    <a:pt x="478246" y="707831"/>
                  </a:cubicBezTo>
                  <a:cubicBezTo>
                    <a:pt x="319060" y="690894"/>
                    <a:pt x="319060" y="690894"/>
                    <a:pt x="319060" y="690894"/>
                  </a:cubicBezTo>
                  <a:cubicBezTo>
                    <a:pt x="256401" y="883974"/>
                    <a:pt x="256401" y="883974"/>
                    <a:pt x="256401" y="883974"/>
                  </a:cubicBezTo>
                  <a:cubicBezTo>
                    <a:pt x="395266" y="963578"/>
                    <a:pt x="395266" y="963578"/>
                    <a:pt x="395266" y="963578"/>
                  </a:cubicBezTo>
                  <a:cubicBezTo>
                    <a:pt x="391879" y="988983"/>
                    <a:pt x="391879" y="1012695"/>
                    <a:pt x="391879" y="1036406"/>
                  </a:cubicBezTo>
                  <a:lnTo>
                    <a:pt x="391971" y="1036406"/>
                  </a:lnTo>
                  <a:cubicBezTo>
                    <a:pt x="391971" y="1055026"/>
                    <a:pt x="393665" y="1071954"/>
                    <a:pt x="395358" y="1090574"/>
                  </a:cubicBezTo>
                  <a:cubicBezTo>
                    <a:pt x="258206" y="1170133"/>
                    <a:pt x="258206" y="1170133"/>
                    <a:pt x="258206" y="1170133"/>
                  </a:cubicBezTo>
                  <a:cubicBezTo>
                    <a:pt x="320856" y="1363105"/>
                    <a:pt x="320856" y="1363105"/>
                    <a:pt x="320856" y="1363105"/>
                  </a:cubicBezTo>
                  <a:cubicBezTo>
                    <a:pt x="480019" y="1346177"/>
                    <a:pt x="480019" y="1346177"/>
                    <a:pt x="480019" y="1346177"/>
                  </a:cubicBezTo>
                  <a:cubicBezTo>
                    <a:pt x="500338" y="1383418"/>
                    <a:pt x="525737" y="1417272"/>
                    <a:pt x="552828" y="1447742"/>
                  </a:cubicBezTo>
                  <a:cubicBezTo>
                    <a:pt x="488486" y="1595010"/>
                    <a:pt x="488486" y="1595010"/>
                    <a:pt x="488486" y="1595010"/>
                  </a:cubicBezTo>
                  <a:cubicBezTo>
                    <a:pt x="654422" y="1713502"/>
                    <a:pt x="654422" y="1713502"/>
                    <a:pt x="654422" y="1713502"/>
                  </a:cubicBezTo>
                  <a:cubicBezTo>
                    <a:pt x="772948" y="1606859"/>
                    <a:pt x="772948" y="1606859"/>
                    <a:pt x="772948" y="1606859"/>
                  </a:cubicBezTo>
                  <a:cubicBezTo>
                    <a:pt x="791574" y="1615323"/>
                    <a:pt x="811893" y="1622094"/>
                    <a:pt x="830518" y="1628865"/>
                  </a:cubicBezTo>
                  <a:cubicBezTo>
                    <a:pt x="850837" y="1635636"/>
                    <a:pt x="871156" y="1640714"/>
                    <a:pt x="891475" y="1645792"/>
                  </a:cubicBezTo>
                  <a:cubicBezTo>
                    <a:pt x="925339" y="1801524"/>
                    <a:pt x="925339" y="1801524"/>
                    <a:pt x="925339" y="1801524"/>
                  </a:cubicBezTo>
                  <a:cubicBezTo>
                    <a:pt x="1001535" y="1801524"/>
                    <a:pt x="1020583" y="1801524"/>
                    <a:pt x="1025346" y="1801524"/>
                  </a:cubicBezTo>
                  <a:lnTo>
                    <a:pt x="1026932" y="1801524"/>
                  </a:lnTo>
                  <a:lnTo>
                    <a:pt x="1026933" y="1801524"/>
                  </a:lnTo>
                  <a:lnTo>
                    <a:pt x="1060466" y="1801524"/>
                  </a:lnTo>
                  <a:cubicBezTo>
                    <a:pt x="1128526" y="1801524"/>
                    <a:pt x="1128526" y="1801524"/>
                    <a:pt x="1128526" y="1801524"/>
                  </a:cubicBezTo>
                  <a:cubicBezTo>
                    <a:pt x="1162391" y="1644099"/>
                    <a:pt x="1162391" y="1644099"/>
                    <a:pt x="1162391" y="1644099"/>
                  </a:cubicBezTo>
                  <a:cubicBezTo>
                    <a:pt x="1203028" y="1635636"/>
                    <a:pt x="1243666" y="1622094"/>
                    <a:pt x="1282610" y="1605166"/>
                  </a:cubicBezTo>
                  <a:cubicBezTo>
                    <a:pt x="1401136" y="1711809"/>
                    <a:pt x="1401136" y="1711809"/>
                    <a:pt x="1401136" y="1711809"/>
                  </a:cubicBezTo>
                  <a:cubicBezTo>
                    <a:pt x="1565380" y="1591625"/>
                    <a:pt x="1565380" y="1591625"/>
                    <a:pt x="1565380" y="1591625"/>
                  </a:cubicBezTo>
                  <a:cubicBezTo>
                    <a:pt x="1499344" y="1446049"/>
                    <a:pt x="1499344" y="1446049"/>
                    <a:pt x="1499344" y="1446049"/>
                  </a:cubicBezTo>
                  <a:cubicBezTo>
                    <a:pt x="1528129" y="1415580"/>
                    <a:pt x="1551834" y="1381725"/>
                    <a:pt x="1573846" y="1344485"/>
                  </a:cubicBezTo>
                  <a:cubicBezTo>
                    <a:pt x="1733010" y="1361412"/>
                    <a:pt x="1733010" y="1361412"/>
                    <a:pt x="1733010" y="1361412"/>
                  </a:cubicBezTo>
                  <a:cubicBezTo>
                    <a:pt x="1795659" y="1166747"/>
                    <a:pt x="1795659" y="1166747"/>
                    <a:pt x="1795659" y="1166747"/>
                  </a:cubicBezTo>
                  <a:cubicBezTo>
                    <a:pt x="1656814" y="1087188"/>
                    <a:pt x="1656814" y="1087188"/>
                    <a:pt x="1656814" y="1087188"/>
                  </a:cubicBezTo>
                  <a:cubicBezTo>
                    <a:pt x="1658507" y="1070261"/>
                    <a:pt x="1660201" y="1053334"/>
                    <a:pt x="1660201" y="1036406"/>
                  </a:cubicBezTo>
                  <a:lnTo>
                    <a:pt x="1660108" y="1036406"/>
                  </a:lnTo>
                  <a:cubicBezTo>
                    <a:pt x="1660108" y="1012695"/>
                    <a:pt x="1660108" y="987289"/>
                    <a:pt x="1656722" y="961884"/>
                  </a:cubicBezTo>
                  <a:cubicBezTo>
                    <a:pt x="1793854" y="882281"/>
                    <a:pt x="1793854" y="882281"/>
                    <a:pt x="1793854" y="882281"/>
                  </a:cubicBezTo>
                  <a:cubicBezTo>
                    <a:pt x="1731214" y="689201"/>
                    <a:pt x="1731214" y="689201"/>
                    <a:pt x="1731214" y="689201"/>
                  </a:cubicBezTo>
                  <a:cubicBezTo>
                    <a:pt x="1572073" y="704444"/>
                    <a:pt x="1572073" y="704444"/>
                    <a:pt x="1572073" y="704444"/>
                  </a:cubicBezTo>
                  <a:cubicBezTo>
                    <a:pt x="1551757" y="668876"/>
                    <a:pt x="1526363" y="635003"/>
                    <a:pt x="1499275" y="602823"/>
                  </a:cubicBezTo>
                  <a:cubicBezTo>
                    <a:pt x="1563608" y="457166"/>
                    <a:pt x="1563608" y="457166"/>
                    <a:pt x="1563608" y="457166"/>
                  </a:cubicBezTo>
                  <a:cubicBezTo>
                    <a:pt x="1397696" y="338608"/>
                    <a:pt x="1397696" y="338608"/>
                    <a:pt x="1397696" y="338608"/>
                  </a:cubicBezTo>
                  <a:cubicBezTo>
                    <a:pt x="1279187" y="445310"/>
                    <a:pt x="1279187" y="445310"/>
                    <a:pt x="1279187" y="445310"/>
                  </a:cubicBezTo>
                  <a:cubicBezTo>
                    <a:pt x="1260564" y="436842"/>
                    <a:pt x="1240248" y="430067"/>
                    <a:pt x="1219932" y="423292"/>
                  </a:cubicBezTo>
                  <a:cubicBezTo>
                    <a:pt x="1201309" y="416517"/>
                    <a:pt x="1180994" y="411436"/>
                    <a:pt x="1160678" y="406355"/>
                  </a:cubicBezTo>
                  <a:cubicBezTo>
                    <a:pt x="1126818" y="250536"/>
                    <a:pt x="1126818" y="250536"/>
                    <a:pt x="1126818" y="250536"/>
                  </a:cubicBezTo>
                  <a:cubicBezTo>
                    <a:pt x="1026932" y="250536"/>
                    <a:pt x="1026932" y="250536"/>
                    <a:pt x="1026932" y="250536"/>
                  </a:cubicBezTo>
                  <a:cubicBezTo>
                    <a:pt x="923630" y="250536"/>
                    <a:pt x="923630" y="250536"/>
                    <a:pt x="923630" y="250536"/>
                  </a:cubicBezTo>
                  <a:close/>
                  <a:moveTo>
                    <a:pt x="1026030" y="0"/>
                  </a:moveTo>
                  <a:cubicBezTo>
                    <a:pt x="1592691" y="0"/>
                    <a:pt x="2052060" y="459369"/>
                    <a:pt x="2052060" y="1026030"/>
                  </a:cubicBezTo>
                  <a:cubicBezTo>
                    <a:pt x="2052060" y="1592691"/>
                    <a:pt x="1592691" y="2052060"/>
                    <a:pt x="1026030" y="2052060"/>
                  </a:cubicBezTo>
                  <a:cubicBezTo>
                    <a:pt x="459369" y="2052060"/>
                    <a:pt x="0" y="1592691"/>
                    <a:pt x="0" y="1026030"/>
                  </a:cubicBezTo>
                  <a:cubicBezTo>
                    <a:pt x="0" y="459369"/>
                    <a:pt x="459369" y="0"/>
                    <a:pt x="10260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733AE7F-FB18-45C0-ADDA-378EE75F7505}"/>
              </a:ext>
            </a:extLst>
          </p:cNvPr>
          <p:cNvSpPr/>
          <p:nvPr/>
        </p:nvSpPr>
        <p:spPr>
          <a:xfrm>
            <a:off x="7448418" y="2949397"/>
            <a:ext cx="683121" cy="455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75%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40385" y="6242858"/>
            <a:ext cx="1695797" cy="44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7" grpId="0"/>
      <p:bldP spid="33" grpId="0"/>
      <p:bldP spid="34" grpId="0"/>
      <p:bldP spid="58" grpId="0"/>
      <p:bldP spid="35" grpId="0"/>
      <p:bldP spid="36" grpId="0"/>
      <p:bldP spid="59" grpId="0"/>
      <p:bldP spid="37" grpId="0"/>
      <p:bldP spid="38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Implimentări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realizări</a:t>
            </a:r>
            <a:r>
              <a:rPr lang="en-US" b="1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perioada</a:t>
            </a:r>
            <a:r>
              <a:rPr lang="en-US" sz="1200" dirty="0"/>
              <a:t> </a:t>
            </a:r>
            <a:r>
              <a:rPr lang="en-US" sz="1200" dirty="0" err="1"/>
              <a:t>anilor</a:t>
            </a:r>
            <a:r>
              <a:rPr lang="en-US" sz="1200" dirty="0"/>
              <a:t> de </a:t>
            </a:r>
            <a:r>
              <a:rPr lang="en-US" sz="1200" dirty="0" err="1"/>
              <a:t>gestiune</a:t>
            </a:r>
            <a:r>
              <a:rPr lang="en-US" sz="1200" dirty="0"/>
              <a:t> 2015 - 2018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6BD9A92-7F54-0C49-BD50-25083E326634}"/>
              </a:ext>
            </a:extLst>
          </p:cNvPr>
          <p:cNvSpPr/>
          <p:nvPr/>
        </p:nvSpPr>
        <p:spPr>
          <a:xfrm>
            <a:off x="6841303" y="1982366"/>
            <a:ext cx="2120658" cy="291364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766185E-B299-6744-90BD-E7A73A95BD15}"/>
              </a:ext>
            </a:extLst>
          </p:cNvPr>
          <p:cNvSpPr/>
          <p:nvPr/>
        </p:nvSpPr>
        <p:spPr>
          <a:xfrm>
            <a:off x="6891526" y="2907774"/>
            <a:ext cx="2050132" cy="3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Cadrul</a:t>
            </a:r>
            <a:r>
              <a:rPr lang="en-US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normativ</a:t>
            </a:r>
            <a:r>
              <a:rPr lang="en-US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intern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13B475A-91BD-884C-9B05-140593471C89}"/>
              </a:ext>
            </a:extLst>
          </p:cNvPr>
          <p:cNvSpPr/>
          <p:nvPr/>
        </p:nvSpPr>
        <p:spPr>
          <a:xfrm>
            <a:off x="6920535" y="3800528"/>
            <a:ext cx="2050132" cy="6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Revizuire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tuturor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actelor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normative interne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existente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elaborarea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regulamente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instrucțíuni</a:t>
            </a:r>
            <a:endParaRPr lang="en-US" sz="1100" dirty="0">
              <a:solidFill>
                <a:schemeClr val="bg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09EC6505-EC26-7B4E-89BB-58177C78A58E}"/>
              </a:ext>
            </a:extLst>
          </p:cNvPr>
          <p:cNvGrpSpPr/>
          <p:nvPr/>
        </p:nvGrpSpPr>
        <p:grpSpPr>
          <a:xfrm>
            <a:off x="7570045" y="2123502"/>
            <a:ext cx="609810" cy="609810"/>
            <a:chOff x="7599839" y="5350907"/>
            <a:chExt cx="410024" cy="410024"/>
          </a:xfrm>
          <a:solidFill>
            <a:schemeClr val="bg2"/>
          </a:solidFill>
        </p:grpSpPr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xmlns="" id="{667F9FF1-E261-094C-8AF9-222B4AD7C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839" y="5350907"/>
              <a:ext cx="410024" cy="410024"/>
            </a:xfrm>
            <a:custGeom>
              <a:avLst/>
              <a:gdLst>
                <a:gd name="T0" fmla="*/ 252 w 723"/>
                <a:gd name="T1" fmla="*/ 627 h 724"/>
                <a:gd name="T2" fmla="*/ 168 w 723"/>
                <a:gd name="T3" fmla="*/ 651 h 724"/>
                <a:gd name="T4" fmla="*/ 156 w 723"/>
                <a:gd name="T5" fmla="*/ 711 h 724"/>
                <a:gd name="T6" fmla="*/ 554 w 723"/>
                <a:gd name="T7" fmla="*/ 723 h 724"/>
                <a:gd name="T8" fmla="*/ 566 w 723"/>
                <a:gd name="T9" fmla="*/ 663 h 724"/>
                <a:gd name="T10" fmla="*/ 469 w 723"/>
                <a:gd name="T11" fmla="*/ 651 h 724"/>
                <a:gd name="T12" fmla="*/ 662 w 723"/>
                <a:gd name="T13" fmla="*/ 627 h 724"/>
                <a:gd name="T14" fmla="*/ 722 w 723"/>
                <a:gd name="T15" fmla="*/ 169 h 724"/>
                <a:gd name="T16" fmla="*/ 426 w 723"/>
                <a:gd name="T17" fmla="*/ 109 h 724"/>
                <a:gd name="T18" fmla="*/ 312 w 723"/>
                <a:gd name="T19" fmla="*/ 78 h 724"/>
                <a:gd name="T20" fmla="*/ 197 w 723"/>
                <a:gd name="T21" fmla="*/ 13 h 724"/>
                <a:gd name="T22" fmla="*/ 196 w 723"/>
                <a:gd name="T23" fmla="*/ 109 h 724"/>
                <a:gd name="T24" fmla="*/ 0 w 723"/>
                <a:gd name="T25" fmla="*/ 169 h 724"/>
                <a:gd name="T26" fmla="*/ 60 w 723"/>
                <a:gd name="T27" fmla="*/ 627 h 724"/>
                <a:gd name="T28" fmla="*/ 542 w 723"/>
                <a:gd name="T29" fmla="*/ 699 h 724"/>
                <a:gd name="T30" fmla="*/ 180 w 723"/>
                <a:gd name="T31" fmla="*/ 675 h 724"/>
                <a:gd name="T32" fmla="*/ 277 w 723"/>
                <a:gd name="T33" fmla="*/ 651 h 724"/>
                <a:gd name="T34" fmla="*/ 445 w 723"/>
                <a:gd name="T35" fmla="*/ 627 h 724"/>
                <a:gd name="T36" fmla="*/ 277 w 723"/>
                <a:gd name="T37" fmla="*/ 651 h 724"/>
                <a:gd name="T38" fmla="*/ 60 w 723"/>
                <a:gd name="T39" fmla="*/ 603 h 724"/>
                <a:gd name="T40" fmla="*/ 24 w 723"/>
                <a:gd name="T41" fmla="*/ 531 h 724"/>
                <a:gd name="T42" fmla="*/ 698 w 723"/>
                <a:gd name="T43" fmla="*/ 567 h 724"/>
                <a:gd name="T44" fmla="*/ 56 w 723"/>
                <a:gd name="T45" fmla="*/ 372 h 724"/>
                <a:gd name="T46" fmla="*/ 113 w 723"/>
                <a:gd name="T47" fmla="*/ 297 h 724"/>
                <a:gd name="T48" fmla="*/ 139 w 723"/>
                <a:gd name="T49" fmla="*/ 438 h 724"/>
                <a:gd name="T50" fmla="*/ 56 w 723"/>
                <a:gd name="T51" fmla="*/ 372 h 724"/>
                <a:gd name="T52" fmla="*/ 80 w 723"/>
                <a:gd name="T53" fmla="*/ 463 h 724"/>
                <a:gd name="T54" fmla="*/ 31 w 723"/>
                <a:gd name="T55" fmla="*/ 447 h 724"/>
                <a:gd name="T56" fmla="*/ 31 w 723"/>
                <a:gd name="T57" fmla="*/ 413 h 724"/>
                <a:gd name="T58" fmla="*/ 96 w 723"/>
                <a:gd name="T59" fmla="*/ 447 h 724"/>
                <a:gd name="T60" fmla="*/ 213 w 723"/>
                <a:gd name="T61" fmla="*/ 397 h 724"/>
                <a:gd name="T62" fmla="*/ 273 w 723"/>
                <a:gd name="T63" fmla="*/ 504 h 724"/>
                <a:gd name="T64" fmla="*/ 193 w 723"/>
                <a:gd name="T65" fmla="*/ 418 h 724"/>
                <a:gd name="T66" fmla="*/ 662 w 723"/>
                <a:gd name="T67" fmla="*/ 133 h 724"/>
                <a:gd name="T68" fmla="*/ 698 w 723"/>
                <a:gd name="T69" fmla="*/ 507 h 724"/>
                <a:gd name="T70" fmla="*/ 322 w 723"/>
                <a:gd name="T71" fmla="*/ 489 h 724"/>
                <a:gd name="T72" fmla="*/ 322 w 723"/>
                <a:gd name="T73" fmla="*/ 472 h 724"/>
                <a:gd name="T74" fmla="*/ 433 w 723"/>
                <a:gd name="T75" fmla="*/ 300 h 724"/>
                <a:gd name="T76" fmla="*/ 455 w 723"/>
                <a:gd name="T77" fmla="*/ 308 h 724"/>
                <a:gd name="T78" fmla="*/ 480 w 723"/>
                <a:gd name="T79" fmla="*/ 247 h 724"/>
                <a:gd name="T80" fmla="*/ 431 w 723"/>
                <a:gd name="T81" fmla="*/ 133 h 724"/>
                <a:gd name="T82" fmla="*/ 406 w 723"/>
                <a:gd name="T83" fmla="*/ 124 h 724"/>
                <a:gd name="T84" fmla="*/ 396 w 723"/>
                <a:gd name="T85" fmla="*/ 163 h 724"/>
                <a:gd name="T86" fmla="*/ 375 w 723"/>
                <a:gd name="T87" fmla="*/ 88 h 724"/>
                <a:gd name="T88" fmla="*/ 222 w 723"/>
                <a:gd name="T89" fmla="*/ 27 h 724"/>
                <a:gd name="T90" fmla="*/ 302 w 723"/>
                <a:gd name="T91" fmla="*/ 103 h 724"/>
                <a:gd name="T92" fmla="*/ 463 w 723"/>
                <a:gd name="T93" fmla="*/ 264 h 724"/>
                <a:gd name="T94" fmla="*/ 463 w 723"/>
                <a:gd name="T95" fmla="*/ 280 h 724"/>
                <a:gd name="T96" fmla="*/ 455 w 723"/>
                <a:gd name="T97" fmla="*/ 284 h 724"/>
                <a:gd name="T98" fmla="*/ 447 w 723"/>
                <a:gd name="T99" fmla="*/ 280 h 724"/>
                <a:gd name="T100" fmla="*/ 210 w 723"/>
                <a:gd name="T101" fmla="*/ 39 h 724"/>
                <a:gd name="T102" fmla="*/ 223 w 723"/>
                <a:gd name="T103" fmla="*/ 90 h 724"/>
                <a:gd name="T104" fmla="*/ 404 w 723"/>
                <a:gd name="T105" fmla="*/ 271 h 724"/>
                <a:gd name="T106" fmla="*/ 130 w 723"/>
                <a:gd name="T107" fmla="*/ 280 h 724"/>
                <a:gd name="T108" fmla="*/ 60 w 723"/>
                <a:gd name="T109" fmla="*/ 133 h 724"/>
                <a:gd name="T110" fmla="*/ 105 w 723"/>
                <a:gd name="T111" fmla="*/ 272 h 724"/>
                <a:gd name="T112" fmla="*/ 31 w 723"/>
                <a:gd name="T113" fmla="*/ 379 h 724"/>
                <a:gd name="T114" fmla="*/ 24 w 723"/>
                <a:gd name="T115" fmla="*/ 169 h 724"/>
                <a:gd name="T116" fmla="*/ 29 w 723"/>
                <a:gd name="T117" fmla="*/ 480 h 724"/>
                <a:gd name="T118" fmla="*/ 115 w 723"/>
                <a:gd name="T119" fmla="*/ 462 h 724"/>
                <a:gd name="T120" fmla="*/ 229 w 723"/>
                <a:gd name="T121" fmla="*/ 507 h 724"/>
                <a:gd name="T122" fmla="*/ 24 w 723"/>
                <a:gd name="T123" fmla="*/ 47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724">
                  <a:moveTo>
                    <a:pt x="60" y="627"/>
                  </a:moveTo>
                  <a:lnTo>
                    <a:pt x="252" y="627"/>
                  </a:lnTo>
                  <a:lnTo>
                    <a:pt x="252" y="651"/>
                  </a:lnTo>
                  <a:lnTo>
                    <a:pt x="168" y="651"/>
                  </a:lnTo>
                  <a:cubicBezTo>
                    <a:pt x="161" y="651"/>
                    <a:pt x="156" y="656"/>
                    <a:pt x="156" y="663"/>
                  </a:cubicBezTo>
                  <a:lnTo>
                    <a:pt x="156" y="711"/>
                  </a:lnTo>
                  <a:cubicBezTo>
                    <a:pt x="156" y="718"/>
                    <a:pt x="161" y="723"/>
                    <a:pt x="168" y="723"/>
                  </a:cubicBezTo>
                  <a:lnTo>
                    <a:pt x="554" y="723"/>
                  </a:lnTo>
                  <a:cubicBezTo>
                    <a:pt x="560" y="723"/>
                    <a:pt x="566" y="718"/>
                    <a:pt x="566" y="711"/>
                  </a:cubicBezTo>
                  <a:lnTo>
                    <a:pt x="566" y="663"/>
                  </a:lnTo>
                  <a:cubicBezTo>
                    <a:pt x="566" y="656"/>
                    <a:pt x="560" y="651"/>
                    <a:pt x="554" y="651"/>
                  </a:cubicBezTo>
                  <a:lnTo>
                    <a:pt x="469" y="651"/>
                  </a:lnTo>
                  <a:lnTo>
                    <a:pt x="469" y="627"/>
                  </a:lnTo>
                  <a:lnTo>
                    <a:pt x="662" y="627"/>
                  </a:lnTo>
                  <a:cubicBezTo>
                    <a:pt x="695" y="627"/>
                    <a:pt x="722" y="600"/>
                    <a:pt x="722" y="567"/>
                  </a:cubicBezTo>
                  <a:lnTo>
                    <a:pt x="722" y="169"/>
                  </a:lnTo>
                  <a:cubicBezTo>
                    <a:pt x="722" y="136"/>
                    <a:pt x="695" y="109"/>
                    <a:pt x="662" y="109"/>
                  </a:cubicBezTo>
                  <a:lnTo>
                    <a:pt x="426" y="109"/>
                  </a:lnTo>
                  <a:cubicBezTo>
                    <a:pt x="418" y="87"/>
                    <a:pt x="400" y="70"/>
                    <a:pt x="377" y="63"/>
                  </a:cubicBezTo>
                  <a:cubicBezTo>
                    <a:pt x="354" y="57"/>
                    <a:pt x="330" y="63"/>
                    <a:pt x="312" y="78"/>
                  </a:cubicBezTo>
                  <a:lnTo>
                    <a:pt x="247" y="13"/>
                  </a:lnTo>
                  <a:cubicBezTo>
                    <a:pt x="233" y="0"/>
                    <a:pt x="211" y="0"/>
                    <a:pt x="197" y="13"/>
                  </a:cubicBezTo>
                  <a:cubicBezTo>
                    <a:pt x="184" y="26"/>
                    <a:pt x="183" y="47"/>
                    <a:pt x="194" y="61"/>
                  </a:cubicBezTo>
                  <a:cubicBezTo>
                    <a:pt x="199" y="77"/>
                    <a:pt x="200" y="93"/>
                    <a:pt x="196" y="109"/>
                  </a:cubicBezTo>
                  <a:lnTo>
                    <a:pt x="60" y="109"/>
                  </a:lnTo>
                  <a:cubicBezTo>
                    <a:pt x="27" y="109"/>
                    <a:pt x="0" y="136"/>
                    <a:pt x="0" y="169"/>
                  </a:cubicBezTo>
                  <a:lnTo>
                    <a:pt x="0" y="567"/>
                  </a:lnTo>
                  <a:cubicBezTo>
                    <a:pt x="0" y="600"/>
                    <a:pt x="27" y="627"/>
                    <a:pt x="60" y="627"/>
                  </a:cubicBezTo>
                  <a:close/>
                  <a:moveTo>
                    <a:pt x="542" y="675"/>
                  </a:moveTo>
                  <a:lnTo>
                    <a:pt x="542" y="699"/>
                  </a:lnTo>
                  <a:lnTo>
                    <a:pt x="180" y="699"/>
                  </a:lnTo>
                  <a:lnTo>
                    <a:pt x="180" y="675"/>
                  </a:lnTo>
                  <a:lnTo>
                    <a:pt x="542" y="675"/>
                  </a:lnTo>
                  <a:close/>
                  <a:moveTo>
                    <a:pt x="277" y="651"/>
                  </a:moveTo>
                  <a:lnTo>
                    <a:pt x="277" y="627"/>
                  </a:lnTo>
                  <a:lnTo>
                    <a:pt x="445" y="627"/>
                  </a:lnTo>
                  <a:lnTo>
                    <a:pt x="445" y="651"/>
                  </a:lnTo>
                  <a:lnTo>
                    <a:pt x="277" y="651"/>
                  </a:lnTo>
                  <a:close/>
                  <a:moveTo>
                    <a:pt x="662" y="603"/>
                  </a:moveTo>
                  <a:lnTo>
                    <a:pt x="60" y="603"/>
                  </a:lnTo>
                  <a:cubicBezTo>
                    <a:pt x="40" y="603"/>
                    <a:pt x="24" y="587"/>
                    <a:pt x="24" y="567"/>
                  </a:cubicBezTo>
                  <a:lnTo>
                    <a:pt x="24" y="531"/>
                  </a:lnTo>
                  <a:lnTo>
                    <a:pt x="698" y="531"/>
                  </a:lnTo>
                  <a:lnTo>
                    <a:pt x="698" y="567"/>
                  </a:lnTo>
                  <a:cubicBezTo>
                    <a:pt x="698" y="587"/>
                    <a:pt x="682" y="603"/>
                    <a:pt x="662" y="603"/>
                  </a:cubicBezTo>
                  <a:close/>
                  <a:moveTo>
                    <a:pt x="56" y="372"/>
                  </a:moveTo>
                  <a:cubicBezTo>
                    <a:pt x="51" y="368"/>
                    <a:pt x="51" y="360"/>
                    <a:pt x="56" y="355"/>
                  </a:cubicBezTo>
                  <a:lnTo>
                    <a:pt x="113" y="297"/>
                  </a:lnTo>
                  <a:lnTo>
                    <a:pt x="196" y="380"/>
                  </a:lnTo>
                  <a:lnTo>
                    <a:pt x="139" y="438"/>
                  </a:lnTo>
                  <a:cubicBezTo>
                    <a:pt x="134" y="443"/>
                    <a:pt x="126" y="443"/>
                    <a:pt x="122" y="438"/>
                  </a:cubicBezTo>
                  <a:lnTo>
                    <a:pt x="56" y="372"/>
                  </a:lnTo>
                  <a:close/>
                  <a:moveTo>
                    <a:pt x="96" y="447"/>
                  </a:moveTo>
                  <a:lnTo>
                    <a:pt x="80" y="463"/>
                  </a:lnTo>
                  <a:cubicBezTo>
                    <a:pt x="71" y="472"/>
                    <a:pt x="56" y="472"/>
                    <a:pt x="46" y="463"/>
                  </a:cubicBezTo>
                  <a:lnTo>
                    <a:pt x="31" y="447"/>
                  </a:lnTo>
                  <a:cubicBezTo>
                    <a:pt x="26" y="443"/>
                    <a:pt x="24" y="437"/>
                    <a:pt x="24" y="430"/>
                  </a:cubicBezTo>
                  <a:cubicBezTo>
                    <a:pt x="24" y="424"/>
                    <a:pt x="26" y="418"/>
                    <a:pt x="31" y="413"/>
                  </a:cubicBezTo>
                  <a:lnTo>
                    <a:pt x="47" y="397"/>
                  </a:lnTo>
                  <a:lnTo>
                    <a:pt x="96" y="447"/>
                  </a:lnTo>
                  <a:close/>
                  <a:moveTo>
                    <a:pt x="193" y="418"/>
                  </a:moveTo>
                  <a:lnTo>
                    <a:pt x="213" y="397"/>
                  </a:lnTo>
                  <a:lnTo>
                    <a:pt x="296" y="480"/>
                  </a:lnTo>
                  <a:lnTo>
                    <a:pt x="273" y="504"/>
                  </a:lnTo>
                  <a:lnTo>
                    <a:pt x="167" y="444"/>
                  </a:lnTo>
                  <a:lnTo>
                    <a:pt x="193" y="418"/>
                  </a:lnTo>
                  <a:close/>
                  <a:moveTo>
                    <a:pt x="431" y="133"/>
                  </a:moveTo>
                  <a:lnTo>
                    <a:pt x="662" y="133"/>
                  </a:lnTo>
                  <a:cubicBezTo>
                    <a:pt x="682" y="133"/>
                    <a:pt x="698" y="149"/>
                    <a:pt x="698" y="169"/>
                  </a:cubicBezTo>
                  <a:lnTo>
                    <a:pt x="698" y="507"/>
                  </a:lnTo>
                  <a:lnTo>
                    <a:pt x="304" y="507"/>
                  </a:lnTo>
                  <a:lnTo>
                    <a:pt x="322" y="489"/>
                  </a:lnTo>
                  <a:cubicBezTo>
                    <a:pt x="324" y="487"/>
                    <a:pt x="326" y="484"/>
                    <a:pt x="326" y="480"/>
                  </a:cubicBezTo>
                  <a:cubicBezTo>
                    <a:pt x="326" y="477"/>
                    <a:pt x="324" y="474"/>
                    <a:pt x="322" y="472"/>
                  </a:cubicBezTo>
                  <a:lnTo>
                    <a:pt x="231" y="381"/>
                  </a:lnTo>
                  <a:cubicBezTo>
                    <a:pt x="276" y="345"/>
                    <a:pt x="375" y="278"/>
                    <a:pt x="433" y="300"/>
                  </a:cubicBezTo>
                  <a:cubicBezTo>
                    <a:pt x="439" y="305"/>
                    <a:pt x="447" y="308"/>
                    <a:pt x="455" y="308"/>
                  </a:cubicBezTo>
                  <a:lnTo>
                    <a:pt x="455" y="308"/>
                  </a:lnTo>
                  <a:cubicBezTo>
                    <a:pt x="470" y="308"/>
                    <a:pt x="483" y="299"/>
                    <a:pt x="488" y="286"/>
                  </a:cubicBezTo>
                  <a:cubicBezTo>
                    <a:pt x="494" y="272"/>
                    <a:pt x="491" y="257"/>
                    <a:pt x="480" y="247"/>
                  </a:cubicBezTo>
                  <a:lnTo>
                    <a:pt x="413" y="180"/>
                  </a:lnTo>
                  <a:cubicBezTo>
                    <a:pt x="424" y="167"/>
                    <a:pt x="431" y="150"/>
                    <a:pt x="431" y="133"/>
                  </a:cubicBezTo>
                  <a:close/>
                  <a:moveTo>
                    <a:pt x="375" y="88"/>
                  </a:moveTo>
                  <a:cubicBezTo>
                    <a:pt x="391" y="94"/>
                    <a:pt x="402" y="107"/>
                    <a:pt x="406" y="124"/>
                  </a:cubicBezTo>
                  <a:cubicBezTo>
                    <a:pt x="406" y="127"/>
                    <a:pt x="407" y="130"/>
                    <a:pt x="407" y="133"/>
                  </a:cubicBezTo>
                  <a:cubicBezTo>
                    <a:pt x="407" y="144"/>
                    <a:pt x="403" y="154"/>
                    <a:pt x="396" y="163"/>
                  </a:cubicBezTo>
                  <a:lnTo>
                    <a:pt x="329" y="95"/>
                  </a:lnTo>
                  <a:cubicBezTo>
                    <a:pt x="342" y="85"/>
                    <a:pt x="359" y="82"/>
                    <a:pt x="375" y="88"/>
                  </a:cubicBezTo>
                  <a:close/>
                  <a:moveTo>
                    <a:pt x="214" y="30"/>
                  </a:moveTo>
                  <a:cubicBezTo>
                    <a:pt x="216" y="28"/>
                    <a:pt x="219" y="27"/>
                    <a:pt x="222" y="27"/>
                  </a:cubicBezTo>
                  <a:cubicBezTo>
                    <a:pt x="225" y="27"/>
                    <a:pt x="228" y="28"/>
                    <a:pt x="230" y="30"/>
                  </a:cubicBezTo>
                  <a:lnTo>
                    <a:pt x="302" y="103"/>
                  </a:lnTo>
                  <a:cubicBezTo>
                    <a:pt x="302" y="103"/>
                    <a:pt x="303" y="103"/>
                    <a:pt x="303" y="104"/>
                  </a:cubicBezTo>
                  <a:lnTo>
                    <a:pt x="463" y="264"/>
                  </a:lnTo>
                  <a:cubicBezTo>
                    <a:pt x="466" y="266"/>
                    <a:pt x="467" y="269"/>
                    <a:pt x="467" y="272"/>
                  </a:cubicBezTo>
                  <a:cubicBezTo>
                    <a:pt x="467" y="275"/>
                    <a:pt x="466" y="278"/>
                    <a:pt x="463" y="280"/>
                  </a:cubicBezTo>
                  <a:lnTo>
                    <a:pt x="463" y="280"/>
                  </a:lnTo>
                  <a:cubicBezTo>
                    <a:pt x="461" y="282"/>
                    <a:pt x="458" y="284"/>
                    <a:pt x="455" y="284"/>
                  </a:cubicBezTo>
                  <a:lnTo>
                    <a:pt x="455" y="284"/>
                  </a:lnTo>
                  <a:cubicBezTo>
                    <a:pt x="452" y="284"/>
                    <a:pt x="449" y="282"/>
                    <a:pt x="447" y="280"/>
                  </a:cubicBezTo>
                  <a:lnTo>
                    <a:pt x="214" y="47"/>
                  </a:lnTo>
                  <a:cubicBezTo>
                    <a:pt x="211" y="45"/>
                    <a:pt x="210" y="42"/>
                    <a:pt x="210" y="39"/>
                  </a:cubicBezTo>
                  <a:cubicBezTo>
                    <a:pt x="210" y="35"/>
                    <a:pt x="211" y="33"/>
                    <a:pt x="214" y="30"/>
                  </a:cubicBezTo>
                  <a:close/>
                  <a:moveTo>
                    <a:pt x="223" y="90"/>
                  </a:moveTo>
                  <a:lnTo>
                    <a:pt x="239" y="106"/>
                  </a:lnTo>
                  <a:lnTo>
                    <a:pt x="404" y="271"/>
                  </a:lnTo>
                  <a:cubicBezTo>
                    <a:pt x="330" y="273"/>
                    <a:pt x="242" y="341"/>
                    <a:pt x="214" y="364"/>
                  </a:cubicBezTo>
                  <a:lnTo>
                    <a:pt x="130" y="280"/>
                  </a:lnTo>
                  <a:cubicBezTo>
                    <a:pt x="153" y="252"/>
                    <a:pt x="221" y="164"/>
                    <a:pt x="223" y="90"/>
                  </a:cubicBezTo>
                  <a:close/>
                  <a:moveTo>
                    <a:pt x="60" y="133"/>
                  </a:moveTo>
                  <a:lnTo>
                    <a:pt x="190" y="133"/>
                  </a:lnTo>
                  <a:cubicBezTo>
                    <a:pt x="171" y="188"/>
                    <a:pt x="127" y="247"/>
                    <a:pt x="105" y="272"/>
                  </a:cubicBezTo>
                  <a:lnTo>
                    <a:pt x="38" y="338"/>
                  </a:lnTo>
                  <a:cubicBezTo>
                    <a:pt x="28" y="349"/>
                    <a:pt x="25" y="365"/>
                    <a:pt x="31" y="379"/>
                  </a:cubicBezTo>
                  <a:lnTo>
                    <a:pt x="24" y="386"/>
                  </a:lnTo>
                  <a:lnTo>
                    <a:pt x="24" y="169"/>
                  </a:lnTo>
                  <a:cubicBezTo>
                    <a:pt x="24" y="149"/>
                    <a:pt x="40" y="133"/>
                    <a:pt x="60" y="133"/>
                  </a:cubicBezTo>
                  <a:close/>
                  <a:moveTo>
                    <a:pt x="29" y="480"/>
                  </a:moveTo>
                  <a:cubicBezTo>
                    <a:pt x="48" y="499"/>
                    <a:pt x="79" y="499"/>
                    <a:pt x="97" y="480"/>
                  </a:cubicBezTo>
                  <a:lnTo>
                    <a:pt x="115" y="462"/>
                  </a:lnTo>
                  <a:cubicBezTo>
                    <a:pt x="125" y="467"/>
                    <a:pt x="137" y="467"/>
                    <a:pt x="147" y="461"/>
                  </a:cubicBezTo>
                  <a:lnTo>
                    <a:pt x="229" y="507"/>
                  </a:lnTo>
                  <a:lnTo>
                    <a:pt x="24" y="507"/>
                  </a:lnTo>
                  <a:lnTo>
                    <a:pt x="24" y="474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xmlns="" id="{8C3B5880-F4C8-CD4B-8ED1-FF5807FDD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355" y="5555919"/>
              <a:ext cx="75004" cy="15001"/>
            </a:xfrm>
            <a:custGeom>
              <a:avLst/>
              <a:gdLst>
                <a:gd name="T0" fmla="*/ 12 w 134"/>
                <a:gd name="T1" fmla="*/ 24 h 25"/>
                <a:gd name="T2" fmla="*/ 121 w 134"/>
                <a:gd name="T3" fmla="*/ 24 h 25"/>
                <a:gd name="T4" fmla="*/ 133 w 134"/>
                <a:gd name="T5" fmla="*/ 12 h 25"/>
                <a:gd name="T6" fmla="*/ 121 w 134"/>
                <a:gd name="T7" fmla="*/ 0 h 25"/>
                <a:gd name="T8" fmla="*/ 12 w 134"/>
                <a:gd name="T9" fmla="*/ 0 h 25"/>
                <a:gd name="T10" fmla="*/ 0 w 134"/>
                <a:gd name="T11" fmla="*/ 12 h 25"/>
                <a:gd name="T12" fmla="*/ 12 w 134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5">
                  <a:moveTo>
                    <a:pt x="12" y="24"/>
                  </a:moveTo>
                  <a:lnTo>
                    <a:pt x="121" y="24"/>
                  </a:lnTo>
                  <a:cubicBezTo>
                    <a:pt x="127" y="24"/>
                    <a:pt x="133" y="19"/>
                    <a:pt x="133" y="12"/>
                  </a:cubicBezTo>
                  <a:cubicBezTo>
                    <a:pt x="133" y="5"/>
                    <a:pt x="127" y="0"/>
                    <a:pt x="121" y="0"/>
                  </a:cubicBez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xmlns="" id="{D8F204BE-73CA-3340-ACC8-A742F4DC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857" y="5528418"/>
              <a:ext cx="35002" cy="15001"/>
            </a:xfrm>
            <a:custGeom>
              <a:avLst/>
              <a:gdLst>
                <a:gd name="T0" fmla="*/ 13 w 62"/>
                <a:gd name="T1" fmla="*/ 24 h 25"/>
                <a:gd name="T2" fmla="*/ 49 w 62"/>
                <a:gd name="T3" fmla="*/ 24 h 25"/>
                <a:gd name="T4" fmla="*/ 61 w 62"/>
                <a:gd name="T5" fmla="*/ 12 h 25"/>
                <a:gd name="T6" fmla="*/ 49 w 62"/>
                <a:gd name="T7" fmla="*/ 0 h 25"/>
                <a:gd name="T8" fmla="*/ 13 w 62"/>
                <a:gd name="T9" fmla="*/ 0 h 25"/>
                <a:gd name="T10" fmla="*/ 0 w 62"/>
                <a:gd name="T11" fmla="*/ 12 h 25"/>
                <a:gd name="T12" fmla="*/ 13 w 62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5">
                  <a:moveTo>
                    <a:pt x="13" y="24"/>
                  </a:moveTo>
                  <a:lnTo>
                    <a:pt x="49" y="24"/>
                  </a:lnTo>
                  <a:cubicBezTo>
                    <a:pt x="55" y="24"/>
                    <a:pt x="61" y="19"/>
                    <a:pt x="61" y="12"/>
                  </a:cubicBezTo>
                  <a:cubicBezTo>
                    <a:pt x="61" y="5"/>
                    <a:pt x="55" y="0"/>
                    <a:pt x="49" y="0"/>
                  </a:cubicBezTo>
                  <a:lnTo>
                    <a:pt x="13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xmlns="" id="{C94675F6-36DC-8440-A647-5A7927BDE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360" y="5528418"/>
              <a:ext cx="35002" cy="15001"/>
            </a:xfrm>
            <a:custGeom>
              <a:avLst/>
              <a:gdLst>
                <a:gd name="T0" fmla="*/ 12 w 61"/>
                <a:gd name="T1" fmla="*/ 24 h 25"/>
                <a:gd name="T2" fmla="*/ 48 w 61"/>
                <a:gd name="T3" fmla="*/ 24 h 25"/>
                <a:gd name="T4" fmla="*/ 60 w 61"/>
                <a:gd name="T5" fmla="*/ 12 h 25"/>
                <a:gd name="T6" fmla="*/ 48 w 61"/>
                <a:gd name="T7" fmla="*/ 0 h 25"/>
                <a:gd name="T8" fmla="*/ 12 w 61"/>
                <a:gd name="T9" fmla="*/ 0 h 25"/>
                <a:gd name="T10" fmla="*/ 0 w 61"/>
                <a:gd name="T11" fmla="*/ 12 h 25"/>
                <a:gd name="T12" fmla="*/ 12 w 61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">
                  <a:moveTo>
                    <a:pt x="12" y="24"/>
                  </a:moveTo>
                  <a:lnTo>
                    <a:pt x="48" y="24"/>
                  </a:lnTo>
                  <a:cubicBezTo>
                    <a:pt x="55" y="24"/>
                    <a:pt x="60" y="19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xmlns="" id="{43841E75-5DE1-8C4A-83D2-017CC1BED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360" y="5555919"/>
              <a:ext cx="42502" cy="15001"/>
            </a:xfrm>
            <a:custGeom>
              <a:avLst/>
              <a:gdLst>
                <a:gd name="T0" fmla="*/ 12 w 73"/>
                <a:gd name="T1" fmla="*/ 24 h 25"/>
                <a:gd name="T2" fmla="*/ 60 w 73"/>
                <a:gd name="T3" fmla="*/ 24 h 25"/>
                <a:gd name="T4" fmla="*/ 72 w 73"/>
                <a:gd name="T5" fmla="*/ 12 h 25"/>
                <a:gd name="T6" fmla="*/ 60 w 73"/>
                <a:gd name="T7" fmla="*/ 0 h 25"/>
                <a:gd name="T8" fmla="*/ 12 w 73"/>
                <a:gd name="T9" fmla="*/ 0 h 25"/>
                <a:gd name="T10" fmla="*/ 0 w 73"/>
                <a:gd name="T11" fmla="*/ 12 h 25"/>
                <a:gd name="T12" fmla="*/ 12 w 73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12" y="24"/>
                  </a:moveTo>
                  <a:lnTo>
                    <a:pt x="60" y="24"/>
                  </a:lnTo>
                  <a:cubicBezTo>
                    <a:pt x="67" y="24"/>
                    <a:pt x="72" y="19"/>
                    <a:pt x="72" y="12"/>
                  </a:cubicBezTo>
                  <a:cubicBezTo>
                    <a:pt x="72" y="5"/>
                    <a:pt x="67" y="0"/>
                    <a:pt x="60" y="0"/>
                  </a:cubicBez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xmlns="" id="{05363130-791C-1849-905E-D1512781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355" y="5583421"/>
              <a:ext cx="130008" cy="42502"/>
            </a:xfrm>
            <a:custGeom>
              <a:avLst/>
              <a:gdLst>
                <a:gd name="T0" fmla="*/ 193 w 230"/>
                <a:gd name="T1" fmla="*/ 0 h 73"/>
                <a:gd name="T2" fmla="*/ 36 w 230"/>
                <a:gd name="T3" fmla="*/ 0 h 73"/>
                <a:gd name="T4" fmla="*/ 0 w 230"/>
                <a:gd name="T5" fmla="*/ 36 h 73"/>
                <a:gd name="T6" fmla="*/ 36 w 230"/>
                <a:gd name="T7" fmla="*/ 72 h 73"/>
                <a:gd name="T8" fmla="*/ 193 w 230"/>
                <a:gd name="T9" fmla="*/ 72 h 73"/>
                <a:gd name="T10" fmla="*/ 229 w 230"/>
                <a:gd name="T11" fmla="*/ 36 h 73"/>
                <a:gd name="T12" fmla="*/ 193 w 230"/>
                <a:gd name="T13" fmla="*/ 0 h 73"/>
                <a:gd name="T14" fmla="*/ 193 w 230"/>
                <a:gd name="T15" fmla="*/ 48 h 73"/>
                <a:gd name="T16" fmla="*/ 36 w 230"/>
                <a:gd name="T17" fmla="*/ 48 h 73"/>
                <a:gd name="T18" fmla="*/ 24 w 230"/>
                <a:gd name="T19" fmla="*/ 36 h 73"/>
                <a:gd name="T20" fmla="*/ 36 w 230"/>
                <a:gd name="T21" fmla="*/ 24 h 73"/>
                <a:gd name="T22" fmla="*/ 193 w 230"/>
                <a:gd name="T23" fmla="*/ 24 h 73"/>
                <a:gd name="T24" fmla="*/ 205 w 230"/>
                <a:gd name="T25" fmla="*/ 36 h 73"/>
                <a:gd name="T26" fmla="*/ 193 w 230"/>
                <a:gd name="T2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73">
                  <a:moveTo>
                    <a:pt x="193" y="0"/>
                  </a:moveTo>
                  <a:lnTo>
                    <a:pt x="36" y="0"/>
                  </a:ln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lnTo>
                    <a:pt x="193" y="72"/>
                  </a:lnTo>
                  <a:cubicBezTo>
                    <a:pt x="213" y="72"/>
                    <a:pt x="229" y="56"/>
                    <a:pt x="229" y="36"/>
                  </a:cubicBezTo>
                  <a:cubicBezTo>
                    <a:pt x="229" y="16"/>
                    <a:pt x="213" y="0"/>
                    <a:pt x="193" y="0"/>
                  </a:cubicBezTo>
                  <a:close/>
                  <a:moveTo>
                    <a:pt x="193" y="48"/>
                  </a:moveTo>
                  <a:lnTo>
                    <a:pt x="36" y="48"/>
                  </a:lnTo>
                  <a:cubicBezTo>
                    <a:pt x="30" y="48"/>
                    <a:pt x="24" y="43"/>
                    <a:pt x="24" y="36"/>
                  </a:cubicBezTo>
                  <a:cubicBezTo>
                    <a:pt x="24" y="30"/>
                    <a:pt x="30" y="24"/>
                    <a:pt x="36" y="24"/>
                  </a:cubicBezTo>
                  <a:lnTo>
                    <a:pt x="193" y="24"/>
                  </a:lnTo>
                  <a:cubicBezTo>
                    <a:pt x="200" y="24"/>
                    <a:pt x="205" y="30"/>
                    <a:pt x="205" y="36"/>
                  </a:cubicBezTo>
                  <a:cubicBezTo>
                    <a:pt x="205" y="43"/>
                    <a:pt x="200" y="48"/>
                    <a:pt x="193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0AEC07E-63FE-B342-B254-D361633D41E2}"/>
              </a:ext>
            </a:extLst>
          </p:cNvPr>
          <p:cNvSpPr/>
          <p:nvPr/>
        </p:nvSpPr>
        <p:spPr>
          <a:xfrm>
            <a:off x="4617715" y="1999029"/>
            <a:ext cx="2120400" cy="2896977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E2EB9BD-771A-D545-9E0E-F49159BC86ED}"/>
              </a:ext>
            </a:extLst>
          </p:cNvPr>
          <p:cNvSpPr/>
          <p:nvPr/>
        </p:nvSpPr>
        <p:spPr>
          <a:xfrm>
            <a:off x="4627750" y="2854657"/>
            <a:ext cx="2049883" cy="343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600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Sistem</a:t>
            </a:r>
            <a:r>
              <a:rPr lang="en-US" sz="1600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de control intern managerial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49AC416-4B09-8B45-AB66-41F0118E2B05}"/>
              </a:ext>
            </a:extLst>
          </p:cNvPr>
          <p:cNvSpPr/>
          <p:nvPr/>
        </p:nvSpPr>
        <p:spPr>
          <a:xfrm>
            <a:off x="4695709" y="3778352"/>
            <a:ext cx="2049883" cy="65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Demararea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procedurii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implimentare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companiei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controlului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intern managerial</a:t>
            </a:r>
            <a:endParaRPr lang="en-US" sz="1100" dirty="0">
              <a:solidFill>
                <a:schemeClr val="bg2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0C38ECD1-ADB7-CE48-A13E-A1A7E68BC538}"/>
              </a:ext>
            </a:extLst>
          </p:cNvPr>
          <p:cNvGrpSpPr/>
          <p:nvPr/>
        </p:nvGrpSpPr>
        <p:grpSpPr>
          <a:xfrm>
            <a:off x="5377738" y="2119357"/>
            <a:ext cx="609736" cy="606323"/>
            <a:chOff x="5467213" y="5350907"/>
            <a:chExt cx="410024" cy="410024"/>
          </a:xfrm>
          <a:solidFill>
            <a:schemeClr val="bg2"/>
          </a:solidFill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xmlns="" id="{4F9AD33D-27E2-084C-8AAB-D28E149A4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213" y="5350907"/>
              <a:ext cx="410024" cy="410024"/>
            </a:xfrm>
            <a:custGeom>
              <a:avLst/>
              <a:gdLst>
                <a:gd name="T0" fmla="*/ 253 w 724"/>
                <a:gd name="T1" fmla="*/ 651 h 725"/>
                <a:gd name="T2" fmla="*/ 156 w 724"/>
                <a:gd name="T3" fmla="*/ 712 h 725"/>
                <a:gd name="T4" fmla="*/ 566 w 724"/>
                <a:gd name="T5" fmla="*/ 712 h 725"/>
                <a:gd name="T6" fmla="*/ 470 w 724"/>
                <a:gd name="T7" fmla="*/ 651 h 725"/>
                <a:gd name="T8" fmla="*/ 723 w 724"/>
                <a:gd name="T9" fmla="*/ 567 h 725"/>
                <a:gd name="T10" fmla="*/ 575 w 724"/>
                <a:gd name="T11" fmla="*/ 109 h 725"/>
                <a:gd name="T12" fmla="*/ 520 w 724"/>
                <a:gd name="T13" fmla="*/ 119 h 725"/>
                <a:gd name="T14" fmla="*/ 525 w 724"/>
                <a:gd name="T15" fmla="*/ 58 h 725"/>
                <a:gd name="T16" fmla="*/ 425 w 724"/>
                <a:gd name="T17" fmla="*/ 59 h 725"/>
                <a:gd name="T18" fmla="*/ 399 w 724"/>
                <a:gd name="T19" fmla="*/ 4 h 725"/>
                <a:gd name="T20" fmla="*/ 313 w 724"/>
                <a:gd name="T21" fmla="*/ 55 h 725"/>
                <a:gd name="T22" fmla="*/ 263 w 724"/>
                <a:gd name="T23" fmla="*/ 20 h 725"/>
                <a:gd name="T24" fmla="*/ 214 w 724"/>
                <a:gd name="T25" fmla="*/ 107 h 725"/>
                <a:gd name="T26" fmla="*/ 153 w 724"/>
                <a:gd name="T27" fmla="*/ 102 h 725"/>
                <a:gd name="T28" fmla="*/ 0 w 724"/>
                <a:gd name="T29" fmla="*/ 170 h 725"/>
                <a:gd name="T30" fmla="*/ 542 w 724"/>
                <a:gd name="T31" fmla="*/ 675 h 725"/>
                <a:gd name="T32" fmla="*/ 181 w 724"/>
                <a:gd name="T33" fmla="*/ 675 h 725"/>
                <a:gd name="T34" fmla="*/ 277 w 724"/>
                <a:gd name="T35" fmla="*/ 627 h 725"/>
                <a:gd name="T36" fmla="*/ 277 w 724"/>
                <a:gd name="T37" fmla="*/ 651 h 725"/>
                <a:gd name="T38" fmla="*/ 214 w 724"/>
                <a:gd name="T39" fmla="*/ 142 h 725"/>
                <a:gd name="T40" fmla="*/ 221 w 724"/>
                <a:gd name="T41" fmla="*/ 70 h 725"/>
                <a:gd name="T42" fmla="*/ 296 w 724"/>
                <a:gd name="T43" fmla="*/ 85 h 725"/>
                <a:gd name="T44" fmla="*/ 337 w 724"/>
                <a:gd name="T45" fmla="*/ 26 h 725"/>
                <a:gd name="T46" fmla="*/ 395 w 724"/>
                <a:gd name="T47" fmla="*/ 76 h 725"/>
                <a:gd name="T48" fmla="*/ 460 w 724"/>
                <a:gd name="T49" fmla="*/ 46 h 725"/>
                <a:gd name="T50" fmla="*/ 485 w 724"/>
                <a:gd name="T51" fmla="*/ 119 h 725"/>
                <a:gd name="T52" fmla="*/ 557 w 724"/>
                <a:gd name="T53" fmla="*/ 125 h 725"/>
                <a:gd name="T54" fmla="*/ 543 w 724"/>
                <a:gd name="T55" fmla="*/ 201 h 725"/>
                <a:gd name="T56" fmla="*/ 601 w 724"/>
                <a:gd name="T57" fmla="*/ 242 h 725"/>
                <a:gd name="T58" fmla="*/ 361 w 724"/>
                <a:gd name="T59" fmla="*/ 97 h 725"/>
                <a:gd name="T60" fmla="*/ 122 w 724"/>
                <a:gd name="T61" fmla="*/ 242 h 725"/>
                <a:gd name="T62" fmla="*/ 180 w 724"/>
                <a:gd name="T63" fmla="*/ 201 h 725"/>
                <a:gd name="T64" fmla="*/ 166 w 724"/>
                <a:gd name="T65" fmla="*/ 125 h 725"/>
                <a:gd name="T66" fmla="*/ 361 w 724"/>
                <a:gd name="T67" fmla="*/ 121 h 725"/>
                <a:gd name="T68" fmla="*/ 132 w 724"/>
                <a:gd name="T69" fmla="*/ 134 h 725"/>
                <a:gd name="T70" fmla="*/ 154 w 724"/>
                <a:gd name="T71" fmla="*/ 202 h 725"/>
                <a:gd name="T72" fmla="*/ 99 w 724"/>
                <a:gd name="T73" fmla="*/ 228 h 725"/>
                <a:gd name="T74" fmla="*/ 72 w 724"/>
                <a:gd name="T75" fmla="*/ 266 h 725"/>
                <a:gd name="T76" fmla="*/ 650 w 724"/>
                <a:gd name="T77" fmla="*/ 266 h 725"/>
                <a:gd name="T78" fmla="*/ 623 w 724"/>
                <a:gd name="T79" fmla="*/ 228 h 725"/>
                <a:gd name="T80" fmla="*/ 568 w 724"/>
                <a:gd name="T81" fmla="*/ 202 h 725"/>
                <a:gd name="T82" fmla="*/ 591 w 724"/>
                <a:gd name="T83" fmla="*/ 134 h 725"/>
                <a:gd name="T84" fmla="*/ 698 w 724"/>
                <a:gd name="T85" fmla="*/ 507 h 725"/>
                <a:gd name="T86" fmla="*/ 24 w 724"/>
                <a:gd name="T87" fmla="*/ 170 h 725"/>
                <a:gd name="T88" fmla="*/ 698 w 724"/>
                <a:gd name="T89" fmla="*/ 567 h 725"/>
                <a:gd name="T90" fmla="*/ 24 w 724"/>
                <a:gd name="T91" fmla="*/ 56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4" h="725">
                  <a:moveTo>
                    <a:pt x="60" y="627"/>
                  </a:moveTo>
                  <a:lnTo>
                    <a:pt x="253" y="627"/>
                  </a:lnTo>
                  <a:lnTo>
                    <a:pt x="253" y="651"/>
                  </a:lnTo>
                  <a:lnTo>
                    <a:pt x="169" y="651"/>
                  </a:lnTo>
                  <a:cubicBezTo>
                    <a:pt x="162" y="651"/>
                    <a:pt x="156" y="657"/>
                    <a:pt x="156" y="663"/>
                  </a:cubicBezTo>
                  <a:lnTo>
                    <a:pt x="156" y="712"/>
                  </a:lnTo>
                  <a:cubicBezTo>
                    <a:pt x="156" y="718"/>
                    <a:pt x="162" y="724"/>
                    <a:pt x="169" y="724"/>
                  </a:cubicBezTo>
                  <a:lnTo>
                    <a:pt x="554" y="724"/>
                  </a:lnTo>
                  <a:cubicBezTo>
                    <a:pt x="561" y="724"/>
                    <a:pt x="566" y="718"/>
                    <a:pt x="566" y="712"/>
                  </a:cubicBezTo>
                  <a:lnTo>
                    <a:pt x="566" y="663"/>
                  </a:lnTo>
                  <a:cubicBezTo>
                    <a:pt x="566" y="657"/>
                    <a:pt x="561" y="651"/>
                    <a:pt x="554" y="651"/>
                  </a:cubicBezTo>
                  <a:lnTo>
                    <a:pt x="470" y="651"/>
                  </a:lnTo>
                  <a:lnTo>
                    <a:pt x="470" y="627"/>
                  </a:lnTo>
                  <a:lnTo>
                    <a:pt x="662" y="627"/>
                  </a:lnTo>
                  <a:cubicBezTo>
                    <a:pt x="696" y="627"/>
                    <a:pt x="722" y="600"/>
                    <a:pt x="723" y="567"/>
                  </a:cubicBezTo>
                  <a:lnTo>
                    <a:pt x="723" y="170"/>
                  </a:lnTo>
                  <a:cubicBezTo>
                    <a:pt x="722" y="136"/>
                    <a:pt x="696" y="109"/>
                    <a:pt x="662" y="109"/>
                  </a:cubicBezTo>
                  <a:lnTo>
                    <a:pt x="575" y="109"/>
                  </a:lnTo>
                  <a:cubicBezTo>
                    <a:pt x="573" y="107"/>
                    <a:pt x="571" y="104"/>
                    <a:pt x="569" y="102"/>
                  </a:cubicBezTo>
                  <a:cubicBezTo>
                    <a:pt x="566" y="97"/>
                    <a:pt x="559" y="96"/>
                    <a:pt x="554" y="99"/>
                  </a:cubicBezTo>
                  <a:lnTo>
                    <a:pt x="520" y="119"/>
                  </a:lnTo>
                  <a:cubicBezTo>
                    <a:pt x="516" y="115"/>
                    <a:pt x="513" y="111"/>
                    <a:pt x="509" y="107"/>
                  </a:cubicBezTo>
                  <a:lnTo>
                    <a:pt x="528" y="73"/>
                  </a:lnTo>
                  <a:cubicBezTo>
                    <a:pt x="531" y="68"/>
                    <a:pt x="530" y="62"/>
                    <a:pt x="525" y="58"/>
                  </a:cubicBezTo>
                  <a:cubicBezTo>
                    <a:pt x="505" y="42"/>
                    <a:pt x="483" y="29"/>
                    <a:pt x="460" y="20"/>
                  </a:cubicBezTo>
                  <a:cubicBezTo>
                    <a:pt x="454" y="18"/>
                    <a:pt x="448" y="20"/>
                    <a:pt x="445" y="25"/>
                  </a:cubicBezTo>
                  <a:lnTo>
                    <a:pt x="425" y="59"/>
                  </a:lnTo>
                  <a:cubicBezTo>
                    <a:pt x="420" y="57"/>
                    <a:pt x="415" y="56"/>
                    <a:pt x="409" y="55"/>
                  </a:cubicBezTo>
                  <a:lnTo>
                    <a:pt x="409" y="16"/>
                  </a:lnTo>
                  <a:cubicBezTo>
                    <a:pt x="409" y="10"/>
                    <a:pt x="405" y="5"/>
                    <a:pt x="399" y="4"/>
                  </a:cubicBezTo>
                  <a:cubicBezTo>
                    <a:pt x="374" y="0"/>
                    <a:pt x="348" y="0"/>
                    <a:pt x="323" y="4"/>
                  </a:cubicBezTo>
                  <a:cubicBezTo>
                    <a:pt x="317" y="5"/>
                    <a:pt x="313" y="10"/>
                    <a:pt x="313" y="16"/>
                  </a:cubicBezTo>
                  <a:lnTo>
                    <a:pt x="313" y="55"/>
                  </a:lnTo>
                  <a:cubicBezTo>
                    <a:pt x="308" y="56"/>
                    <a:pt x="302" y="57"/>
                    <a:pt x="297" y="59"/>
                  </a:cubicBezTo>
                  <a:lnTo>
                    <a:pt x="278" y="25"/>
                  </a:lnTo>
                  <a:cubicBezTo>
                    <a:pt x="275" y="20"/>
                    <a:pt x="268" y="18"/>
                    <a:pt x="263" y="20"/>
                  </a:cubicBezTo>
                  <a:cubicBezTo>
                    <a:pt x="239" y="29"/>
                    <a:pt x="217" y="42"/>
                    <a:pt x="197" y="58"/>
                  </a:cubicBezTo>
                  <a:cubicBezTo>
                    <a:pt x="193" y="62"/>
                    <a:pt x="191" y="68"/>
                    <a:pt x="194" y="73"/>
                  </a:cubicBezTo>
                  <a:lnTo>
                    <a:pt x="214" y="107"/>
                  </a:lnTo>
                  <a:cubicBezTo>
                    <a:pt x="210" y="111"/>
                    <a:pt x="206" y="115"/>
                    <a:pt x="202" y="119"/>
                  </a:cubicBezTo>
                  <a:lnTo>
                    <a:pt x="169" y="99"/>
                  </a:lnTo>
                  <a:cubicBezTo>
                    <a:pt x="163" y="96"/>
                    <a:pt x="157" y="97"/>
                    <a:pt x="153" y="102"/>
                  </a:cubicBezTo>
                  <a:cubicBezTo>
                    <a:pt x="151" y="104"/>
                    <a:pt x="149" y="107"/>
                    <a:pt x="148" y="109"/>
                  </a:cubicBezTo>
                  <a:lnTo>
                    <a:pt x="60" y="109"/>
                  </a:lnTo>
                  <a:cubicBezTo>
                    <a:pt x="27" y="109"/>
                    <a:pt x="0" y="136"/>
                    <a:pt x="0" y="170"/>
                  </a:cubicBezTo>
                  <a:lnTo>
                    <a:pt x="0" y="567"/>
                  </a:lnTo>
                  <a:cubicBezTo>
                    <a:pt x="0" y="600"/>
                    <a:pt x="27" y="627"/>
                    <a:pt x="60" y="627"/>
                  </a:cubicBezTo>
                  <a:close/>
                  <a:moveTo>
                    <a:pt x="542" y="675"/>
                  </a:moveTo>
                  <a:lnTo>
                    <a:pt x="542" y="700"/>
                  </a:lnTo>
                  <a:lnTo>
                    <a:pt x="181" y="700"/>
                  </a:lnTo>
                  <a:lnTo>
                    <a:pt x="181" y="675"/>
                  </a:lnTo>
                  <a:lnTo>
                    <a:pt x="542" y="675"/>
                  </a:lnTo>
                  <a:close/>
                  <a:moveTo>
                    <a:pt x="277" y="651"/>
                  </a:moveTo>
                  <a:lnTo>
                    <a:pt x="277" y="627"/>
                  </a:lnTo>
                  <a:lnTo>
                    <a:pt x="446" y="627"/>
                  </a:lnTo>
                  <a:lnTo>
                    <a:pt x="446" y="651"/>
                  </a:lnTo>
                  <a:lnTo>
                    <a:pt x="277" y="651"/>
                  </a:lnTo>
                  <a:close/>
                  <a:moveTo>
                    <a:pt x="166" y="125"/>
                  </a:moveTo>
                  <a:lnTo>
                    <a:pt x="199" y="144"/>
                  </a:lnTo>
                  <a:cubicBezTo>
                    <a:pt x="204" y="147"/>
                    <a:pt x="210" y="146"/>
                    <a:pt x="214" y="142"/>
                  </a:cubicBezTo>
                  <a:cubicBezTo>
                    <a:pt x="221" y="133"/>
                    <a:pt x="229" y="126"/>
                    <a:pt x="237" y="119"/>
                  </a:cubicBezTo>
                  <a:cubicBezTo>
                    <a:pt x="241" y="115"/>
                    <a:pt x="243" y="109"/>
                    <a:pt x="240" y="104"/>
                  </a:cubicBezTo>
                  <a:lnTo>
                    <a:pt x="221" y="70"/>
                  </a:lnTo>
                  <a:cubicBezTo>
                    <a:pt x="234" y="61"/>
                    <a:pt x="248" y="53"/>
                    <a:pt x="262" y="46"/>
                  </a:cubicBezTo>
                  <a:lnTo>
                    <a:pt x="281" y="79"/>
                  </a:lnTo>
                  <a:cubicBezTo>
                    <a:pt x="284" y="84"/>
                    <a:pt x="290" y="87"/>
                    <a:pt x="296" y="85"/>
                  </a:cubicBezTo>
                  <a:cubicBezTo>
                    <a:pt x="306" y="81"/>
                    <a:pt x="316" y="78"/>
                    <a:pt x="327" y="76"/>
                  </a:cubicBezTo>
                  <a:cubicBezTo>
                    <a:pt x="333" y="75"/>
                    <a:pt x="337" y="70"/>
                    <a:pt x="337" y="65"/>
                  </a:cubicBezTo>
                  <a:lnTo>
                    <a:pt x="337" y="26"/>
                  </a:lnTo>
                  <a:cubicBezTo>
                    <a:pt x="353" y="25"/>
                    <a:pt x="369" y="25"/>
                    <a:pt x="385" y="26"/>
                  </a:cubicBezTo>
                  <a:lnTo>
                    <a:pt x="385" y="65"/>
                  </a:lnTo>
                  <a:cubicBezTo>
                    <a:pt x="385" y="70"/>
                    <a:pt x="390" y="75"/>
                    <a:pt x="395" y="76"/>
                  </a:cubicBezTo>
                  <a:cubicBezTo>
                    <a:pt x="406" y="78"/>
                    <a:pt x="416" y="81"/>
                    <a:pt x="427" y="85"/>
                  </a:cubicBezTo>
                  <a:cubicBezTo>
                    <a:pt x="432" y="87"/>
                    <a:pt x="438" y="84"/>
                    <a:pt x="441" y="79"/>
                  </a:cubicBezTo>
                  <a:lnTo>
                    <a:pt x="460" y="46"/>
                  </a:lnTo>
                  <a:cubicBezTo>
                    <a:pt x="475" y="53"/>
                    <a:pt x="489" y="61"/>
                    <a:pt x="502" y="70"/>
                  </a:cubicBezTo>
                  <a:lnTo>
                    <a:pt x="483" y="104"/>
                  </a:lnTo>
                  <a:cubicBezTo>
                    <a:pt x="480" y="109"/>
                    <a:pt x="481" y="115"/>
                    <a:pt x="485" y="119"/>
                  </a:cubicBezTo>
                  <a:cubicBezTo>
                    <a:pt x="494" y="126"/>
                    <a:pt x="501" y="133"/>
                    <a:pt x="508" y="142"/>
                  </a:cubicBezTo>
                  <a:cubicBezTo>
                    <a:pt x="512" y="146"/>
                    <a:pt x="519" y="147"/>
                    <a:pt x="524" y="144"/>
                  </a:cubicBezTo>
                  <a:lnTo>
                    <a:pt x="557" y="125"/>
                  </a:lnTo>
                  <a:cubicBezTo>
                    <a:pt x="566" y="138"/>
                    <a:pt x="574" y="152"/>
                    <a:pt x="581" y="167"/>
                  </a:cubicBezTo>
                  <a:lnTo>
                    <a:pt x="548" y="186"/>
                  </a:lnTo>
                  <a:cubicBezTo>
                    <a:pt x="543" y="189"/>
                    <a:pt x="541" y="195"/>
                    <a:pt x="543" y="201"/>
                  </a:cubicBezTo>
                  <a:cubicBezTo>
                    <a:pt x="546" y="211"/>
                    <a:pt x="549" y="221"/>
                    <a:pt x="551" y="232"/>
                  </a:cubicBezTo>
                  <a:cubicBezTo>
                    <a:pt x="552" y="238"/>
                    <a:pt x="557" y="242"/>
                    <a:pt x="563" y="242"/>
                  </a:cubicBezTo>
                  <a:lnTo>
                    <a:pt x="601" y="242"/>
                  </a:lnTo>
                  <a:cubicBezTo>
                    <a:pt x="601" y="246"/>
                    <a:pt x="601" y="250"/>
                    <a:pt x="601" y="254"/>
                  </a:cubicBezTo>
                  <a:lnTo>
                    <a:pt x="529" y="254"/>
                  </a:lnTo>
                  <a:cubicBezTo>
                    <a:pt x="523" y="166"/>
                    <a:pt x="449" y="97"/>
                    <a:pt x="361" y="97"/>
                  </a:cubicBezTo>
                  <a:cubicBezTo>
                    <a:pt x="272" y="97"/>
                    <a:pt x="199" y="166"/>
                    <a:pt x="193" y="254"/>
                  </a:cubicBezTo>
                  <a:lnTo>
                    <a:pt x="121" y="254"/>
                  </a:lnTo>
                  <a:cubicBezTo>
                    <a:pt x="121" y="250"/>
                    <a:pt x="121" y="246"/>
                    <a:pt x="122" y="242"/>
                  </a:cubicBezTo>
                  <a:lnTo>
                    <a:pt x="160" y="242"/>
                  </a:lnTo>
                  <a:cubicBezTo>
                    <a:pt x="166" y="242"/>
                    <a:pt x="171" y="238"/>
                    <a:pt x="172" y="232"/>
                  </a:cubicBezTo>
                  <a:cubicBezTo>
                    <a:pt x="173" y="221"/>
                    <a:pt x="176" y="211"/>
                    <a:pt x="180" y="201"/>
                  </a:cubicBezTo>
                  <a:cubicBezTo>
                    <a:pt x="182" y="195"/>
                    <a:pt x="180" y="189"/>
                    <a:pt x="175" y="186"/>
                  </a:cubicBezTo>
                  <a:lnTo>
                    <a:pt x="142" y="167"/>
                  </a:lnTo>
                  <a:cubicBezTo>
                    <a:pt x="148" y="152"/>
                    <a:pt x="156" y="138"/>
                    <a:pt x="166" y="125"/>
                  </a:cubicBezTo>
                  <a:close/>
                  <a:moveTo>
                    <a:pt x="505" y="254"/>
                  </a:moveTo>
                  <a:lnTo>
                    <a:pt x="217" y="254"/>
                  </a:lnTo>
                  <a:cubicBezTo>
                    <a:pt x="224" y="179"/>
                    <a:pt x="286" y="121"/>
                    <a:pt x="361" y="121"/>
                  </a:cubicBezTo>
                  <a:cubicBezTo>
                    <a:pt x="436" y="121"/>
                    <a:pt x="499" y="179"/>
                    <a:pt x="505" y="254"/>
                  </a:cubicBezTo>
                  <a:close/>
                  <a:moveTo>
                    <a:pt x="60" y="134"/>
                  </a:moveTo>
                  <a:lnTo>
                    <a:pt x="132" y="134"/>
                  </a:lnTo>
                  <a:cubicBezTo>
                    <a:pt x="125" y="144"/>
                    <a:pt x="120" y="156"/>
                    <a:pt x="115" y="168"/>
                  </a:cubicBezTo>
                  <a:cubicBezTo>
                    <a:pt x="113" y="173"/>
                    <a:pt x="115" y="179"/>
                    <a:pt x="120" y="182"/>
                  </a:cubicBezTo>
                  <a:lnTo>
                    <a:pt x="154" y="202"/>
                  </a:lnTo>
                  <a:cubicBezTo>
                    <a:pt x="152" y="207"/>
                    <a:pt x="151" y="213"/>
                    <a:pt x="150" y="218"/>
                  </a:cubicBezTo>
                  <a:lnTo>
                    <a:pt x="111" y="218"/>
                  </a:lnTo>
                  <a:cubicBezTo>
                    <a:pt x="105" y="218"/>
                    <a:pt x="100" y="222"/>
                    <a:pt x="99" y="228"/>
                  </a:cubicBezTo>
                  <a:cubicBezTo>
                    <a:pt x="98" y="237"/>
                    <a:pt x="97" y="245"/>
                    <a:pt x="97" y="254"/>
                  </a:cubicBezTo>
                  <a:lnTo>
                    <a:pt x="84" y="254"/>
                  </a:lnTo>
                  <a:cubicBezTo>
                    <a:pt x="78" y="254"/>
                    <a:pt x="72" y="259"/>
                    <a:pt x="72" y="266"/>
                  </a:cubicBezTo>
                  <a:cubicBezTo>
                    <a:pt x="72" y="273"/>
                    <a:pt x="78" y="278"/>
                    <a:pt x="84" y="278"/>
                  </a:cubicBezTo>
                  <a:lnTo>
                    <a:pt x="638" y="278"/>
                  </a:lnTo>
                  <a:cubicBezTo>
                    <a:pt x="645" y="278"/>
                    <a:pt x="650" y="273"/>
                    <a:pt x="650" y="266"/>
                  </a:cubicBezTo>
                  <a:cubicBezTo>
                    <a:pt x="650" y="259"/>
                    <a:pt x="645" y="254"/>
                    <a:pt x="638" y="254"/>
                  </a:cubicBezTo>
                  <a:lnTo>
                    <a:pt x="626" y="254"/>
                  </a:lnTo>
                  <a:cubicBezTo>
                    <a:pt x="625" y="245"/>
                    <a:pt x="625" y="237"/>
                    <a:pt x="623" y="228"/>
                  </a:cubicBezTo>
                  <a:cubicBezTo>
                    <a:pt x="622" y="222"/>
                    <a:pt x="617" y="218"/>
                    <a:pt x="611" y="218"/>
                  </a:cubicBezTo>
                  <a:lnTo>
                    <a:pt x="573" y="218"/>
                  </a:lnTo>
                  <a:cubicBezTo>
                    <a:pt x="571" y="213"/>
                    <a:pt x="570" y="207"/>
                    <a:pt x="568" y="202"/>
                  </a:cubicBezTo>
                  <a:lnTo>
                    <a:pt x="602" y="182"/>
                  </a:lnTo>
                  <a:cubicBezTo>
                    <a:pt x="607" y="179"/>
                    <a:pt x="609" y="173"/>
                    <a:pt x="607" y="168"/>
                  </a:cubicBezTo>
                  <a:cubicBezTo>
                    <a:pt x="603" y="156"/>
                    <a:pt x="597" y="144"/>
                    <a:pt x="591" y="134"/>
                  </a:cubicBezTo>
                  <a:lnTo>
                    <a:pt x="662" y="134"/>
                  </a:lnTo>
                  <a:cubicBezTo>
                    <a:pt x="682" y="134"/>
                    <a:pt x="698" y="150"/>
                    <a:pt x="698" y="170"/>
                  </a:cubicBezTo>
                  <a:lnTo>
                    <a:pt x="698" y="507"/>
                  </a:lnTo>
                  <a:lnTo>
                    <a:pt x="698" y="507"/>
                  </a:lnTo>
                  <a:lnTo>
                    <a:pt x="24" y="507"/>
                  </a:lnTo>
                  <a:lnTo>
                    <a:pt x="24" y="170"/>
                  </a:lnTo>
                  <a:cubicBezTo>
                    <a:pt x="24" y="150"/>
                    <a:pt x="40" y="134"/>
                    <a:pt x="60" y="134"/>
                  </a:cubicBezTo>
                  <a:close/>
                  <a:moveTo>
                    <a:pt x="698" y="531"/>
                  </a:moveTo>
                  <a:lnTo>
                    <a:pt x="698" y="567"/>
                  </a:lnTo>
                  <a:cubicBezTo>
                    <a:pt x="698" y="587"/>
                    <a:pt x="682" y="603"/>
                    <a:pt x="662" y="603"/>
                  </a:cubicBezTo>
                  <a:lnTo>
                    <a:pt x="60" y="603"/>
                  </a:lnTo>
                  <a:cubicBezTo>
                    <a:pt x="40" y="603"/>
                    <a:pt x="24" y="587"/>
                    <a:pt x="24" y="567"/>
                  </a:cubicBezTo>
                  <a:lnTo>
                    <a:pt x="24" y="531"/>
                  </a:lnTo>
                  <a:lnTo>
                    <a:pt x="698" y="53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xmlns="" id="{813D65EE-1866-E54C-877B-9B35FE7F4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715" y="5525917"/>
              <a:ext cx="102507" cy="100006"/>
            </a:xfrm>
            <a:custGeom>
              <a:avLst/>
              <a:gdLst>
                <a:gd name="T0" fmla="*/ 100 w 182"/>
                <a:gd name="T1" fmla="*/ 3 h 178"/>
                <a:gd name="T2" fmla="*/ 13 w 182"/>
                <a:gd name="T3" fmla="*/ 60 h 178"/>
                <a:gd name="T4" fmla="*/ 46 w 182"/>
                <a:gd name="T5" fmla="*/ 157 h 178"/>
                <a:gd name="T6" fmla="*/ 46 w 182"/>
                <a:gd name="T7" fmla="*/ 158 h 178"/>
                <a:gd name="T8" fmla="*/ 46 w 182"/>
                <a:gd name="T9" fmla="*/ 158 h 178"/>
                <a:gd name="T10" fmla="*/ 139 w 182"/>
                <a:gd name="T11" fmla="*/ 158 h 178"/>
                <a:gd name="T12" fmla="*/ 176 w 182"/>
                <a:gd name="T13" fmla="*/ 74 h 178"/>
                <a:gd name="T14" fmla="*/ 100 w 182"/>
                <a:gd name="T15" fmla="*/ 3 h 178"/>
                <a:gd name="T16" fmla="*/ 105 w 182"/>
                <a:gd name="T17" fmla="*/ 28 h 178"/>
                <a:gd name="T18" fmla="*/ 149 w 182"/>
                <a:gd name="T19" fmla="*/ 66 h 178"/>
                <a:gd name="T20" fmla="*/ 105 w 182"/>
                <a:gd name="T21" fmla="*/ 73 h 178"/>
                <a:gd name="T22" fmla="*/ 105 w 182"/>
                <a:gd name="T23" fmla="*/ 28 h 178"/>
                <a:gd name="T24" fmla="*/ 35 w 182"/>
                <a:gd name="T25" fmla="*/ 70 h 178"/>
                <a:gd name="T26" fmla="*/ 80 w 182"/>
                <a:gd name="T27" fmla="*/ 28 h 178"/>
                <a:gd name="T28" fmla="*/ 80 w 182"/>
                <a:gd name="T29" fmla="*/ 84 h 178"/>
                <a:gd name="T30" fmla="*/ 50 w 182"/>
                <a:gd name="T31" fmla="*/ 130 h 178"/>
                <a:gd name="T32" fmla="*/ 35 w 182"/>
                <a:gd name="T33" fmla="*/ 70 h 178"/>
                <a:gd name="T34" fmla="*/ 92 w 182"/>
                <a:gd name="T35" fmla="*/ 148 h 178"/>
                <a:gd name="T36" fmla="*/ 70 w 182"/>
                <a:gd name="T37" fmla="*/ 143 h 178"/>
                <a:gd name="T38" fmla="*/ 100 w 182"/>
                <a:gd name="T39" fmla="*/ 98 h 178"/>
                <a:gd name="T40" fmla="*/ 152 w 182"/>
                <a:gd name="T41" fmla="*/ 90 h 178"/>
                <a:gd name="T42" fmla="*/ 92 w 182"/>
                <a:gd name="T43" fmla="*/ 14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178">
                  <a:moveTo>
                    <a:pt x="100" y="3"/>
                  </a:moveTo>
                  <a:cubicBezTo>
                    <a:pt x="61" y="0"/>
                    <a:pt x="26" y="23"/>
                    <a:pt x="13" y="60"/>
                  </a:cubicBezTo>
                  <a:cubicBezTo>
                    <a:pt x="0" y="96"/>
                    <a:pt x="14" y="136"/>
                    <a:pt x="46" y="157"/>
                  </a:cubicBezTo>
                  <a:lnTo>
                    <a:pt x="46" y="158"/>
                  </a:lnTo>
                  <a:lnTo>
                    <a:pt x="46" y="158"/>
                  </a:lnTo>
                  <a:cubicBezTo>
                    <a:pt x="74" y="176"/>
                    <a:pt x="110" y="177"/>
                    <a:pt x="139" y="158"/>
                  </a:cubicBezTo>
                  <a:cubicBezTo>
                    <a:pt x="167" y="140"/>
                    <a:pt x="181" y="107"/>
                    <a:pt x="176" y="74"/>
                  </a:cubicBezTo>
                  <a:cubicBezTo>
                    <a:pt x="169" y="36"/>
                    <a:pt x="138" y="7"/>
                    <a:pt x="100" y="3"/>
                  </a:cubicBezTo>
                  <a:close/>
                  <a:moveTo>
                    <a:pt x="105" y="28"/>
                  </a:moveTo>
                  <a:cubicBezTo>
                    <a:pt x="125" y="33"/>
                    <a:pt x="141" y="47"/>
                    <a:pt x="149" y="66"/>
                  </a:cubicBezTo>
                  <a:lnTo>
                    <a:pt x="105" y="73"/>
                  </a:lnTo>
                  <a:lnTo>
                    <a:pt x="105" y="28"/>
                  </a:lnTo>
                  <a:close/>
                  <a:moveTo>
                    <a:pt x="35" y="70"/>
                  </a:moveTo>
                  <a:cubicBezTo>
                    <a:pt x="41" y="49"/>
                    <a:pt x="59" y="33"/>
                    <a:pt x="80" y="28"/>
                  </a:cubicBezTo>
                  <a:lnTo>
                    <a:pt x="80" y="84"/>
                  </a:lnTo>
                  <a:lnTo>
                    <a:pt x="50" y="130"/>
                  </a:lnTo>
                  <a:cubicBezTo>
                    <a:pt x="34" y="114"/>
                    <a:pt x="28" y="91"/>
                    <a:pt x="35" y="70"/>
                  </a:cubicBezTo>
                  <a:close/>
                  <a:moveTo>
                    <a:pt x="92" y="148"/>
                  </a:moveTo>
                  <a:cubicBezTo>
                    <a:pt x="85" y="148"/>
                    <a:pt x="77" y="146"/>
                    <a:pt x="70" y="143"/>
                  </a:cubicBezTo>
                  <a:lnTo>
                    <a:pt x="100" y="98"/>
                  </a:lnTo>
                  <a:lnTo>
                    <a:pt x="152" y="90"/>
                  </a:lnTo>
                  <a:cubicBezTo>
                    <a:pt x="151" y="122"/>
                    <a:pt x="125" y="148"/>
                    <a:pt x="92" y="1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xmlns="" id="{81365053-CC39-A349-84EA-D2BA8770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722" y="5528418"/>
              <a:ext cx="212513" cy="97505"/>
            </a:xfrm>
            <a:custGeom>
              <a:avLst/>
              <a:gdLst>
                <a:gd name="T0" fmla="*/ 361 w 374"/>
                <a:gd name="T1" fmla="*/ 0 h 170"/>
                <a:gd name="T2" fmla="*/ 12 w 374"/>
                <a:gd name="T3" fmla="*/ 0 h 170"/>
                <a:gd name="T4" fmla="*/ 0 w 374"/>
                <a:gd name="T5" fmla="*/ 12 h 170"/>
                <a:gd name="T6" fmla="*/ 0 w 374"/>
                <a:gd name="T7" fmla="*/ 157 h 170"/>
                <a:gd name="T8" fmla="*/ 12 w 374"/>
                <a:gd name="T9" fmla="*/ 169 h 170"/>
                <a:gd name="T10" fmla="*/ 361 w 374"/>
                <a:gd name="T11" fmla="*/ 169 h 170"/>
                <a:gd name="T12" fmla="*/ 373 w 374"/>
                <a:gd name="T13" fmla="*/ 157 h 170"/>
                <a:gd name="T14" fmla="*/ 373 w 374"/>
                <a:gd name="T15" fmla="*/ 12 h 170"/>
                <a:gd name="T16" fmla="*/ 361 w 374"/>
                <a:gd name="T17" fmla="*/ 0 h 170"/>
                <a:gd name="T18" fmla="*/ 84 w 374"/>
                <a:gd name="T19" fmla="*/ 145 h 170"/>
                <a:gd name="T20" fmla="*/ 24 w 374"/>
                <a:gd name="T21" fmla="*/ 145 h 170"/>
                <a:gd name="T22" fmla="*/ 24 w 374"/>
                <a:gd name="T23" fmla="*/ 72 h 170"/>
                <a:gd name="T24" fmla="*/ 84 w 374"/>
                <a:gd name="T25" fmla="*/ 72 h 170"/>
                <a:gd name="T26" fmla="*/ 84 w 374"/>
                <a:gd name="T27" fmla="*/ 145 h 170"/>
                <a:gd name="T28" fmla="*/ 84 w 374"/>
                <a:gd name="T29" fmla="*/ 48 h 170"/>
                <a:gd name="T30" fmla="*/ 24 w 374"/>
                <a:gd name="T31" fmla="*/ 48 h 170"/>
                <a:gd name="T32" fmla="*/ 24 w 374"/>
                <a:gd name="T33" fmla="*/ 24 h 170"/>
                <a:gd name="T34" fmla="*/ 84 w 374"/>
                <a:gd name="T35" fmla="*/ 24 h 170"/>
                <a:gd name="T36" fmla="*/ 84 w 374"/>
                <a:gd name="T37" fmla="*/ 48 h 170"/>
                <a:gd name="T38" fmla="*/ 349 w 374"/>
                <a:gd name="T39" fmla="*/ 145 h 170"/>
                <a:gd name="T40" fmla="*/ 108 w 374"/>
                <a:gd name="T41" fmla="*/ 145 h 170"/>
                <a:gd name="T42" fmla="*/ 108 w 374"/>
                <a:gd name="T43" fmla="*/ 72 h 170"/>
                <a:gd name="T44" fmla="*/ 349 w 374"/>
                <a:gd name="T45" fmla="*/ 72 h 170"/>
                <a:gd name="T46" fmla="*/ 349 w 374"/>
                <a:gd name="T47" fmla="*/ 145 h 170"/>
                <a:gd name="T48" fmla="*/ 349 w 374"/>
                <a:gd name="T49" fmla="*/ 48 h 170"/>
                <a:gd name="T50" fmla="*/ 108 w 374"/>
                <a:gd name="T51" fmla="*/ 48 h 170"/>
                <a:gd name="T52" fmla="*/ 108 w 374"/>
                <a:gd name="T53" fmla="*/ 24 h 170"/>
                <a:gd name="T54" fmla="*/ 349 w 374"/>
                <a:gd name="T55" fmla="*/ 24 h 170"/>
                <a:gd name="T56" fmla="*/ 349 w 374"/>
                <a:gd name="T57" fmla="*/ 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4" h="170">
                  <a:moveTo>
                    <a:pt x="361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157"/>
                  </a:lnTo>
                  <a:cubicBezTo>
                    <a:pt x="0" y="163"/>
                    <a:pt x="5" y="169"/>
                    <a:pt x="12" y="169"/>
                  </a:cubicBezTo>
                  <a:lnTo>
                    <a:pt x="361" y="169"/>
                  </a:lnTo>
                  <a:cubicBezTo>
                    <a:pt x="368" y="169"/>
                    <a:pt x="373" y="163"/>
                    <a:pt x="373" y="157"/>
                  </a:cubicBezTo>
                  <a:lnTo>
                    <a:pt x="373" y="12"/>
                  </a:lnTo>
                  <a:cubicBezTo>
                    <a:pt x="373" y="6"/>
                    <a:pt x="368" y="0"/>
                    <a:pt x="361" y="0"/>
                  </a:cubicBezTo>
                  <a:close/>
                  <a:moveTo>
                    <a:pt x="84" y="145"/>
                  </a:moveTo>
                  <a:lnTo>
                    <a:pt x="24" y="145"/>
                  </a:lnTo>
                  <a:lnTo>
                    <a:pt x="24" y="72"/>
                  </a:lnTo>
                  <a:lnTo>
                    <a:pt x="84" y="72"/>
                  </a:lnTo>
                  <a:lnTo>
                    <a:pt x="84" y="145"/>
                  </a:lnTo>
                  <a:close/>
                  <a:moveTo>
                    <a:pt x="84" y="48"/>
                  </a:moveTo>
                  <a:lnTo>
                    <a:pt x="24" y="48"/>
                  </a:lnTo>
                  <a:lnTo>
                    <a:pt x="24" y="24"/>
                  </a:lnTo>
                  <a:lnTo>
                    <a:pt x="84" y="24"/>
                  </a:lnTo>
                  <a:lnTo>
                    <a:pt x="84" y="48"/>
                  </a:lnTo>
                  <a:close/>
                  <a:moveTo>
                    <a:pt x="349" y="145"/>
                  </a:moveTo>
                  <a:lnTo>
                    <a:pt x="108" y="145"/>
                  </a:lnTo>
                  <a:lnTo>
                    <a:pt x="108" y="72"/>
                  </a:lnTo>
                  <a:lnTo>
                    <a:pt x="349" y="72"/>
                  </a:lnTo>
                  <a:lnTo>
                    <a:pt x="349" y="145"/>
                  </a:lnTo>
                  <a:close/>
                  <a:moveTo>
                    <a:pt x="349" y="48"/>
                  </a:moveTo>
                  <a:lnTo>
                    <a:pt x="108" y="48"/>
                  </a:lnTo>
                  <a:lnTo>
                    <a:pt x="108" y="24"/>
                  </a:lnTo>
                  <a:lnTo>
                    <a:pt x="349" y="24"/>
                  </a:lnTo>
                  <a:lnTo>
                    <a:pt x="349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xmlns="" id="{D2224700-5242-2F4B-A824-45345563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726" y="5583421"/>
              <a:ext cx="27502" cy="15001"/>
            </a:xfrm>
            <a:custGeom>
              <a:avLst/>
              <a:gdLst>
                <a:gd name="T0" fmla="*/ 12 w 50"/>
                <a:gd name="T1" fmla="*/ 24 h 25"/>
                <a:gd name="T2" fmla="*/ 37 w 50"/>
                <a:gd name="T3" fmla="*/ 24 h 25"/>
                <a:gd name="T4" fmla="*/ 49 w 50"/>
                <a:gd name="T5" fmla="*/ 12 h 25"/>
                <a:gd name="T6" fmla="*/ 37 w 50"/>
                <a:gd name="T7" fmla="*/ 0 h 25"/>
                <a:gd name="T8" fmla="*/ 12 w 50"/>
                <a:gd name="T9" fmla="*/ 0 h 25"/>
                <a:gd name="T10" fmla="*/ 0 w 50"/>
                <a:gd name="T11" fmla="*/ 12 h 25"/>
                <a:gd name="T12" fmla="*/ 12 w 50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5">
                  <a:moveTo>
                    <a:pt x="12" y="24"/>
                  </a:moveTo>
                  <a:lnTo>
                    <a:pt x="37" y="24"/>
                  </a:lnTo>
                  <a:cubicBezTo>
                    <a:pt x="43" y="24"/>
                    <a:pt x="49" y="19"/>
                    <a:pt x="49" y="12"/>
                  </a:cubicBezTo>
                  <a:cubicBezTo>
                    <a:pt x="49" y="6"/>
                    <a:pt x="43" y="0"/>
                    <a:pt x="37" y="0"/>
                  </a:cubicBezTo>
                  <a:lnTo>
                    <a:pt x="12" y="0"/>
                  </a:ln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xmlns="" id="{06E5FC23-0C31-A545-9C43-E74C58E8C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229" y="5583421"/>
              <a:ext cx="27501" cy="15001"/>
            </a:xfrm>
            <a:custGeom>
              <a:avLst/>
              <a:gdLst>
                <a:gd name="T0" fmla="*/ 12 w 49"/>
                <a:gd name="T1" fmla="*/ 24 h 25"/>
                <a:gd name="T2" fmla="*/ 36 w 49"/>
                <a:gd name="T3" fmla="*/ 24 h 25"/>
                <a:gd name="T4" fmla="*/ 48 w 49"/>
                <a:gd name="T5" fmla="*/ 12 h 25"/>
                <a:gd name="T6" fmla="*/ 36 w 49"/>
                <a:gd name="T7" fmla="*/ 0 h 25"/>
                <a:gd name="T8" fmla="*/ 12 w 49"/>
                <a:gd name="T9" fmla="*/ 0 h 25"/>
                <a:gd name="T10" fmla="*/ 0 w 49"/>
                <a:gd name="T11" fmla="*/ 12 h 25"/>
                <a:gd name="T12" fmla="*/ 12 w 4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5">
                  <a:moveTo>
                    <a:pt x="12" y="24"/>
                  </a:moveTo>
                  <a:lnTo>
                    <a:pt x="36" y="24"/>
                  </a:lnTo>
                  <a:cubicBezTo>
                    <a:pt x="42" y="24"/>
                    <a:pt x="48" y="19"/>
                    <a:pt x="48" y="12"/>
                  </a:cubicBezTo>
                  <a:cubicBezTo>
                    <a:pt x="48" y="6"/>
                    <a:pt x="42" y="0"/>
                    <a:pt x="36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xmlns="" id="{95A05D4E-997A-EB4E-8791-0A599E55A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2232" y="5583421"/>
              <a:ext cx="27501" cy="15001"/>
            </a:xfrm>
            <a:custGeom>
              <a:avLst/>
              <a:gdLst>
                <a:gd name="T0" fmla="*/ 12 w 49"/>
                <a:gd name="T1" fmla="*/ 24 h 25"/>
                <a:gd name="T2" fmla="*/ 36 w 49"/>
                <a:gd name="T3" fmla="*/ 24 h 25"/>
                <a:gd name="T4" fmla="*/ 48 w 49"/>
                <a:gd name="T5" fmla="*/ 12 h 25"/>
                <a:gd name="T6" fmla="*/ 36 w 49"/>
                <a:gd name="T7" fmla="*/ 0 h 25"/>
                <a:gd name="T8" fmla="*/ 12 w 49"/>
                <a:gd name="T9" fmla="*/ 0 h 25"/>
                <a:gd name="T10" fmla="*/ 0 w 49"/>
                <a:gd name="T11" fmla="*/ 12 h 25"/>
                <a:gd name="T12" fmla="*/ 12 w 4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5">
                  <a:moveTo>
                    <a:pt x="12" y="24"/>
                  </a:moveTo>
                  <a:lnTo>
                    <a:pt x="36" y="24"/>
                  </a:lnTo>
                  <a:cubicBezTo>
                    <a:pt x="43" y="24"/>
                    <a:pt x="48" y="19"/>
                    <a:pt x="48" y="12"/>
                  </a:cubicBezTo>
                  <a:cubicBezTo>
                    <a:pt x="48" y="6"/>
                    <a:pt x="43" y="0"/>
                    <a:pt x="36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09358CD5-A941-B242-8B34-7F2A379F4A4A}"/>
              </a:ext>
            </a:extLst>
          </p:cNvPr>
          <p:cNvSpPr/>
          <p:nvPr/>
        </p:nvSpPr>
        <p:spPr>
          <a:xfrm>
            <a:off x="6926292" y="2066287"/>
            <a:ext cx="1897316" cy="2693101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8D20F82-CF60-604E-85A3-4A16A363BC46}"/>
              </a:ext>
            </a:extLst>
          </p:cNvPr>
          <p:cNvSpPr/>
          <p:nvPr/>
        </p:nvSpPr>
        <p:spPr>
          <a:xfrm>
            <a:off x="2403251" y="1982367"/>
            <a:ext cx="2120658" cy="2913641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2A6D72C-AD5B-3B4C-BB0E-DDE500B68F67}"/>
              </a:ext>
            </a:extLst>
          </p:cNvPr>
          <p:cNvSpPr/>
          <p:nvPr/>
        </p:nvSpPr>
        <p:spPr>
          <a:xfrm>
            <a:off x="2438514" y="2841124"/>
            <a:ext cx="2040848" cy="34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400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Transparență</a:t>
            </a:r>
            <a:r>
              <a:rPr lang="en-US" sz="1400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1400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și</a:t>
            </a:r>
            <a:r>
              <a:rPr lang="en-US" sz="1400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1400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disciplină</a:t>
            </a:r>
            <a:r>
              <a:rPr lang="en-US" sz="1400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1400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financiară</a:t>
            </a:r>
            <a:endParaRPr lang="en-US" sz="1400" b="1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F7B2718-F5E1-2043-AB80-6D2D8EDA54A5}"/>
              </a:ext>
            </a:extLst>
          </p:cNvPr>
          <p:cNvSpPr/>
          <p:nvPr/>
        </p:nvSpPr>
        <p:spPr>
          <a:xfrm>
            <a:off x="2453909" y="3678783"/>
            <a:ext cx="2050132" cy="65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2"/>
                </a:solidFill>
              </a:rPr>
              <a:t>Implimentarea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unui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sistem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contabil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și</a:t>
            </a:r>
            <a:r>
              <a:rPr lang="en-US" sz="1100" dirty="0">
                <a:solidFill>
                  <a:schemeClr val="bg2"/>
                </a:solidFill>
              </a:rPr>
              <a:t> de </a:t>
            </a:r>
            <a:r>
              <a:rPr lang="en-US" sz="1100" dirty="0" err="1">
                <a:solidFill>
                  <a:schemeClr val="bg2"/>
                </a:solidFill>
              </a:rPr>
              <a:t>gestiune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managerială</a:t>
            </a:r>
            <a:r>
              <a:rPr lang="en-US" sz="1100" dirty="0">
                <a:solidFill>
                  <a:schemeClr val="bg2"/>
                </a:solidFill>
              </a:rPr>
              <a:t> modern</a:t>
            </a: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xmlns="" id="{942B0450-6F3F-784E-843D-1BA7A002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675" y="2145812"/>
            <a:ext cx="609810" cy="609810"/>
          </a:xfrm>
          <a:custGeom>
            <a:avLst/>
            <a:gdLst>
              <a:gd name="T0" fmla="*/ 594 w 723"/>
              <a:gd name="T1" fmla="*/ 92 h 724"/>
              <a:gd name="T2" fmla="*/ 614 w 723"/>
              <a:gd name="T3" fmla="*/ 0 h 724"/>
              <a:gd name="T4" fmla="*/ 553 w 723"/>
              <a:gd name="T5" fmla="*/ 108 h 724"/>
              <a:gd name="T6" fmla="*/ 0 w 723"/>
              <a:gd name="T7" fmla="*/ 566 h 724"/>
              <a:gd name="T8" fmla="*/ 253 w 723"/>
              <a:gd name="T9" fmla="*/ 650 h 724"/>
              <a:gd name="T10" fmla="*/ 156 w 723"/>
              <a:gd name="T11" fmla="*/ 662 h 724"/>
              <a:gd name="T12" fmla="*/ 168 w 723"/>
              <a:gd name="T13" fmla="*/ 723 h 724"/>
              <a:gd name="T14" fmla="*/ 566 w 723"/>
              <a:gd name="T15" fmla="*/ 711 h 724"/>
              <a:gd name="T16" fmla="*/ 554 w 723"/>
              <a:gd name="T17" fmla="*/ 650 h 724"/>
              <a:gd name="T18" fmla="*/ 662 w 723"/>
              <a:gd name="T19" fmla="*/ 626 h 724"/>
              <a:gd name="T20" fmla="*/ 662 w 723"/>
              <a:gd name="T21" fmla="*/ 108 h 724"/>
              <a:gd name="T22" fmla="*/ 614 w 723"/>
              <a:gd name="T23" fmla="*/ 72 h 724"/>
              <a:gd name="T24" fmla="*/ 514 w 723"/>
              <a:gd name="T25" fmla="*/ 290 h 724"/>
              <a:gd name="T26" fmla="*/ 433 w 723"/>
              <a:gd name="T27" fmla="*/ 458 h 724"/>
              <a:gd name="T28" fmla="*/ 514 w 723"/>
              <a:gd name="T29" fmla="*/ 290 h 724"/>
              <a:gd name="T30" fmla="*/ 180 w 723"/>
              <a:gd name="T31" fmla="*/ 699 h 724"/>
              <a:gd name="T32" fmla="*/ 277 w 723"/>
              <a:gd name="T33" fmla="*/ 650 h 724"/>
              <a:gd name="T34" fmla="*/ 445 w 723"/>
              <a:gd name="T35" fmla="*/ 650 h 724"/>
              <a:gd name="T36" fmla="*/ 60 w 723"/>
              <a:gd name="T37" fmla="*/ 602 h 724"/>
              <a:gd name="T38" fmla="*/ 698 w 723"/>
              <a:gd name="T39" fmla="*/ 530 h 724"/>
              <a:gd name="T40" fmla="*/ 24 w 723"/>
              <a:gd name="T41" fmla="*/ 506 h 724"/>
              <a:gd name="T42" fmla="*/ 536 w 723"/>
              <a:gd name="T43" fmla="*/ 133 h 724"/>
              <a:gd name="T44" fmla="*/ 310 w 723"/>
              <a:gd name="T45" fmla="*/ 221 h 724"/>
              <a:gd name="T46" fmla="*/ 216 w 723"/>
              <a:gd name="T47" fmla="*/ 205 h 724"/>
              <a:gd name="T48" fmla="*/ 75 w 723"/>
              <a:gd name="T49" fmla="*/ 277 h 724"/>
              <a:gd name="T50" fmla="*/ 153 w 723"/>
              <a:gd name="T51" fmla="*/ 297 h 724"/>
              <a:gd name="T52" fmla="*/ 376 w 723"/>
              <a:gd name="T53" fmla="*/ 297 h 724"/>
              <a:gd name="T54" fmla="*/ 469 w 723"/>
              <a:gd name="T55" fmla="*/ 313 h 724"/>
              <a:gd name="T56" fmla="*/ 599 w 723"/>
              <a:gd name="T57" fmla="*/ 132 h 724"/>
              <a:gd name="T58" fmla="*/ 490 w 723"/>
              <a:gd name="T59" fmla="*/ 291 h 724"/>
              <a:gd name="T60" fmla="*/ 353 w 723"/>
              <a:gd name="T61" fmla="*/ 338 h 724"/>
              <a:gd name="T62" fmla="*/ 350 w 723"/>
              <a:gd name="T63" fmla="*/ 334 h 724"/>
              <a:gd name="T64" fmla="*/ 271 w 723"/>
              <a:gd name="T65" fmla="*/ 279 h 724"/>
              <a:gd name="T66" fmla="*/ 176 w 723"/>
              <a:gd name="T67" fmla="*/ 339 h 724"/>
              <a:gd name="T68" fmla="*/ 99 w 723"/>
              <a:gd name="T69" fmla="*/ 389 h 724"/>
              <a:gd name="T70" fmla="*/ 99 w 723"/>
              <a:gd name="T71" fmla="*/ 478 h 724"/>
              <a:gd name="T72" fmla="*/ 622 w 723"/>
              <a:gd name="T73" fmla="*/ 478 h 724"/>
              <a:gd name="T74" fmla="*/ 662 w 723"/>
              <a:gd name="T75" fmla="*/ 132 h 724"/>
              <a:gd name="T76" fmla="*/ 24 w 723"/>
              <a:gd name="T77" fmla="*/ 506 h 724"/>
              <a:gd name="T78" fmla="*/ 397 w 723"/>
              <a:gd name="T79" fmla="*/ 313 h 724"/>
              <a:gd name="T80" fmla="*/ 289 w 723"/>
              <a:gd name="T81" fmla="*/ 205 h 724"/>
              <a:gd name="T82" fmla="*/ 265 w 723"/>
              <a:gd name="T83" fmla="*/ 181 h 724"/>
              <a:gd name="T84" fmla="*/ 108 w 723"/>
              <a:gd name="T85" fmla="*/ 337 h 724"/>
              <a:gd name="T86" fmla="*/ 132 w 723"/>
              <a:gd name="T87" fmla="*/ 313 h 724"/>
              <a:gd name="T88" fmla="*/ 277 w 723"/>
              <a:gd name="T89" fmla="*/ 458 h 724"/>
              <a:gd name="T90" fmla="*/ 409 w 723"/>
              <a:gd name="T91" fmla="*/ 409 h 724"/>
              <a:gd name="T92" fmla="*/ 120 w 723"/>
              <a:gd name="T93" fmla="*/ 458 h 724"/>
              <a:gd name="T94" fmla="*/ 253 w 723"/>
              <a:gd name="T95" fmla="*/ 312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3" h="724">
                <a:moveTo>
                  <a:pt x="662" y="108"/>
                </a:moveTo>
                <a:lnTo>
                  <a:pt x="583" y="108"/>
                </a:lnTo>
                <a:lnTo>
                  <a:pt x="594" y="92"/>
                </a:lnTo>
                <a:cubicBezTo>
                  <a:pt x="600" y="95"/>
                  <a:pt x="607" y="96"/>
                  <a:pt x="614" y="96"/>
                </a:cubicBezTo>
                <a:cubicBezTo>
                  <a:pt x="640" y="96"/>
                  <a:pt x="662" y="75"/>
                  <a:pt x="662" y="48"/>
                </a:cubicBezTo>
                <a:cubicBezTo>
                  <a:pt x="662" y="22"/>
                  <a:pt x="640" y="0"/>
                  <a:pt x="614" y="0"/>
                </a:cubicBezTo>
                <a:cubicBezTo>
                  <a:pt x="587" y="0"/>
                  <a:pt x="566" y="22"/>
                  <a:pt x="566" y="48"/>
                </a:cubicBezTo>
                <a:cubicBezTo>
                  <a:pt x="566" y="59"/>
                  <a:pt x="569" y="69"/>
                  <a:pt x="575" y="77"/>
                </a:cubicBezTo>
                <a:lnTo>
                  <a:pt x="553" y="108"/>
                </a:lnTo>
                <a:lnTo>
                  <a:pt x="60" y="108"/>
                </a:lnTo>
                <a:cubicBezTo>
                  <a:pt x="27" y="108"/>
                  <a:pt x="0" y="135"/>
                  <a:pt x="0" y="169"/>
                </a:cubicBezTo>
                <a:lnTo>
                  <a:pt x="0" y="566"/>
                </a:lnTo>
                <a:cubicBezTo>
                  <a:pt x="0" y="599"/>
                  <a:pt x="27" y="626"/>
                  <a:pt x="60" y="626"/>
                </a:cubicBezTo>
                <a:lnTo>
                  <a:pt x="253" y="626"/>
                </a:lnTo>
                <a:lnTo>
                  <a:pt x="253" y="650"/>
                </a:lnTo>
                <a:lnTo>
                  <a:pt x="168" y="650"/>
                </a:lnTo>
                <a:cubicBezTo>
                  <a:pt x="165" y="650"/>
                  <a:pt x="162" y="652"/>
                  <a:pt x="160" y="654"/>
                </a:cubicBezTo>
                <a:cubicBezTo>
                  <a:pt x="157" y="656"/>
                  <a:pt x="156" y="659"/>
                  <a:pt x="156" y="662"/>
                </a:cubicBezTo>
                <a:lnTo>
                  <a:pt x="156" y="711"/>
                </a:lnTo>
                <a:cubicBezTo>
                  <a:pt x="156" y="714"/>
                  <a:pt x="157" y="717"/>
                  <a:pt x="160" y="719"/>
                </a:cubicBezTo>
                <a:cubicBezTo>
                  <a:pt x="162" y="721"/>
                  <a:pt x="165" y="723"/>
                  <a:pt x="168" y="723"/>
                </a:cubicBezTo>
                <a:lnTo>
                  <a:pt x="554" y="723"/>
                </a:lnTo>
                <a:cubicBezTo>
                  <a:pt x="557" y="723"/>
                  <a:pt x="560" y="721"/>
                  <a:pt x="562" y="719"/>
                </a:cubicBezTo>
                <a:cubicBezTo>
                  <a:pt x="564" y="717"/>
                  <a:pt x="566" y="714"/>
                  <a:pt x="566" y="711"/>
                </a:cubicBezTo>
                <a:lnTo>
                  <a:pt x="566" y="662"/>
                </a:lnTo>
                <a:cubicBezTo>
                  <a:pt x="566" y="659"/>
                  <a:pt x="564" y="656"/>
                  <a:pt x="562" y="654"/>
                </a:cubicBezTo>
                <a:cubicBezTo>
                  <a:pt x="560" y="652"/>
                  <a:pt x="557" y="650"/>
                  <a:pt x="554" y="650"/>
                </a:cubicBezTo>
                <a:lnTo>
                  <a:pt x="469" y="650"/>
                </a:lnTo>
                <a:lnTo>
                  <a:pt x="469" y="626"/>
                </a:lnTo>
                <a:lnTo>
                  <a:pt x="662" y="626"/>
                </a:lnTo>
                <a:cubicBezTo>
                  <a:pt x="695" y="626"/>
                  <a:pt x="722" y="599"/>
                  <a:pt x="722" y="566"/>
                </a:cubicBezTo>
                <a:lnTo>
                  <a:pt x="722" y="169"/>
                </a:lnTo>
                <a:cubicBezTo>
                  <a:pt x="722" y="135"/>
                  <a:pt x="695" y="108"/>
                  <a:pt x="662" y="108"/>
                </a:cubicBezTo>
                <a:close/>
                <a:moveTo>
                  <a:pt x="614" y="24"/>
                </a:moveTo>
                <a:cubicBezTo>
                  <a:pt x="627" y="24"/>
                  <a:pt x="638" y="35"/>
                  <a:pt x="638" y="48"/>
                </a:cubicBezTo>
                <a:cubicBezTo>
                  <a:pt x="638" y="62"/>
                  <a:pt x="627" y="72"/>
                  <a:pt x="614" y="72"/>
                </a:cubicBezTo>
                <a:cubicBezTo>
                  <a:pt x="601" y="72"/>
                  <a:pt x="590" y="62"/>
                  <a:pt x="590" y="48"/>
                </a:cubicBezTo>
                <a:cubicBezTo>
                  <a:pt x="590" y="35"/>
                  <a:pt x="601" y="24"/>
                  <a:pt x="614" y="24"/>
                </a:cubicBezTo>
                <a:close/>
                <a:moveTo>
                  <a:pt x="514" y="290"/>
                </a:moveTo>
                <a:lnTo>
                  <a:pt x="602" y="170"/>
                </a:lnTo>
                <a:lnTo>
                  <a:pt x="602" y="458"/>
                </a:lnTo>
                <a:lnTo>
                  <a:pt x="433" y="458"/>
                </a:lnTo>
                <a:lnTo>
                  <a:pt x="433" y="409"/>
                </a:lnTo>
                <a:cubicBezTo>
                  <a:pt x="461" y="406"/>
                  <a:pt x="485" y="391"/>
                  <a:pt x="501" y="368"/>
                </a:cubicBezTo>
                <a:cubicBezTo>
                  <a:pt x="516" y="345"/>
                  <a:pt x="521" y="317"/>
                  <a:pt x="514" y="290"/>
                </a:cubicBezTo>
                <a:close/>
                <a:moveTo>
                  <a:pt x="542" y="674"/>
                </a:moveTo>
                <a:lnTo>
                  <a:pt x="542" y="699"/>
                </a:lnTo>
                <a:lnTo>
                  <a:pt x="180" y="699"/>
                </a:lnTo>
                <a:lnTo>
                  <a:pt x="180" y="674"/>
                </a:lnTo>
                <a:lnTo>
                  <a:pt x="542" y="674"/>
                </a:lnTo>
                <a:close/>
                <a:moveTo>
                  <a:pt x="277" y="650"/>
                </a:moveTo>
                <a:lnTo>
                  <a:pt x="277" y="626"/>
                </a:lnTo>
                <a:lnTo>
                  <a:pt x="445" y="626"/>
                </a:lnTo>
                <a:lnTo>
                  <a:pt x="445" y="650"/>
                </a:lnTo>
                <a:lnTo>
                  <a:pt x="277" y="650"/>
                </a:lnTo>
                <a:close/>
                <a:moveTo>
                  <a:pt x="662" y="602"/>
                </a:moveTo>
                <a:lnTo>
                  <a:pt x="60" y="602"/>
                </a:lnTo>
                <a:cubicBezTo>
                  <a:pt x="40" y="602"/>
                  <a:pt x="24" y="586"/>
                  <a:pt x="24" y="566"/>
                </a:cubicBezTo>
                <a:lnTo>
                  <a:pt x="24" y="530"/>
                </a:lnTo>
                <a:lnTo>
                  <a:pt x="698" y="530"/>
                </a:lnTo>
                <a:lnTo>
                  <a:pt x="698" y="566"/>
                </a:lnTo>
                <a:cubicBezTo>
                  <a:pt x="698" y="586"/>
                  <a:pt x="682" y="602"/>
                  <a:pt x="662" y="602"/>
                </a:cubicBezTo>
                <a:close/>
                <a:moveTo>
                  <a:pt x="24" y="506"/>
                </a:moveTo>
                <a:lnTo>
                  <a:pt x="24" y="169"/>
                </a:lnTo>
                <a:cubicBezTo>
                  <a:pt x="24" y="149"/>
                  <a:pt x="40" y="133"/>
                  <a:pt x="60" y="133"/>
                </a:cubicBezTo>
                <a:lnTo>
                  <a:pt x="536" y="133"/>
                </a:lnTo>
                <a:lnTo>
                  <a:pt x="441" y="269"/>
                </a:lnTo>
                <a:cubicBezTo>
                  <a:pt x="424" y="261"/>
                  <a:pt x="404" y="264"/>
                  <a:pt x="390" y="277"/>
                </a:cubicBezTo>
                <a:lnTo>
                  <a:pt x="310" y="221"/>
                </a:lnTo>
                <a:cubicBezTo>
                  <a:pt x="312" y="216"/>
                  <a:pt x="313" y="210"/>
                  <a:pt x="313" y="205"/>
                </a:cubicBezTo>
                <a:cubicBezTo>
                  <a:pt x="313" y="178"/>
                  <a:pt x="291" y="157"/>
                  <a:pt x="265" y="157"/>
                </a:cubicBezTo>
                <a:cubicBezTo>
                  <a:pt x="238" y="157"/>
                  <a:pt x="216" y="178"/>
                  <a:pt x="216" y="205"/>
                </a:cubicBezTo>
                <a:cubicBezTo>
                  <a:pt x="216" y="210"/>
                  <a:pt x="217" y="216"/>
                  <a:pt x="219" y="221"/>
                </a:cubicBezTo>
                <a:lnTo>
                  <a:pt x="139" y="277"/>
                </a:lnTo>
                <a:cubicBezTo>
                  <a:pt x="121" y="261"/>
                  <a:pt x="93" y="261"/>
                  <a:pt x="75" y="277"/>
                </a:cubicBezTo>
                <a:cubicBezTo>
                  <a:pt x="56" y="294"/>
                  <a:pt x="53" y="321"/>
                  <a:pt x="67" y="342"/>
                </a:cubicBezTo>
                <a:cubicBezTo>
                  <a:pt x="81" y="362"/>
                  <a:pt x="108" y="368"/>
                  <a:pt x="130" y="357"/>
                </a:cubicBezTo>
                <a:cubicBezTo>
                  <a:pt x="152" y="346"/>
                  <a:pt x="162" y="320"/>
                  <a:pt x="153" y="297"/>
                </a:cubicBezTo>
                <a:lnTo>
                  <a:pt x="233" y="241"/>
                </a:lnTo>
                <a:cubicBezTo>
                  <a:pt x="251" y="257"/>
                  <a:pt x="278" y="257"/>
                  <a:pt x="296" y="241"/>
                </a:cubicBezTo>
                <a:lnTo>
                  <a:pt x="376" y="297"/>
                </a:lnTo>
                <a:cubicBezTo>
                  <a:pt x="374" y="302"/>
                  <a:pt x="373" y="307"/>
                  <a:pt x="373" y="313"/>
                </a:cubicBezTo>
                <a:cubicBezTo>
                  <a:pt x="373" y="340"/>
                  <a:pt x="394" y="361"/>
                  <a:pt x="421" y="361"/>
                </a:cubicBezTo>
                <a:cubicBezTo>
                  <a:pt x="447" y="361"/>
                  <a:pt x="469" y="340"/>
                  <a:pt x="469" y="313"/>
                </a:cubicBezTo>
                <a:cubicBezTo>
                  <a:pt x="469" y="303"/>
                  <a:pt x="466" y="293"/>
                  <a:pt x="460" y="285"/>
                </a:cubicBezTo>
                <a:lnTo>
                  <a:pt x="566" y="132"/>
                </a:lnTo>
                <a:lnTo>
                  <a:pt x="599" y="132"/>
                </a:lnTo>
                <a:lnTo>
                  <a:pt x="492" y="280"/>
                </a:lnTo>
                <a:cubicBezTo>
                  <a:pt x="489" y="283"/>
                  <a:pt x="489" y="287"/>
                  <a:pt x="490" y="291"/>
                </a:cubicBezTo>
                <a:lnTo>
                  <a:pt x="490" y="291"/>
                </a:lnTo>
                <a:cubicBezTo>
                  <a:pt x="502" y="328"/>
                  <a:pt x="482" y="368"/>
                  <a:pt x="445" y="381"/>
                </a:cubicBezTo>
                <a:cubicBezTo>
                  <a:pt x="408" y="394"/>
                  <a:pt x="367" y="375"/>
                  <a:pt x="354" y="339"/>
                </a:cubicBezTo>
                <a:cubicBezTo>
                  <a:pt x="353" y="338"/>
                  <a:pt x="353" y="338"/>
                  <a:pt x="353" y="338"/>
                </a:cubicBezTo>
                <a:cubicBezTo>
                  <a:pt x="353" y="337"/>
                  <a:pt x="353" y="337"/>
                  <a:pt x="352" y="336"/>
                </a:cubicBezTo>
                <a:cubicBezTo>
                  <a:pt x="352" y="336"/>
                  <a:pt x="352" y="335"/>
                  <a:pt x="351" y="335"/>
                </a:cubicBezTo>
                <a:cubicBezTo>
                  <a:pt x="351" y="335"/>
                  <a:pt x="351" y="334"/>
                  <a:pt x="350" y="334"/>
                </a:cubicBezTo>
                <a:lnTo>
                  <a:pt x="349" y="333"/>
                </a:lnTo>
                <a:lnTo>
                  <a:pt x="349" y="333"/>
                </a:lnTo>
                <a:lnTo>
                  <a:pt x="271" y="279"/>
                </a:lnTo>
                <a:cubicBezTo>
                  <a:pt x="267" y="276"/>
                  <a:pt x="262" y="276"/>
                  <a:pt x="258" y="279"/>
                </a:cubicBezTo>
                <a:lnTo>
                  <a:pt x="180" y="333"/>
                </a:lnTo>
                <a:cubicBezTo>
                  <a:pt x="178" y="334"/>
                  <a:pt x="176" y="336"/>
                  <a:pt x="176" y="339"/>
                </a:cubicBezTo>
                <a:lnTo>
                  <a:pt x="175" y="339"/>
                </a:lnTo>
                <a:cubicBezTo>
                  <a:pt x="165" y="367"/>
                  <a:pt x="138" y="385"/>
                  <a:pt x="108" y="385"/>
                </a:cubicBezTo>
                <a:cubicBezTo>
                  <a:pt x="105" y="385"/>
                  <a:pt x="102" y="387"/>
                  <a:pt x="99" y="389"/>
                </a:cubicBezTo>
                <a:cubicBezTo>
                  <a:pt x="97" y="391"/>
                  <a:pt x="96" y="394"/>
                  <a:pt x="96" y="397"/>
                </a:cubicBezTo>
                <a:lnTo>
                  <a:pt x="96" y="470"/>
                </a:lnTo>
                <a:cubicBezTo>
                  <a:pt x="96" y="473"/>
                  <a:pt x="97" y="476"/>
                  <a:pt x="99" y="478"/>
                </a:cubicBezTo>
                <a:cubicBezTo>
                  <a:pt x="102" y="480"/>
                  <a:pt x="105" y="482"/>
                  <a:pt x="108" y="482"/>
                </a:cubicBezTo>
                <a:lnTo>
                  <a:pt x="614" y="482"/>
                </a:lnTo>
                <a:cubicBezTo>
                  <a:pt x="617" y="482"/>
                  <a:pt x="620" y="480"/>
                  <a:pt x="622" y="478"/>
                </a:cubicBezTo>
                <a:cubicBezTo>
                  <a:pt x="625" y="476"/>
                  <a:pt x="626" y="473"/>
                  <a:pt x="626" y="470"/>
                </a:cubicBezTo>
                <a:lnTo>
                  <a:pt x="626" y="132"/>
                </a:lnTo>
                <a:lnTo>
                  <a:pt x="662" y="132"/>
                </a:lnTo>
                <a:cubicBezTo>
                  <a:pt x="682" y="133"/>
                  <a:pt x="698" y="149"/>
                  <a:pt x="698" y="169"/>
                </a:cubicBezTo>
                <a:lnTo>
                  <a:pt x="698" y="506"/>
                </a:lnTo>
                <a:lnTo>
                  <a:pt x="24" y="506"/>
                </a:lnTo>
                <a:close/>
                <a:moveTo>
                  <a:pt x="445" y="313"/>
                </a:moveTo>
                <a:cubicBezTo>
                  <a:pt x="445" y="326"/>
                  <a:pt x="434" y="337"/>
                  <a:pt x="421" y="337"/>
                </a:cubicBezTo>
                <a:cubicBezTo>
                  <a:pt x="408" y="337"/>
                  <a:pt x="397" y="326"/>
                  <a:pt x="397" y="313"/>
                </a:cubicBezTo>
                <a:cubicBezTo>
                  <a:pt x="397" y="300"/>
                  <a:pt x="408" y="289"/>
                  <a:pt x="421" y="289"/>
                </a:cubicBezTo>
                <a:cubicBezTo>
                  <a:pt x="434" y="289"/>
                  <a:pt x="445" y="300"/>
                  <a:pt x="445" y="313"/>
                </a:cubicBezTo>
                <a:close/>
                <a:moveTo>
                  <a:pt x="289" y="205"/>
                </a:moveTo>
                <a:cubicBezTo>
                  <a:pt x="289" y="219"/>
                  <a:pt x="278" y="229"/>
                  <a:pt x="265" y="229"/>
                </a:cubicBezTo>
                <a:cubicBezTo>
                  <a:pt x="251" y="229"/>
                  <a:pt x="241" y="218"/>
                  <a:pt x="240" y="205"/>
                </a:cubicBezTo>
                <a:cubicBezTo>
                  <a:pt x="240" y="191"/>
                  <a:pt x="251" y="181"/>
                  <a:pt x="265" y="181"/>
                </a:cubicBezTo>
                <a:cubicBezTo>
                  <a:pt x="278" y="181"/>
                  <a:pt x="289" y="192"/>
                  <a:pt x="289" y="205"/>
                </a:cubicBezTo>
                <a:close/>
                <a:moveTo>
                  <a:pt x="132" y="313"/>
                </a:moveTo>
                <a:cubicBezTo>
                  <a:pt x="132" y="326"/>
                  <a:pt x="121" y="337"/>
                  <a:pt x="108" y="337"/>
                </a:cubicBezTo>
                <a:cubicBezTo>
                  <a:pt x="95" y="337"/>
                  <a:pt x="84" y="326"/>
                  <a:pt x="84" y="313"/>
                </a:cubicBezTo>
                <a:cubicBezTo>
                  <a:pt x="84" y="300"/>
                  <a:pt x="95" y="289"/>
                  <a:pt x="108" y="289"/>
                </a:cubicBezTo>
                <a:cubicBezTo>
                  <a:pt x="121" y="289"/>
                  <a:pt x="132" y="300"/>
                  <a:pt x="132" y="313"/>
                </a:cubicBezTo>
                <a:close/>
                <a:moveTo>
                  <a:pt x="409" y="409"/>
                </a:moveTo>
                <a:lnTo>
                  <a:pt x="409" y="458"/>
                </a:lnTo>
                <a:lnTo>
                  <a:pt x="277" y="458"/>
                </a:lnTo>
                <a:lnTo>
                  <a:pt x="277" y="312"/>
                </a:lnTo>
                <a:lnTo>
                  <a:pt x="333" y="351"/>
                </a:lnTo>
                <a:cubicBezTo>
                  <a:pt x="346" y="382"/>
                  <a:pt x="375" y="404"/>
                  <a:pt x="409" y="409"/>
                </a:cubicBezTo>
                <a:close/>
                <a:moveTo>
                  <a:pt x="253" y="312"/>
                </a:moveTo>
                <a:lnTo>
                  <a:pt x="253" y="458"/>
                </a:lnTo>
                <a:lnTo>
                  <a:pt x="120" y="458"/>
                </a:lnTo>
                <a:lnTo>
                  <a:pt x="120" y="409"/>
                </a:lnTo>
                <a:cubicBezTo>
                  <a:pt x="154" y="404"/>
                  <a:pt x="183" y="382"/>
                  <a:pt x="196" y="351"/>
                </a:cubicBezTo>
                <a:lnTo>
                  <a:pt x="253" y="3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6274B944-F2A0-DC45-9C1F-ACF269506091}"/>
              </a:ext>
            </a:extLst>
          </p:cNvPr>
          <p:cNvSpPr/>
          <p:nvPr/>
        </p:nvSpPr>
        <p:spPr>
          <a:xfrm>
            <a:off x="2514923" y="2092635"/>
            <a:ext cx="1897316" cy="269310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49A5974-E312-924A-86BF-E114DD7D42AD}"/>
              </a:ext>
            </a:extLst>
          </p:cNvPr>
          <p:cNvSpPr/>
          <p:nvPr/>
        </p:nvSpPr>
        <p:spPr>
          <a:xfrm>
            <a:off x="199619" y="1982368"/>
            <a:ext cx="2120659" cy="2913641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E9B4A7D-27D1-C043-A90A-B504B80249A7}"/>
              </a:ext>
            </a:extLst>
          </p:cNvPr>
          <p:cNvSpPr/>
          <p:nvPr/>
        </p:nvSpPr>
        <p:spPr>
          <a:xfrm>
            <a:off x="213442" y="2871788"/>
            <a:ext cx="2050133" cy="51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Audit intern </a:t>
            </a:r>
            <a:r>
              <a:rPr lang="en-US" sz="2000" b="1" dirty="0" err="1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și</a:t>
            </a:r>
            <a:r>
              <a:rPr lang="en-US" sz="2000" b="1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control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C1B87E6-36E9-1C46-B8E5-BECDE6C02E29}"/>
              </a:ext>
            </a:extLst>
          </p:cNvPr>
          <p:cNvSpPr/>
          <p:nvPr/>
        </p:nvSpPr>
        <p:spPr>
          <a:xfrm>
            <a:off x="234881" y="3613797"/>
            <a:ext cx="2050133" cy="78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Instituirea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premieră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structurii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companiei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1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subdiviziunii</a:t>
            </a:r>
            <a:r>
              <a:rPr lang="en-US" sz="11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date </a:t>
            </a:r>
            <a:endParaRPr lang="en-US" sz="1100" dirty="0">
              <a:solidFill>
                <a:schemeClr val="bg2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FC297927-3215-3046-9FBF-60E6439AB95A}"/>
              </a:ext>
            </a:extLst>
          </p:cNvPr>
          <p:cNvGrpSpPr/>
          <p:nvPr/>
        </p:nvGrpSpPr>
        <p:grpSpPr>
          <a:xfrm>
            <a:off x="974648" y="2109309"/>
            <a:ext cx="609810" cy="609810"/>
            <a:chOff x="4394649" y="5350907"/>
            <a:chExt cx="410024" cy="410024"/>
          </a:xfrm>
          <a:solidFill>
            <a:schemeClr val="bg2"/>
          </a:solidFill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xmlns="" id="{79159CE8-BF92-C74B-86A0-3E708F75F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649" y="5350907"/>
              <a:ext cx="410024" cy="410024"/>
            </a:xfrm>
            <a:custGeom>
              <a:avLst/>
              <a:gdLst>
                <a:gd name="T0" fmla="*/ 366 w 724"/>
                <a:gd name="T1" fmla="*/ 108 h 724"/>
                <a:gd name="T2" fmla="*/ 68 w 724"/>
                <a:gd name="T3" fmla="*/ 108 h 724"/>
                <a:gd name="T4" fmla="*/ 0 w 724"/>
                <a:gd name="T5" fmla="*/ 169 h 724"/>
                <a:gd name="T6" fmla="*/ 61 w 724"/>
                <a:gd name="T7" fmla="*/ 626 h 724"/>
                <a:gd name="T8" fmla="*/ 253 w 724"/>
                <a:gd name="T9" fmla="*/ 650 h 724"/>
                <a:gd name="T10" fmla="*/ 160 w 724"/>
                <a:gd name="T11" fmla="*/ 654 h 724"/>
                <a:gd name="T12" fmla="*/ 157 w 724"/>
                <a:gd name="T13" fmla="*/ 711 h 724"/>
                <a:gd name="T14" fmla="*/ 169 w 724"/>
                <a:gd name="T15" fmla="*/ 723 h 724"/>
                <a:gd name="T16" fmla="*/ 563 w 724"/>
                <a:gd name="T17" fmla="*/ 719 h 724"/>
                <a:gd name="T18" fmla="*/ 566 w 724"/>
                <a:gd name="T19" fmla="*/ 662 h 724"/>
                <a:gd name="T20" fmla="*/ 554 w 724"/>
                <a:gd name="T21" fmla="*/ 650 h 724"/>
                <a:gd name="T22" fmla="*/ 470 w 724"/>
                <a:gd name="T23" fmla="*/ 626 h 724"/>
                <a:gd name="T24" fmla="*/ 723 w 724"/>
                <a:gd name="T25" fmla="*/ 566 h 724"/>
                <a:gd name="T26" fmla="*/ 663 w 724"/>
                <a:gd name="T27" fmla="*/ 108 h 724"/>
                <a:gd name="T28" fmla="*/ 217 w 724"/>
                <a:gd name="T29" fmla="*/ 24 h 724"/>
                <a:gd name="T30" fmla="*/ 328 w 724"/>
                <a:gd name="T31" fmla="*/ 229 h 724"/>
                <a:gd name="T32" fmla="*/ 256 w 724"/>
                <a:gd name="T33" fmla="*/ 154 h 724"/>
                <a:gd name="T34" fmla="*/ 217 w 724"/>
                <a:gd name="T35" fmla="*/ 48 h 724"/>
                <a:gd name="T36" fmla="*/ 178 w 724"/>
                <a:gd name="T37" fmla="*/ 154 h 724"/>
                <a:gd name="T38" fmla="*/ 106 w 724"/>
                <a:gd name="T39" fmla="*/ 229 h 724"/>
                <a:gd name="T40" fmla="*/ 217 w 724"/>
                <a:gd name="T41" fmla="*/ 169 h 724"/>
                <a:gd name="T42" fmla="*/ 157 w 724"/>
                <a:gd name="T43" fmla="*/ 229 h 724"/>
                <a:gd name="T44" fmla="*/ 181 w 724"/>
                <a:gd name="T45" fmla="*/ 108 h 724"/>
                <a:gd name="T46" fmla="*/ 253 w 724"/>
                <a:gd name="T47" fmla="*/ 108 h 724"/>
                <a:gd name="T48" fmla="*/ 181 w 724"/>
                <a:gd name="T49" fmla="*/ 108 h 724"/>
                <a:gd name="T50" fmla="*/ 127 w 724"/>
                <a:gd name="T51" fmla="*/ 253 h 724"/>
                <a:gd name="T52" fmla="*/ 542 w 724"/>
                <a:gd name="T53" fmla="*/ 674 h 724"/>
                <a:gd name="T54" fmla="*/ 181 w 724"/>
                <a:gd name="T55" fmla="*/ 699 h 724"/>
                <a:gd name="T56" fmla="*/ 542 w 724"/>
                <a:gd name="T57" fmla="*/ 674 h 724"/>
                <a:gd name="T58" fmla="*/ 277 w 724"/>
                <a:gd name="T59" fmla="*/ 626 h 724"/>
                <a:gd name="T60" fmla="*/ 446 w 724"/>
                <a:gd name="T61" fmla="*/ 650 h 724"/>
                <a:gd name="T62" fmla="*/ 663 w 724"/>
                <a:gd name="T63" fmla="*/ 602 h 724"/>
                <a:gd name="T64" fmla="*/ 24 w 724"/>
                <a:gd name="T65" fmla="*/ 566 h 724"/>
                <a:gd name="T66" fmla="*/ 699 w 724"/>
                <a:gd name="T67" fmla="*/ 530 h 724"/>
                <a:gd name="T68" fmla="*/ 663 w 724"/>
                <a:gd name="T69" fmla="*/ 602 h 724"/>
                <a:gd name="T70" fmla="*/ 24 w 724"/>
                <a:gd name="T71" fmla="*/ 506 h 724"/>
                <a:gd name="T72" fmla="*/ 61 w 724"/>
                <a:gd name="T73" fmla="*/ 133 h 724"/>
                <a:gd name="T74" fmla="*/ 90 w 724"/>
                <a:gd name="T75" fmla="*/ 247 h 724"/>
                <a:gd name="T76" fmla="*/ 217 w 724"/>
                <a:gd name="T77" fmla="*/ 313 h 724"/>
                <a:gd name="T78" fmla="*/ 344 w 724"/>
                <a:gd name="T79" fmla="*/ 247 h 724"/>
                <a:gd name="T80" fmla="*/ 663 w 724"/>
                <a:gd name="T81" fmla="*/ 133 h 724"/>
                <a:gd name="T82" fmla="*/ 699 w 724"/>
                <a:gd name="T83" fmla="*/ 50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4" h="724">
                  <a:moveTo>
                    <a:pt x="663" y="108"/>
                  </a:moveTo>
                  <a:lnTo>
                    <a:pt x="366" y="108"/>
                  </a:lnTo>
                  <a:cubicBezTo>
                    <a:pt x="345" y="44"/>
                    <a:pt x="285" y="0"/>
                    <a:pt x="217" y="0"/>
                  </a:cubicBezTo>
                  <a:cubicBezTo>
                    <a:pt x="149" y="0"/>
                    <a:pt x="89" y="44"/>
                    <a:pt x="68" y="108"/>
                  </a:cubicBezTo>
                  <a:lnTo>
                    <a:pt x="61" y="108"/>
                  </a:lnTo>
                  <a:cubicBezTo>
                    <a:pt x="27" y="108"/>
                    <a:pt x="0" y="135"/>
                    <a:pt x="0" y="169"/>
                  </a:cubicBezTo>
                  <a:lnTo>
                    <a:pt x="0" y="566"/>
                  </a:lnTo>
                  <a:cubicBezTo>
                    <a:pt x="0" y="599"/>
                    <a:pt x="27" y="626"/>
                    <a:pt x="61" y="626"/>
                  </a:cubicBezTo>
                  <a:lnTo>
                    <a:pt x="253" y="626"/>
                  </a:lnTo>
                  <a:lnTo>
                    <a:pt x="253" y="650"/>
                  </a:lnTo>
                  <a:lnTo>
                    <a:pt x="169" y="650"/>
                  </a:lnTo>
                  <a:cubicBezTo>
                    <a:pt x="166" y="650"/>
                    <a:pt x="163" y="652"/>
                    <a:pt x="160" y="654"/>
                  </a:cubicBezTo>
                  <a:cubicBezTo>
                    <a:pt x="158" y="656"/>
                    <a:pt x="157" y="659"/>
                    <a:pt x="157" y="662"/>
                  </a:cubicBezTo>
                  <a:lnTo>
                    <a:pt x="157" y="711"/>
                  </a:lnTo>
                  <a:cubicBezTo>
                    <a:pt x="157" y="714"/>
                    <a:pt x="158" y="717"/>
                    <a:pt x="160" y="719"/>
                  </a:cubicBezTo>
                  <a:cubicBezTo>
                    <a:pt x="163" y="721"/>
                    <a:pt x="166" y="723"/>
                    <a:pt x="169" y="723"/>
                  </a:cubicBezTo>
                  <a:lnTo>
                    <a:pt x="554" y="723"/>
                  </a:lnTo>
                  <a:cubicBezTo>
                    <a:pt x="558" y="723"/>
                    <a:pt x="561" y="721"/>
                    <a:pt x="563" y="719"/>
                  </a:cubicBezTo>
                  <a:cubicBezTo>
                    <a:pt x="565" y="717"/>
                    <a:pt x="566" y="714"/>
                    <a:pt x="566" y="711"/>
                  </a:cubicBezTo>
                  <a:lnTo>
                    <a:pt x="566" y="662"/>
                  </a:lnTo>
                  <a:cubicBezTo>
                    <a:pt x="566" y="659"/>
                    <a:pt x="565" y="656"/>
                    <a:pt x="563" y="654"/>
                  </a:cubicBezTo>
                  <a:cubicBezTo>
                    <a:pt x="561" y="652"/>
                    <a:pt x="558" y="650"/>
                    <a:pt x="554" y="650"/>
                  </a:cubicBezTo>
                  <a:lnTo>
                    <a:pt x="470" y="650"/>
                  </a:lnTo>
                  <a:lnTo>
                    <a:pt x="470" y="626"/>
                  </a:lnTo>
                  <a:lnTo>
                    <a:pt x="663" y="626"/>
                  </a:lnTo>
                  <a:cubicBezTo>
                    <a:pt x="696" y="626"/>
                    <a:pt x="723" y="599"/>
                    <a:pt x="723" y="566"/>
                  </a:cubicBezTo>
                  <a:lnTo>
                    <a:pt x="723" y="169"/>
                  </a:lnTo>
                  <a:cubicBezTo>
                    <a:pt x="723" y="135"/>
                    <a:pt x="696" y="108"/>
                    <a:pt x="663" y="108"/>
                  </a:cubicBezTo>
                  <a:close/>
                  <a:moveTo>
                    <a:pt x="101" y="93"/>
                  </a:moveTo>
                  <a:cubicBezTo>
                    <a:pt x="124" y="51"/>
                    <a:pt x="169" y="24"/>
                    <a:pt x="217" y="24"/>
                  </a:cubicBezTo>
                  <a:cubicBezTo>
                    <a:pt x="266" y="24"/>
                    <a:pt x="311" y="51"/>
                    <a:pt x="334" y="93"/>
                  </a:cubicBezTo>
                  <a:cubicBezTo>
                    <a:pt x="357" y="136"/>
                    <a:pt x="355" y="188"/>
                    <a:pt x="328" y="229"/>
                  </a:cubicBezTo>
                  <a:lnTo>
                    <a:pt x="301" y="229"/>
                  </a:lnTo>
                  <a:cubicBezTo>
                    <a:pt x="301" y="197"/>
                    <a:pt x="284" y="169"/>
                    <a:pt x="256" y="154"/>
                  </a:cubicBezTo>
                  <a:cubicBezTo>
                    <a:pt x="275" y="138"/>
                    <a:pt x="282" y="111"/>
                    <a:pt x="274" y="87"/>
                  </a:cubicBezTo>
                  <a:cubicBezTo>
                    <a:pt x="265" y="64"/>
                    <a:pt x="242" y="48"/>
                    <a:pt x="217" y="48"/>
                  </a:cubicBezTo>
                  <a:cubicBezTo>
                    <a:pt x="192" y="48"/>
                    <a:pt x="169" y="64"/>
                    <a:pt x="161" y="87"/>
                  </a:cubicBezTo>
                  <a:cubicBezTo>
                    <a:pt x="152" y="111"/>
                    <a:pt x="159" y="138"/>
                    <a:pt x="178" y="154"/>
                  </a:cubicBezTo>
                  <a:cubicBezTo>
                    <a:pt x="150" y="169"/>
                    <a:pt x="133" y="197"/>
                    <a:pt x="133" y="229"/>
                  </a:cubicBezTo>
                  <a:lnTo>
                    <a:pt x="106" y="229"/>
                  </a:lnTo>
                  <a:cubicBezTo>
                    <a:pt x="80" y="188"/>
                    <a:pt x="78" y="136"/>
                    <a:pt x="101" y="93"/>
                  </a:cubicBezTo>
                  <a:close/>
                  <a:moveTo>
                    <a:pt x="217" y="169"/>
                  </a:moveTo>
                  <a:cubicBezTo>
                    <a:pt x="250" y="169"/>
                    <a:pt x="277" y="196"/>
                    <a:pt x="277" y="229"/>
                  </a:cubicBezTo>
                  <a:lnTo>
                    <a:pt x="157" y="229"/>
                  </a:lnTo>
                  <a:cubicBezTo>
                    <a:pt x="157" y="196"/>
                    <a:pt x="184" y="169"/>
                    <a:pt x="217" y="169"/>
                  </a:cubicBezTo>
                  <a:close/>
                  <a:moveTo>
                    <a:pt x="181" y="108"/>
                  </a:moveTo>
                  <a:cubicBezTo>
                    <a:pt x="181" y="88"/>
                    <a:pt x="197" y="72"/>
                    <a:pt x="217" y="72"/>
                  </a:cubicBezTo>
                  <a:cubicBezTo>
                    <a:pt x="237" y="72"/>
                    <a:pt x="253" y="88"/>
                    <a:pt x="253" y="108"/>
                  </a:cubicBezTo>
                  <a:cubicBezTo>
                    <a:pt x="253" y="128"/>
                    <a:pt x="237" y="145"/>
                    <a:pt x="217" y="145"/>
                  </a:cubicBezTo>
                  <a:cubicBezTo>
                    <a:pt x="197" y="145"/>
                    <a:pt x="181" y="128"/>
                    <a:pt x="181" y="108"/>
                  </a:cubicBezTo>
                  <a:close/>
                  <a:moveTo>
                    <a:pt x="308" y="253"/>
                  </a:moveTo>
                  <a:cubicBezTo>
                    <a:pt x="257" y="301"/>
                    <a:pt x="177" y="301"/>
                    <a:pt x="127" y="253"/>
                  </a:cubicBezTo>
                  <a:lnTo>
                    <a:pt x="308" y="253"/>
                  </a:lnTo>
                  <a:close/>
                  <a:moveTo>
                    <a:pt x="542" y="674"/>
                  </a:moveTo>
                  <a:lnTo>
                    <a:pt x="542" y="699"/>
                  </a:lnTo>
                  <a:lnTo>
                    <a:pt x="181" y="699"/>
                  </a:lnTo>
                  <a:lnTo>
                    <a:pt x="181" y="674"/>
                  </a:lnTo>
                  <a:lnTo>
                    <a:pt x="542" y="674"/>
                  </a:lnTo>
                  <a:close/>
                  <a:moveTo>
                    <a:pt x="277" y="650"/>
                  </a:moveTo>
                  <a:lnTo>
                    <a:pt x="277" y="626"/>
                  </a:lnTo>
                  <a:lnTo>
                    <a:pt x="446" y="626"/>
                  </a:lnTo>
                  <a:lnTo>
                    <a:pt x="446" y="650"/>
                  </a:lnTo>
                  <a:lnTo>
                    <a:pt x="277" y="650"/>
                  </a:lnTo>
                  <a:close/>
                  <a:moveTo>
                    <a:pt x="663" y="602"/>
                  </a:moveTo>
                  <a:lnTo>
                    <a:pt x="61" y="602"/>
                  </a:lnTo>
                  <a:cubicBezTo>
                    <a:pt x="41" y="602"/>
                    <a:pt x="25" y="586"/>
                    <a:pt x="24" y="566"/>
                  </a:cubicBezTo>
                  <a:lnTo>
                    <a:pt x="24" y="530"/>
                  </a:lnTo>
                  <a:lnTo>
                    <a:pt x="699" y="530"/>
                  </a:lnTo>
                  <a:lnTo>
                    <a:pt x="699" y="566"/>
                  </a:lnTo>
                  <a:cubicBezTo>
                    <a:pt x="699" y="586"/>
                    <a:pt x="683" y="602"/>
                    <a:pt x="663" y="602"/>
                  </a:cubicBezTo>
                  <a:close/>
                  <a:moveTo>
                    <a:pt x="699" y="506"/>
                  </a:moveTo>
                  <a:lnTo>
                    <a:pt x="24" y="506"/>
                  </a:lnTo>
                  <a:lnTo>
                    <a:pt x="24" y="169"/>
                  </a:lnTo>
                  <a:cubicBezTo>
                    <a:pt x="25" y="149"/>
                    <a:pt x="41" y="133"/>
                    <a:pt x="61" y="133"/>
                  </a:cubicBezTo>
                  <a:lnTo>
                    <a:pt x="63" y="133"/>
                  </a:lnTo>
                  <a:cubicBezTo>
                    <a:pt x="56" y="173"/>
                    <a:pt x="66" y="214"/>
                    <a:pt x="90" y="247"/>
                  </a:cubicBezTo>
                  <a:cubicBezTo>
                    <a:pt x="90" y="248"/>
                    <a:pt x="91" y="249"/>
                    <a:pt x="92" y="250"/>
                  </a:cubicBezTo>
                  <a:cubicBezTo>
                    <a:pt x="121" y="290"/>
                    <a:pt x="168" y="313"/>
                    <a:pt x="217" y="313"/>
                  </a:cubicBezTo>
                  <a:cubicBezTo>
                    <a:pt x="267" y="313"/>
                    <a:pt x="313" y="290"/>
                    <a:pt x="343" y="250"/>
                  </a:cubicBezTo>
                  <a:cubicBezTo>
                    <a:pt x="343" y="249"/>
                    <a:pt x="344" y="248"/>
                    <a:pt x="344" y="247"/>
                  </a:cubicBezTo>
                  <a:cubicBezTo>
                    <a:pt x="369" y="214"/>
                    <a:pt x="378" y="173"/>
                    <a:pt x="372" y="133"/>
                  </a:cubicBezTo>
                  <a:lnTo>
                    <a:pt x="663" y="133"/>
                  </a:lnTo>
                  <a:cubicBezTo>
                    <a:pt x="683" y="133"/>
                    <a:pt x="699" y="149"/>
                    <a:pt x="699" y="169"/>
                  </a:cubicBezTo>
                  <a:lnTo>
                    <a:pt x="699" y="50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solidFill>
                  <a:schemeClr val="bg2"/>
                </a:solidFill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2F173D00-21AC-7F4E-A4C4-A192F7970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652" y="5543419"/>
              <a:ext cx="137509" cy="15001"/>
            </a:xfrm>
            <a:custGeom>
              <a:avLst/>
              <a:gdLst>
                <a:gd name="T0" fmla="*/ 229 w 242"/>
                <a:gd name="T1" fmla="*/ 0 h 25"/>
                <a:gd name="T2" fmla="*/ 12 w 242"/>
                <a:gd name="T3" fmla="*/ 0 h 25"/>
                <a:gd name="T4" fmla="*/ 0 w 242"/>
                <a:gd name="T5" fmla="*/ 12 h 25"/>
                <a:gd name="T6" fmla="*/ 12 w 242"/>
                <a:gd name="T7" fmla="*/ 24 h 25"/>
                <a:gd name="T8" fmla="*/ 229 w 242"/>
                <a:gd name="T9" fmla="*/ 24 h 25"/>
                <a:gd name="T10" fmla="*/ 241 w 242"/>
                <a:gd name="T11" fmla="*/ 12 h 25"/>
                <a:gd name="T12" fmla="*/ 229 w 2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5">
                  <a:moveTo>
                    <a:pt x="229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29" y="24"/>
                  </a:lnTo>
                  <a:cubicBezTo>
                    <a:pt x="235" y="24"/>
                    <a:pt x="241" y="19"/>
                    <a:pt x="241" y="12"/>
                  </a:cubicBezTo>
                  <a:cubicBezTo>
                    <a:pt x="241" y="6"/>
                    <a:pt x="235" y="0"/>
                    <a:pt x="22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xmlns="" id="{5A633F07-C22A-DF48-A1AD-F880AEE94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652" y="5568420"/>
              <a:ext cx="137509" cy="15001"/>
            </a:xfrm>
            <a:custGeom>
              <a:avLst/>
              <a:gdLst>
                <a:gd name="T0" fmla="*/ 229 w 242"/>
                <a:gd name="T1" fmla="*/ 0 h 26"/>
                <a:gd name="T2" fmla="*/ 12 w 242"/>
                <a:gd name="T3" fmla="*/ 0 h 26"/>
                <a:gd name="T4" fmla="*/ 0 w 242"/>
                <a:gd name="T5" fmla="*/ 12 h 26"/>
                <a:gd name="T6" fmla="*/ 12 w 242"/>
                <a:gd name="T7" fmla="*/ 25 h 26"/>
                <a:gd name="T8" fmla="*/ 229 w 242"/>
                <a:gd name="T9" fmla="*/ 25 h 26"/>
                <a:gd name="T10" fmla="*/ 241 w 242"/>
                <a:gd name="T11" fmla="*/ 12 h 26"/>
                <a:gd name="T12" fmla="*/ 229 w 24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6">
                  <a:moveTo>
                    <a:pt x="229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5"/>
                    <a:pt x="12" y="25"/>
                  </a:cubicBezTo>
                  <a:lnTo>
                    <a:pt x="229" y="25"/>
                  </a:lnTo>
                  <a:cubicBezTo>
                    <a:pt x="235" y="25"/>
                    <a:pt x="241" y="19"/>
                    <a:pt x="241" y="12"/>
                  </a:cubicBezTo>
                  <a:cubicBezTo>
                    <a:pt x="241" y="6"/>
                    <a:pt x="235" y="0"/>
                    <a:pt x="22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xmlns="" id="{D8CEFA5F-FF9D-A74F-991C-DAD2C6B03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652" y="5598422"/>
              <a:ext cx="137509" cy="15001"/>
            </a:xfrm>
            <a:custGeom>
              <a:avLst/>
              <a:gdLst>
                <a:gd name="T0" fmla="*/ 229 w 242"/>
                <a:gd name="T1" fmla="*/ 0 h 25"/>
                <a:gd name="T2" fmla="*/ 12 w 242"/>
                <a:gd name="T3" fmla="*/ 0 h 25"/>
                <a:gd name="T4" fmla="*/ 0 w 242"/>
                <a:gd name="T5" fmla="*/ 12 h 25"/>
                <a:gd name="T6" fmla="*/ 12 w 242"/>
                <a:gd name="T7" fmla="*/ 24 h 25"/>
                <a:gd name="T8" fmla="*/ 229 w 242"/>
                <a:gd name="T9" fmla="*/ 24 h 25"/>
                <a:gd name="T10" fmla="*/ 241 w 242"/>
                <a:gd name="T11" fmla="*/ 12 h 25"/>
                <a:gd name="T12" fmla="*/ 229 w 2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5">
                  <a:moveTo>
                    <a:pt x="229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29" y="24"/>
                  </a:lnTo>
                  <a:cubicBezTo>
                    <a:pt x="235" y="24"/>
                    <a:pt x="241" y="19"/>
                    <a:pt x="241" y="12"/>
                  </a:cubicBezTo>
                  <a:cubicBezTo>
                    <a:pt x="241" y="6"/>
                    <a:pt x="235" y="0"/>
                    <a:pt x="22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xmlns="" id="{4B8C05C6-36FF-124F-924A-734C5535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163" y="5440912"/>
              <a:ext cx="95006" cy="82506"/>
            </a:xfrm>
            <a:custGeom>
              <a:avLst/>
              <a:gdLst>
                <a:gd name="T0" fmla="*/ 144 w 169"/>
                <a:gd name="T1" fmla="*/ 0 h 145"/>
                <a:gd name="T2" fmla="*/ 24 w 169"/>
                <a:gd name="T3" fmla="*/ 0 h 145"/>
                <a:gd name="T4" fmla="*/ 0 w 169"/>
                <a:gd name="T5" fmla="*/ 24 h 145"/>
                <a:gd name="T6" fmla="*/ 0 w 169"/>
                <a:gd name="T7" fmla="*/ 120 h 145"/>
                <a:gd name="T8" fmla="*/ 24 w 169"/>
                <a:gd name="T9" fmla="*/ 144 h 145"/>
                <a:gd name="T10" fmla="*/ 144 w 169"/>
                <a:gd name="T11" fmla="*/ 144 h 145"/>
                <a:gd name="T12" fmla="*/ 168 w 169"/>
                <a:gd name="T13" fmla="*/ 120 h 145"/>
                <a:gd name="T14" fmla="*/ 168 w 169"/>
                <a:gd name="T15" fmla="*/ 24 h 145"/>
                <a:gd name="T16" fmla="*/ 144 w 169"/>
                <a:gd name="T17" fmla="*/ 0 h 145"/>
                <a:gd name="T18" fmla="*/ 123 w 169"/>
                <a:gd name="T19" fmla="*/ 24 h 145"/>
                <a:gd name="T20" fmla="*/ 84 w 169"/>
                <a:gd name="T21" fmla="*/ 56 h 145"/>
                <a:gd name="T22" fmla="*/ 45 w 169"/>
                <a:gd name="T23" fmla="*/ 24 h 145"/>
                <a:gd name="T24" fmla="*/ 123 w 169"/>
                <a:gd name="T25" fmla="*/ 24 h 145"/>
                <a:gd name="T26" fmla="*/ 24 w 169"/>
                <a:gd name="T27" fmla="*/ 37 h 145"/>
                <a:gd name="T28" fmla="*/ 52 w 169"/>
                <a:gd name="T29" fmla="*/ 60 h 145"/>
                <a:gd name="T30" fmla="*/ 24 w 169"/>
                <a:gd name="T31" fmla="*/ 97 h 145"/>
                <a:gd name="T32" fmla="*/ 24 w 169"/>
                <a:gd name="T33" fmla="*/ 37 h 145"/>
                <a:gd name="T34" fmla="*/ 36 w 169"/>
                <a:gd name="T35" fmla="*/ 120 h 145"/>
                <a:gd name="T36" fmla="*/ 70 w 169"/>
                <a:gd name="T37" fmla="*/ 76 h 145"/>
                <a:gd name="T38" fmla="*/ 76 w 169"/>
                <a:gd name="T39" fmla="*/ 81 h 145"/>
                <a:gd name="T40" fmla="*/ 92 w 169"/>
                <a:gd name="T41" fmla="*/ 81 h 145"/>
                <a:gd name="T42" fmla="*/ 98 w 169"/>
                <a:gd name="T43" fmla="*/ 76 h 145"/>
                <a:gd name="T44" fmla="*/ 132 w 169"/>
                <a:gd name="T45" fmla="*/ 120 h 145"/>
                <a:gd name="T46" fmla="*/ 36 w 169"/>
                <a:gd name="T47" fmla="*/ 120 h 145"/>
                <a:gd name="T48" fmla="*/ 117 w 169"/>
                <a:gd name="T49" fmla="*/ 60 h 145"/>
                <a:gd name="T50" fmla="*/ 144 w 169"/>
                <a:gd name="T51" fmla="*/ 37 h 145"/>
                <a:gd name="T52" fmla="*/ 144 w 169"/>
                <a:gd name="T53" fmla="*/ 97 h 145"/>
                <a:gd name="T54" fmla="*/ 117 w 169"/>
                <a:gd name="T55" fmla="*/ 6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45">
                  <a:moveTo>
                    <a:pt x="144" y="0"/>
                  </a:moveTo>
                  <a:lnTo>
                    <a:pt x="24" y="0"/>
                  </a:lnTo>
                  <a:cubicBezTo>
                    <a:pt x="11" y="0"/>
                    <a:pt x="0" y="10"/>
                    <a:pt x="0" y="24"/>
                  </a:cubicBezTo>
                  <a:lnTo>
                    <a:pt x="0" y="120"/>
                  </a:lnTo>
                  <a:cubicBezTo>
                    <a:pt x="0" y="133"/>
                    <a:pt x="11" y="144"/>
                    <a:pt x="24" y="144"/>
                  </a:cubicBezTo>
                  <a:lnTo>
                    <a:pt x="144" y="144"/>
                  </a:lnTo>
                  <a:cubicBezTo>
                    <a:pt x="158" y="144"/>
                    <a:pt x="168" y="133"/>
                    <a:pt x="168" y="120"/>
                  </a:cubicBezTo>
                  <a:lnTo>
                    <a:pt x="168" y="24"/>
                  </a:lnTo>
                  <a:cubicBezTo>
                    <a:pt x="168" y="10"/>
                    <a:pt x="158" y="0"/>
                    <a:pt x="144" y="0"/>
                  </a:cubicBezTo>
                  <a:close/>
                  <a:moveTo>
                    <a:pt x="123" y="24"/>
                  </a:moveTo>
                  <a:lnTo>
                    <a:pt x="84" y="56"/>
                  </a:lnTo>
                  <a:lnTo>
                    <a:pt x="45" y="24"/>
                  </a:lnTo>
                  <a:lnTo>
                    <a:pt x="123" y="24"/>
                  </a:lnTo>
                  <a:close/>
                  <a:moveTo>
                    <a:pt x="24" y="37"/>
                  </a:moveTo>
                  <a:lnTo>
                    <a:pt x="52" y="60"/>
                  </a:lnTo>
                  <a:lnTo>
                    <a:pt x="24" y="97"/>
                  </a:lnTo>
                  <a:lnTo>
                    <a:pt x="24" y="37"/>
                  </a:lnTo>
                  <a:close/>
                  <a:moveTo>
                    <a:pt x="36" y="120"/>
                  </a:moveTo>
                  <a:lnTo>
                    <a:pt x="70" y="76"/>
                  </a:lnTo>
                  <a:lnTo>
                    <a:pt x="76" y="81"/>
                  </a:lnTo>
                  <a:cubicBezTo>
                    <a:pt x="81" y="85"/>
                    <a:pt x="87" y="85"/>
                    <a:pt x="92" y="81"/>
                  </a:cubicBezTo>
                  <a:lnTo>
                    <a:pt x="98" y="76"/>
                  </a:lnTo>
                  <a:lnTo>
                    <a:pt x="132" y="120"/>
                  </a:lnTo>
                  <a:lnTo>
                    <a:pt x="36" y="120"/>
                  </a:lnTo>
                  <a:close/>
                  <a:moveTo>
                    <a:pt x="117" y="60"/>
                  </a:moveTo>
                  <a:lnTo>
                    <a:pt x="144" y="37"/>
                  </a:lnTo>
                  <a:lnTo>
                    <a:pt x="144" y="97"/>
                  </a:lnTo>
                  <a:lnTo>
                    <a:pt x="117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xmlns="" id="{30D8DBC1-1566-324A-A48A-E11776525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163" y="5535918"/>
              <a:ext cx="95006" cy="97507"/>
            </a:xfrm>
            <a:custGeom>
              <a:avLst/>
              <a:gdLst>
                <a:gd name="T0" fmla="*/ 84 w 169"/>
                <a:gd name="T1" fmla="*/ 0 h 170"/>
                <a:gd name="T2" fmla="*/ 0 w 169"/>
                <a:gd name="T3" fmla="*/ 85 h 170"/>
                <a:gd name="T4" fmla="*/ 84 w 169"/>
                <a:gd name="T5" fmla="*/ 169 h 170"/>
                <a:gd name="T6" fmla="*/ 168 w 169"/>
                <a:gd name="T7" fmla="*/ 85 h 170"/>
                <a:gd name="T8" fmla="*/ 84 w 169"/>
                <a:gd name="T9" fmla="*/ 0 h 170"/>
                <a:gd name="T10" fmla="*/ 143 w 169"/>
                <a:gd name="T11" fmla="*/ 72 h 170"/>
                <a:gd name="T12" fmla="*/ 120 w 169"/>
                <a:gd name="T13" fmla="*/ 72 h 170"/>
                <a:gd name="T14" fmla="*/ 113 w 169"/>
                <a:gd name="T15" fmla="*/ 32 h 170"/>
                <a:gd name="T16" fmla="*/ 143 w 169"/>
                <a:gd name="T17" fmla="*/ 72 h 170"/>
                <a:gd name="T18" fmla="*/ 55 w 169"/>
                <a:gd name="T19" fmla="*/ 32 h 170"/>
                <a:gd name="T20" fmla="*/ 48 w 169"/>
                <a:gd name="T21" fmla="*/ 72 h 170"/>
                <a:gd name="T22" fmla="*/ 25 w 169"/>
                <a:gd name="T23" fmla="*/ 72 h 170"/>
                <a:gd name="T24" fmla="*/ 55 w 169"/>
                <a:gd name="T25" fmla="*/ 32 h 170"/>
                <a:gd name="T26" fmla="*/ 25 w 169"/>
                <a:gd name="T27" fmla="*/ 97 h 170"/>
                <a:gd name="T28" fmla="*/ 48 w 169"/>
                <a:gd name="T29" fmla="*/ 97 h 170"/>
                <a:gd name="T30" fmla="*/ 55 w 169"/>
                <a:gd name="T31" fmla="*/ 137 h 170"/>
                <a:gd name="T32" fmla="*/ 25 w 169"/>
                <a:gd name="T33" fmla="*/ 97 h 170"/>
                <a:gd name="T34" fmla="*/ 84 w 169"/>
                <a:gd name="T35" fmla="*/ 144 h 170"/>
                <a:gd name="T36" fmla="*/ 72 w 169"/>
                <a:gd name="T37" fmla="*/ 97 h 170"/>
                <a:gd name="T38" fmla="*/ 96 w 169"/>
                <a:gd name="T39" fmla="*/ 97 h 170"/>
                <a:gd name="T40" fmla="*/ 84 w 169"/>
                <a:gd name="T41" fmla="*/ 144 h 170"/>
                <a:gd name="T42" fmla="*/ 72 w 169"/>
                <a:gd name="T43" fmla="*/ 72 h 170"/>
                <a:gd name="T44" fmla="*/ 84 w 169"/>
                <a:gd name="T45" fmla="*/ 25 h 170"/>
                <a:gd name="T46" fmla="*/ 96 w 169"/>
                <a:gd name="T47" fmla="*/ 72 h 170"/>
                <a:gd name="T48" fmla="*/ 72 w 169"/>
                <a:gd name="T49" fmla="*/ 72 h 170"/>
                <a:gd name="T50" fmla="*/ 113 w 169"/>
                <a:gd name="T51" fmla="*/ 137 h 170"/>
                <a:gd name="T52" fmla="*/ 120 w 169"/>
                <a:gd name="T53" fmla="*/ 97 h 170"/>
                <a:gd name="T54" fmla="*/ 143 w 169"/>
                <a:gd name="T55" fmla="*/ 97 h 170"/>
                <a:gd name="T56" fmla="*/ 113 w 169"/>
                <a:gd name="T57" fmla="*/ 1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170"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1"/>
                    <a:pt x="38" y="169"/>
                    <a:pt x="84" y="169"/>
                  </a:cubicBezTo>
                  <a:cubicBezTo>
                    <a:pt x="131" y="169"/>
                    <a:pt x="168" y="131"/>
                    <a:pt x="168" y="85"/>
                  </a:cubicBezTo>
                  <a:cubicBezTo>
                    <a:pt x="168" y="38"/>
                    <a:pt x="131" y="0"/>
                    <a:pt x="84" y="0"/>
                  </a:cubicBezTo>
                  <a:close/>
                  <a:moveTo>
                    <a:pt x="143" y="72"/>
                  </a:moveTo>
                  <a:lnTo>
                    <a:pt x="120" y="72"/>
                  </a:lnTo>
                  <a:cubicBezTo>
                    <a:pt x="119" y="59"/>
                    <a:pt x="117" y="45"/>
                    <a:pt x="113" y="32"/>
                  </a:cubicBezTo>
                  <a:cubicBezTo>
                    <a:pt x="129" y="41"/>
                    <a:pt x="140" y="55"/>
                    <a:pt x="143" y="72"/>
                  </a:cubicBezTo>
                  <a:close/>
                  <a:moveTo>
                    <a:pt x="55" y="32"/>
                  </a:moveTo>
                  <a:cubicBezTo>
                    <a:pt x="51" y="45"/>
                    <a:pt x="49" y="59"/>
                    <a:pt x="48" y="72"/>
                  </a:cubicBezTo>
                  <a:lnTo>
                    <a:pt x="25" y="72"/>
                  </a:lnTo>
                  <a:cubicBezTo>
                    <a:pt x="29" y="55"/>
                    <a:pt x="40" y="41"/>
                    <a:pt x="55" y="32"/>
                  </a:cubicBezTo>
                  <a:close/>
                  <a:moveTo>
                    <a:pt x="25" y="97"/>
                  </a:moveTo>
                  <a:lnTo>
                    <a:pt x="48" y="97"/>
                  </a:lnTo>
                  <a:cubicBezTo>
                    <a:pt x="49" y="110"/>
                    <a:pt x="51" y="124"/>
                    <a:pt x="55" y="137"/>
                  </a:cubicBezTo>
                  <a:cubicBezTo>
                    <a:pt x="40" y="128"/>
                    <a:pt x="29" y="114"/>
                    <a:pt x="25" y="97"/>
                  </a:cubicBezTo>
                  <a:close/>
                  <a:moveTo>
                    <a:pt x="84" y="144"/>
                  </a:moveTo>
                  <a:cubicBezTo>
                    <a:pt x="76" y="129"/>
                    <a:pt x="72" y="113"/>
                    <a:pt x="72" y="97"/>
                  </a:cubicBezTo>
                  <a:lnTo>
                    <a:pt x="96" y="97"/>
                  </a:lnTo>
                  <a:cubicBezTo>
                    <a:pt x="96" y="113"/>
                    <a:pt x="92" y="129"/>
                    <a:pt x="84" y="144"/>
                  </a:cubicBezTo>
                  <a:close/>
                  <a:moveTo>
                    <a:pt x="72" y="72"/>
                  </a:moveTo>
                  <a:cubicBezTo>
                    <a:pt x="72" y="56"/>
                    <a:pt x="76" y="40"/>
                    <a:pt x="84" y="25"/>
                  </a:cubicBezTo>
                  <a:cubicBezTo>
                    <a:pt x="92" y="40"/>
                    <a:pt x="96" y="56"/>
                    <a:pt x="96" y="72"/>
                  </a:cubicBezTo>
                  <a:lnTo>
                    <a:pt x="72" y="72"/>
                  </a:lnTo>
                  <a:close/>
                  <a:moveTo>
                    <a:pt x="113" y="137"/>
                  </a:moveTo>
                  <a:cubicBezTo>
                    <a:pt x="117" y="124"/>
                    <a:pt x="119" y="110"/>
                    <a:pt x="120" y="97"/>
                  </a:cubicBezTo>
                  <a:lnTo>
                    <a:pt x="143" y="97"/>
                  </a:lnTo>
                  <a:cubicBezTo>
                    <a:pt x="140" y="114"/>
                    <a:pt x="129" y="128"/>
                    <a:pt x="113" y="13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9A480824-6A0C-3C4C-8491-C170A01C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473415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5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xmlns="" id="{1EC4721C-0243-0A46-B43F-38D8A7A43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500916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5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xmlns="" id="{1A17A929-AC29-5F41-8784-C9BC52526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583421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6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xmlns="" id="{CD3A05E6-057F-1140-AB5C-AEB19D128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68" y="5610922"/>
              <a:ext cx="47504" cy="15001"/>
            </a:xfrm>
            <a:custGeom>
              <a:avLst/>
              <a:gdLst>
                <a:gd name="T0" fmla="*/ 72 w 85"/>
                <a:gd name="T1" fmla="*/ 0 h 25"/>
                <a:gd name="T2" fmla="*/ 12 w 85"/>
                <a:gd name="T3" fmla="*/ 0 h 25"/>
                <a:gd name="T4" fmla="*/ 0 w 85"/>
                <a:gd name="T5" fmla="*/ 12 h 25"/>
                <a:gd name="T6" fmla="*/ 12 w 85"/>
                <a:gd name="T7" fmla="*/ 24 h 25"/>
                <a:gd name="T8" fmla="*/ 72 w 85"/>
                <a:gd name="T9" fmla="*/ 24 h 25"/>
                <a:gd name="T10" fmla="*/ 84 w 85"/>
                <a:gd name="T11" fmla="*/ 12 h 25"/>
                <a:gd name="T12" fmla="*/ 72 w 8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">
                  <a:moveTo>
                    <a:pt x="72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lnTo>
                    <a:pt x="72" y="24"/>
                  </a:lnTo>
                  <a:cubicBezTo>
                    <a:pt x="78" y="24"/>
                    <a:pt x="84" y="19"/>
                    <a:pt x="84" y="12"/>
                  </a:cubicBezTo>
                  <a:cubicBezTo>
                    <a:pt x="84" y="6"/>
                    <a:pt x="78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C62C804B-647D-5F41-AC27-9CC26DF1F5BC}"/>
              </a:ext>
            </a:extLst>
          </p:cNvPr>
          <p:cNvSpPr/>
          <p:nvPr/>
        </p:nvSpPr>
        <p:spPr>
          <a:xfrm>
            <a:off x="311292" y="2082953"/>
            <a:ext cx="1897317" cy="269310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D7179A73-4B23-4344-9142-4E1CE4128120}"/>
              </a:ext>
            </a:extLst>
          </p:cNvPr>
          <p:cNvSpPr/>
          <p:nvPr/>
        </p:nvSpPr>
        <p:spPr>
          <a:xfrm>
            <a:off x="4702705" y="2082952"/>
            <a:ext cx="1899975" cy="270278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6FCBDCC5-F3AA-D14B-BFD4-76CA02014D6F}"/>
              </a:ext>
            </a:extLst>
          </p:cNvPr>
          <p:cNvSpPr/>
          <p:nvPr/>
        </p:nvSpPr>
        <p:spPr>
          <a:xfrm>
            <a:off x="7208322" y="6293922"/>
            <a:ext cx="1753639" cy="3800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30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1" grpId="0" animBg="1"/>
      <p:bldP spid="2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652697" y="342640"/>
            <a:ext cx="6200775" cy="6299462"/>
          </a:xfrm>
          <a:prstGeom prst="roundRect">
            <a:avLst>
              <a:gd name="adj" fmla="val 49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68641" y="1027150"/>
            <a:ext cx="5477603" cy="575365"/>
          </a:xfrm>
          <a:prstGeom prst="rect">
            <a:avLst/>
          </a:prstGeom>
          <a:solidFill>
            <a:srgbClr val="0D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   </a:t>
            </a:r>
            <a:r>
              <a:rPr lang="x-none" sz="2000" spc="300" dirty="0"/>
              <a:t>FORMARE</a:t>
            </a:r>
            <a:endParaRPr lang="ru-RU" sz="2000" spc="300" dirty="0"/>
          </a:p>
        </p:txBody>
      </p:sp>
      <p:cxnSp>
        <p:nvCxnSpPr>
          <p:cNvPr id="34" name="Straight Connector 13"/>
          <p:cNvCxnSpPr>
            <a:cxnSpLocks/>
          </p:cNvCxnSpPr>
          <p:nvPr/>
        </p:nvCxnSpPr>
        <p:spPr>
          <a:xfrm flipV="1">
            <a:off x="4265495" y="1696066"/>
            <a:ext cx="13897" cy="479488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2674568" y="2553623"/>
            <a:ext cx="5900180" cy="576000"/>
            <a:chOff x="2674568" y="2553623"/>
            <a:chExt cx="5900180" cy="576000"/>
          </a:xfrm>
        </p:grpSpPr>
        <p:sp>
          <p:nvSpPr>
            <p:cNvPr id="28" name="Rectangle 29"/>
            <p:cNvSpPr/>
            <p:nvPr/>
          </p:nvSpPr>
          <p:spPr>
            <a:xfrm>
              <a:off x="2674568" y="2738037"/>
              <a:ext cx="1652182" cy="244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2014</a:t>
              </a:r>
            </a:p>
          </p:txBody>
        </p:sp>
        <p:sp>
          <p:nvSpPr>
            <p:cNvPr id="31" name="Rectangle 42"/>
            <p:cNvSpPr/>
            <p:nvPr/>
          </p:nvSpPr>
          <p:spPr>
            <a:xfrm>
              <a:off x="4481548" y="2553623"/>
              <a:ext cx="40932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Oval 16"/>
            <p:cNvSpPr>
              <a:spLocks/>
            </p:cNvSpPr>
            <p:nvPr/>
          </p:nvSpPr>
          <p:spPr>
            <a:xfrm>
              <a:off x="4243392" y="283450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8" name="Straight Connector 18">
              <a:extLst>
                <a:ext uri="{FF2B5EF4-FFF2-40B4-BE49-F238E27FC236}">
                  <a16:creationId xmlns:a16="http://schemas.microsoft.com/office/drawing/2014/main" xmlns="" id="{3C06835E-2242-4746-AC40-AFFE344447B5}"/>
                </a:ext>
              </a:extLst>
            </p:cNvPr>
            <p:cNvCxnSpPr>
              <a:cxnSpLocks/>
            </p:cNvCxnSpPr>
            <p:nvPr/>
          </p:nvCxnSpPr>
          <p:spPr>
            <a:xfrm>
              <a:off x="4664157" y="2719669"/>
              <a:ext cx="0" cy="271152"/>
            </a:xfrm>
            <a:prstGeom prst="line">
              <a:avLst/>
            </a:prstGeom>
            <a:ln>
              <a:gradFill>
                <a:gsLst>
                  <a:gs pos="0">
                    <a:schemeClr val="bg2">
                      <a:alpha val="0"/>
                    </a:schemeClr>
                  </a:gs>
                  <a:gs pos="51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46">
              <a:extLst>
                <a:ext uri="{FF2B5EF4-FFF2-40B4-BE49-F238E27FC236}">
                  <a16:creationId xmlns:a16="http://schemas.microsoft.com/office/drawing/2014/main" xmlns="" id="{A6AF6588-4B37-C640-8C78-CC05B1012B33}"/>
                </a:ext>
              </a:extLst>
            </p:cNvPr>
            <p:cNvSpPr/>
            <p:nvPr/>
          </p:nvSpPr>
          <p:spPr>
            <a:xfrm>
              <a:off x="4850386" y="2666762"/>
              <a:ext cx="2865137" cy="219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Cursuri</a:t>
              </a:r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 de </a:t>
              </a: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conducere</a:t>
              </a:r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și</a:t>
              </a:r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producție</a:t>
              </a:r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 TV</a:t>
              </a:r>
            </a:p>
          </p:txBody>
        </p:sp>
        <p:sp>
          <p:nvSpPr>
            <p:cNvPr id="59" name="Rectangle 47">
              <a:extLst>
                <a:ext uri="{FF2B5EF4-FFF2-40B4-BE49-F238E27FC236}">
                  <a16:creationId xmlns:a16="http://schemas.microsoft.com/office/drawing/2014/main" xmlns="" id="{8797772A-58BA-114A-85DB-E481165A547A}"/>
                </a:ext>
              </a:extLst>
            </p:cNvPr>
            <p:cNvSpPr/>
            <p:nvPr/>
          </p:nvSpPr>
          <p:spPr>
            <a:xfrm>
              <a:off x="4863677" y="2821530"/>
              <a:ext cx="3633016" cy="198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bg2"/>
                  </a:solidFill>
                </a:rPr>
                <a:t>Academia de Film din New York</a:t>
              </a:r>
            </a:p>
          </p:txBody>
        </p:sp>
      </p:grpSp>
      <p:sp>
        <p:nvSpPr>
          <p:cNvPr id="33" name="Rectangle 44"/>
          <p:cNvSpPr/>
          <p:nvPr/>
        </p:nvSpPr>
        <p:spPr>
          <a:xfrm>
            <a:off x="4489014" y="5208861"/>
            <a:ext cx="4092727" cy="5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635297" y="5333713"/>
            <a:ext cx="4551152" cy="342600"/>
            <a:chOff x="2635297" y="5333713"/>
            <a:chExt cx="4551152" cy="342600"/>
          </a:xfrm>
        </p:grpSpPr>
        <p:sp>
          <p:nvSpPr>
            <p:cNvPr id="30" name="Rectangle 30"/>
            <p:cNvSpPr/>
            <p:nvPr/>
          </p:nvSpPr>
          <p:spPr>
            <a:xfrm>
              <a:off x="2635297" y="5369385"/>
              <a:ext cx="1458979" cy="2324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1997 - 2001 </a:t>
              </a:r>
              <a:endParaRPr lang="en-US" b="1" dirty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37" name="Oval 52"/>
            <p:cNvSpPr/>
            <p:nvPr/>
          </p:nvSpPr>
          <p:spPr>
            <a:xfrm flipV="1">
              <a:off x="4236966" y="5452337"/>
              <a:ext cx="72000" cy="7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9" name="Straight Connector 20">
              <a:extLst>
                <a:ext uri="{FF2B5EF4-FFF2-40B4-BE49-F238E27FC236}">
                  <a16:creationId xmlns:a16="http://schemas.microsoft.com/office/drawing/2014/main" xmlns="" id="{1AC04284-0910-6547-8B9A-6EBD4D387FA4}"/>
                </a:ext>
              </a:extLst>
            </p:cNvPr>
            <p:cNvCxnSpPr>
              <a:cxnSpLocks/>
            </p:cNvCxnSpPr>
            <p:nvPr/>
          </p:nvCxnSpPr>
          <p:spPr>
            <a:xfrm>
              <a:off x="4652916" y="5369385"/>
              <a:ext cx="0" cy="271152"/>
            </a:xfrm>
            <a:prstGeom prst="line">
              <a:avLst/>
            </a:prstGeom>
            <a:ln>
              <a:gradFill>
                <a:gsLst>
                  <a:gs pos="0">
                    <a:schemeClr val="bg2">
                      <a:alpha val="0"/>
                    </a:schemeClr>
                  </a:gs>
                  <a:gs pos="51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48">
              <a:extLst>
                <a:ext uri="{FF2B5EF4-FFF2-40B4-BE49-F238E27FC236}">
                  <a16:creationId xmlns:a16="http://schemas.microsoft.com/office/drawing/2014/main" xmlns="" id="{4A23794D-60CC-8647-BF4D-CE68230C7AD6}"/>
                </a:ext>
              </a:extLst>
            </p:cNvPr>
            <p:cNvSpPr/>
            <p:nvPr/>
          </p:nvSpPr>
          <p:spPr>
            <a:xfrm>
              <a:off x="4894775" y="5333713"/>
              <a:ext cx="2291674" cy="18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Filologie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61" name="Rectangle 49">
              <a:extLst>
                <a:ext uri="{FF2B5EF4-FFF2-40B4-BE49-F238E27FC236}">
                  <a16:creationId xmlns:a16="http://schemas.microsoft.com/office/drawing/2014/main" xmlns="" id="{90D42F65-3F30-6449-B6D6-03AB6A17F0C1}"/>
                </a:ext>
              </a:extLst>
            </p:cNvPr>
            <p:cNvSpPr/>
            <p:nvPr/>
          </p:nvSpPr>
          <p:spPr>
            <a:xfrm>
              <a:off x="4894775" y="5488482"/>
              <a:ext cx="2291674" cy="18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900" dirty="0" err="1">
                  <a:solidFill>
                    <a:schemeClr val="bg2"/>
                  </a:solidFill>
                </a:rPr>
                <a:t>Universitatea</a:t>
              </a:r>
              <a:r>
                <a:rPr lang="en-US" sz="900" dirty="0">
                  <a:solidFill>
                    <a:schemeClr val="bg2"/>
                  </a:solidFill>
                </a:rPr>
                <a:t> </a:t>
              </a:r>
              <a:r>
                <a:rPr lang="en-US" sz="900" dirty="0" err="1">
                  <a:solidFill>
                    <a:schemeClr val="bg2"/>
                  </a:solidFill>
                </a:rPr>
                <a:t>pedagocică</a:t>
              </a:r>
              <a:r>
                <a:rPr lang="en-US" sz="900" dirty="0">
                  <a:solidFill>
                    <a:schemeClr val="bg2"/>
                  </a:solidFill>
                </a:rPr>
                <a:t> </a:t>
              </a:r>
              <a:r>
                <a:rPr lang="en-US" sz="900" dirty="0" err="1">
                  <a:solidFill>
                    <a:schemeClr val="bg2"/>
                  </a:solidFill>
                </a:rPr>
                <a:t>A.Russo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79" name="Straight Connector 18">
            <a:extLst>
              <a:ext uri="{FF2B5EF4-FFF2-40B4-BE49-F238E27FC236}">
                <a16:creationId xmlns:a16="http://schemas.microsoft.com/office/drawing/2014/main" xmlns="" id="{3C06835E-2242-4746-AC40-AFFE344447B5}"/>
              </a:ext>
            </a:extLst>
          </p:cNvPr>
          <p:cNvCxnSpPr>
            <a:cxnSpLocks/>
          </p:cNvCxnSpPr>
          <p:nvPr/>
        </p:nvCxnSpPr>
        <p:spPr>
          <a:xfrm>
            <a:off x="4313998" y="1178137"/>
            <a:ext cx="0" cy="306698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5" b="96711" l="8784" r="94595">
                        <a14:foregroundMark x1="34459" y1="23026" x2="34459" y2="230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234" y="2950125"/>
            <a:ext cx="432000" cy="44367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615" y1="39552" x2="34615" y2="395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28" y="4359484"/>
            <a:ext cx="565734" cy="4165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9" b="95425" l="3012" r="93976">
                        <a14:foregroundMark x1="66265" y1="18301" x2="66265" y2="18301"/>
                        <a14:foregroundMark x1="62651" y1="33987" x2="62651" y2="339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760" y="3623869"/>
            <a:ext cx="483270" cy="44542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22" b="95425" l="9934" r="94702">
                        <a14:foregroundMark x1="35762" y1="35294" x2="35762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671" y="5031707"/>
            <a:ext cx="459126" cy="46520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653740C9-8FAE-1B4C-B31D-061E42FA884C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6290" y="491242"/>
            <a:ext cx="1685652" cy="2230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3EF9EE-B914-7D48-8768-CC3D5DD77768}"/>
              </a:ext>
            </a:extLst>
          </p:cNvPr>
          <p:cNvSpPr txBox="1"/>
          <p:nvPr/>
        </p:nvSpPr>
        <p:spPr>
          <a:xfrm>
            <a:off x="799435" y="5066205"/>
            <a:ext cx="2148357" cy="46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bg1"/>
                </a:solidFill>
              </a:rPr>
              <a:t>Chisinău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Republica</a:t>
            </a:r>
            <a:r>
              <a:rPr lang="en-GB" sz="1200" b="1" dirty="0">
                <a:solidFill>
                  <a:schemeClr val="bg1"/>
                </a:solidFill>
              </a:rPr>
              <a:t> Moldova</a:t>
            </a:r>
            <a:r>
              <a:rPr lang="x-none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3B0918-C788-624C-8DBF-856C3018872E}"/>
              </a:ext>
            </a:extLst>
          </p:cNvPr>
          <p:cNvSpPr txBox="1"/>
          <p:nvPr/>
        </p:nvSpPr>
        <p:spPr>
          <a:xfrm>
            <a:off x="737089" y="301329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Olga </a:t>
            </a:r>
            <a:r>
              <a:rPr lang="en-US" b="1" dirty="0" err="1">
                <a:solidFill>
                  <a:schemeClr val="bg1"/>
                </a:solidFill>
              </a:rPr>
              <a:t>Bordeianu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0CA28-7854-7141-9DBB-45A66A796138}"/>
              </a:ext>
            </a:extLst>
          </p:cNvPr>
          <p:cNvSpPr txBox="1"/>
          <p:nvPr/>
        </p:nvSpPr>
        <p:spPr>
          <a:xfrm>
            <a:off x="719839" y="3692692"/>
            <a:ext cx="192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+ 373 22 68 22 22 52</a:t>
            </a:r>
            <a:endParaRPr lang="x-none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5669FF-2557-5A46-A336-7ECE641A4E13}"/>
              </a:ext>
            </a:extLst>
          </p:cNvPr>
          <p:cNvSpPr txBox="1"/>
          <p:nvPr/>
        </p:nvSpPr>
        <p:spPr>
          <a:xfrm>
            <a:off x="778422" y="4394837"/>
            <a:ext cx="186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olga.bordeianu@trm.md</a:t>
            </a:r>
            <a:endParaRPr lang="x-none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43"/>
          <p:cNvSpPr/>
          <p:nvPr/>
        </p:nvSpPr>
        <p:spPr>
          <a:xfrm>
            <a:off x="4495135" y="4556437"/>
            <a:ext cx="4092728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600544" y="4667476"/>
            <a:ext cx="5217370" cy="356351"/>
            <a:chOff x="2600544" y="4667476"/>
            <a:chExt cx="5217370" cy="356351"/>
          </a:xfrm>
        </p:grpSpPr>
        <p:sp>
          <p:nvSpPr>
            <p:cNvPr id="29" name="Rectangle 31"/>
            <p:cNvSpPr/>
            <p:nvPr/>
          </p:nvSpPr>
          <p:spPr>
            <a:xfrm>
              <a:off x="2600544" y="4754705"/>
              <a:ext cx="1567054" cy="2324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2001 - 2004</a:t>
              </a:r>
            </a:p>
          </p:txBody>
        </p:sp>
        <p:sp>
          <p:nvSpPr>
            <p:cNvPr id="36" name="Oval 51"/>
            <p:cNvSpPr/>
            <p:nvPr/>
          </p:nvSpPr>
          <p:spPr>
            <a:xfrm flipV="1">
              <a:off x="4236443" y="4828941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Rectangle 50">
              <a:extLst>
                <a:ext uri="{FF2B5EF4-FFF2-40B4-BE49-F238E27FC236}">
                  <a16:creationId xmlns:a16="http://schemas.microsoft.com/office/drawing/2014/main" xmlns="" id="{BF7A6573-5579-1A47-A34C-44FBDADAD4EE}"/>
                </a:ext>
              </a:extLst>
            </p:cNvPr>
            <p:cNvSpPr/>
            <p:nvPr/>
          </p:nvSpPr>
          <p:spPr>
            <a:xfrm>
              <a:off x="4878731" y="4667476"/>
              <a:ext cx="2939183" cy="18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err="1">
                  <a:solidFill>
                    <a:schemeClr val="bg1"/>
                  </a:solidFill>
                  <a:latin typeface="+mj-lt"/>
                </a:rPr>
                <a:t>Drept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 economic</a:t>
              </a:r>
            </a:p>
          </p:txBody>
        </p:sp>
        <p:sp>
          <p:nvSpPr>
            <p:cNvPr id="63" name="Rectangle 53">
              <a:extLst>
                <a:ext uri="{FF2B5EF4-FFF2-40B4-BE49-F238E27FC236}">
                  <a16:creationId xmlns:a16="http://schemas.microsoft.com/office/drawing/2014/main" xmlns="" id="{44270628-8AE2-C949-B302-88708A0BA8A6}"/>
                </a:ext>
              </a:extLst>
            </p:cNvPr>
            <p:cNvSpPr/>
            <p:nvPr/>
          </p:nvSpPr>
          <p:spPr>
            <a:xfrm>
              <a:off x="4872094" y="4835996"/>
              <a:ext cx="2939183" cy="18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bg2"/>
                  </a:solidFill>
                </a:rPr>
                <a:t>Academia de </a:t>
              </a:r>
              <a:r>
                <a:rPr lang="en-US" sz="900" dirty="0" err="1">
                  <a:solidFill>
                    <a:schemeClr val="bg2"/>
                  </a:solidFill>
                </a:rPr>
                <a:t>studii</a:t>
              </a:r>
              <a:r>
                <a:rPr lang="en-US" sz="900" dirty="0">
                  <a:solidFill>
                    <a:schemeClr val="bg2"/>
                  </a:solidFill>
                </a:rPr>
                <a:t> </a:t>
              </a:r>
              <a:r>
                <a:rPr lang="en-US" sz="900" dirty="0" err="1">
                  <a:solidFill>
                    <a:schemeClr val="bg2"/>
                  </a:solidFill>
                </a:rPr>
                <a:t>Economice</a:t>
              </a:r>
              <a:r>
                <a:rPr lang="en-US" sz="900" dirty="0">
                  <a:solidFill>
                    <a:schemeClr val="bg2"/>
                  </a:solidFill>
                </a:rPr>
                <a:t> din Moldova</a:t>
              </a:r>
            </a:p>
          </p:txBody>
        </p:sp>
        <p:cxnSp>
          <p:nvCxnSpPr>
            <p:cNvPr id="65" name="Straight Connector 18">
              <a:extLst>
                <a:ext uri="{FF2B5EF4-FFF2-40B4-BE49-F238E27FC236}">
                  <a16:creationId xmlns:a16="http://schemas.microsoft.com/office/drawing/2014/main" xmlns="" id="{F5C69B07-356C-3A4D-822C-79485A2E2FB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837" y="4719819"/>
              <a:ext cx="0" cy="271152"/>
            </a:xfrm>
            <a:prstGeom prst="line">
              <a:avLst/>
            </a:prstGeom>
            <a:ln>
              <a:gradFill>
                <a:gsLst>
                  <a:gs pos="0">
                    <a:schemeClr val="bg2">
                      <a:alpha val="0"/>
                    </a:schemeClr>
                  </a:gs>
                  <a:gs pos="51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2628304" y="5876169"/>
            <a:ext cx="5946444" cy="540000"/>
            <a:chOff x="2628304" y="5876169"/>
            <a:chExt cx="5946444" cy="540000"/>
          </a:xfrm>
        </p:grpSpPr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xmlns="" id="{8D51C2AD-D1E7-C44A-947E-B63E6A1B887A}"/>
                </a:ext>
              </a:extLst>
            </p:cNvPr>
            <p:cNvSpPr/>
            <p:nvPr/>
          </p:nvSpPr>
          <p:spPr>
            <a:xfrm>
              <a:off x="2628304" y="6009742"/>
              <a:ext cx="1458979" cy="2629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1993 - 1997 </a:t>
              </a:r>
              <a:endParaRPr lang="en-US" b="1" dirty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67" name="Rectangle 44">
              <a:extLst>
                <a:ext uri="{FF2B5EF4-FFF2-40B4-BE49-F238E27FC236}">
                  <a16:creationId xmlns:a16="http://schemas.microsoft.com/office/drawing/2014/main" xmlns="" id="{7D44A6D4-607B-3D42-8B6C-90CEE70845D4}"/>
                </a:ext>
              </a:extLst>
            </p:cNvPr>
            <p:cNvSpPr/>
            <p:nvPr/>
          </p:nvSpPr>
          <p:spPr>
            <a:xfrm>
              <a:off x="4482021" y="5876169"/>
              <a:ext cx="4092727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8" name="Oval 52">
              <a:extLst>
                <a:ext uri="{FF2B5EF4-FFF2-40B4-BE49-F238E27FC236}">
                  <a16:creationId xmlns:a16="http://schemas.microsoft.com/office/drawing/2014/main" xmlns="" id="{3188DC0F-5552-4C4F-818D-D312C14A8837}"/>
                </a:ext>
              </a:extLst>
            </p:cNvPr>
            <p:cNvSpPr/>
            <p:nvPr/>
          </p:nvSpPr>
          <p:spPr>
            <a:xfrm flipV="1">
              <a:off x="4241152" y="6107385"/>
              <a:ext cx="72000" cy="7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9" name="Straight Connector 20">
              <a:extLst>
                <a:ext uri="{FF2B5EF4-FFF2-40B4-BE49-F238E27FC236}">
                  <a16:creationId xmlns:a16="http://schemas.microsoft.com/office/drawing/2014/main" xmlns="" id="{ABB3EFA4-C466-E34A-842A-9EFDAC76DDC0}"/>
                </a:ext>
              </a:extLst>
            </p:cNvPr>
            <p:cNvCxnSpPr>
              <a:cxnSpLocks/>
            </p:cNvCxnSpPr>
            <p:nvPr/>
          </p:nvCxnSpPr>
          <p:spPr>
            <a:xfrm>
              <a:off x="4640086" y="6009742"/>
              <a:ext cx="0" cy="306698"/>
            </a:xfrm>
            <a:prstGeom prst="line">
              <a:avLst/>
            </a:prstGeom>
            <a:ln>
              <a:gradFill>
                <a:gsLst>
                  <a:gs pos="0">
                    <a:schemeClr val="bg2">
                      <a:alpha val="0"/>
                    </a:schemeClr>
                  </a:gs>
                  <a:gs pos="51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xmlns="" id="{65D7DF90-2383-3047-A451-560D0F1054BA}"/>
                </a:ext>
              </a:extLst>
            </p:cNvPr>
            <p:cNvSpPr/>
            <p:nvPr/>
          </p:nvSpPr>
          <p:spPr>
            <a:xfrm>
              <a:off x="4905040" y="5954056"/>
              <a:ext cx="2291674" cy="2124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Pedagogie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8" name="Rectangle 49">
              <a:extLst>
                <a:ext uri="{FF2B5EF4-FFF2-40B4-BE49-F238E27FC236}">
                  <a16:creationId xmlns:a16="http://schemas.microsoft.com/office/drawing/2014/main" xmlns="" id="{EB325414-F4C6-934F-80B4-49428F758D6D}"/>
                </a:ext>
              </a:extLst>
            </p:cNvPr>
            <p:cNvSpPr/>
            <p:nvPr/>
          </p:nvSpPr>
          <p:spPr>
            <a:xfrm>
              <a:off x="4894775" y="6107385"/>
              <a:ext cx="2291674" cy="2124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900" dirty="0" err="1">
                  <a:solidFill>
                    <a:schemeClr val="bg2"/>
                  </a:solidFill>
                </a:rPr>
                <a:t>Colegiu</a:t>
              </a:r>
              <a:r>
                <a:rPr lang="en-US" sz="900" dirty="0">
                  <a:solidFill>
                    <a:schemeClr val="bg2"/>
                  </a:solidFill>
                </a:rPr>
                <a:t> </a:t>
              </a:r>
              <a:r>
                <a:rPr lang="en-US" sz="900" dirty="0" err="1">
                  <a:solidFill>
                    <a:schemeClr val="bg2"/>
                  </a:solidFill>
                </a:rPr>
                <a:t>pedagocic</a:t>
              </a:r>
              <a:r>
                <a:rPr lang="en-US" sz="900" dirty="0">
                  <a:solidFill>
                    <a:schemeClr val="bg2"/>
                  </a:solidFill>
                </a:rPr>
                <a:t> </a:t>
              </a:r>
              <a:r>
                <a:rPr lang="en-US" sz="900" dirty="0" err="1">
                  <a:solidFill>
                    <a:schemeClr val="bg2"/>
                  </a:solidFill>
                </a:rPr>
                <a:t>I.Creangă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6" name="Group 361">
            <a:extLst>
              <a:ext uri="{FF2B5EF4-FFF2-40B4-BE49-F238E27FC236}">
                <a16:creationId xmlns:a16="http://schemas.microsoft.com/office/drawing/2014/main" xmlns="" id="{F6F6D80D-B8BB-9749-BE11-CD5C2F912D2D}"/>
              </a:ext>
            </a:extLst>
          </p:cNvPr>
          <p:cNvGrpSpPr/>
          <p:nvPr/>
        </p:nvGrpSpPr>
        <p:grpSpPr>
          <a:xfrm>
            <a:off x="3792402" y="1052841"/>
            <a:ext cx="398925" cy="441762"/>
            <a:chOff x="3392090" y="708133"/>
            <a:chExt cx="372521" cy="412524"/>
          </a:xfrm>
          <a:solidFill>
            <a:schemeClr val="bg2"/>
          </a:solidFill>
        </p:grpSpPr>
        <p:sp>
          <p:nvSpPr>
            <p:cNvPr id="97" name="Freeform 1">
              <a:extLst>
                <a:ext uri="{FF2B5EF4-FFF2-40B4-BE49-F238E27FC236}">
                  <a16:creationId xmlns:a16="http://schemas.microsoft.com/office/drawing/2014/main" xmlns="" id="{B65B1707-8A8B-1D42-A796-7D22CEA4A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090" y="708133"/>
              <a:ext cx="372521" cy="412524"/>
            </a:xfrm>
            <a:custGeom>
              <a:avLst/>
              <a:gdLst>
                <a:gd name="T0" fmla="*/ 363 w 655"/>
                <a:gd name="T1" fmla="*/ 4 h 727"/>
                <a:gd name="T2" fmla="*/ 126 w 655"/>
                <a:gd name="T3" fmla="*/ 79 h 727"/>
                <a:gd name="T4" fmla="*/ 66 w 655"/>
                <a:gd name="T5" fmla="*/ 197 h 727"/>
                <a:gd name="T6" fmla="*/ 55 w 655"/>
                <a:gd name="T7" fmla="*/ 228 h 727"/>
                <a:gd name="T8" fmla="*/ 45 w 655"/>
                <a:gd name="T9" fmla="*/ 265 h 727"/>
                <a:gd name="T10" fmla="*/ 72 w 655"/>
                <a:gd name="T11" fmla="*/ 305 h 727"/>
                <a:gd name="T12" fmla="*/ 17 w 655"/>
                <a:gd name="T13" fmla="*/ 396 h 727"/>
                <a:gd name="T14" fmla="*/ 19 w 655"/>
                <a:gd name="T15" fmla="*/ 454 h 727"/>
                <a:gd name="T16" fmla="*/ 46 w 655"/>
                <a:gd name="T17" fmla="*/ 471 h 727"/>
                <a:gd name="T18" fmla="*/ 39 w 655"/>
                <a:gd name="T19" fmla="*/ 493 h 727"/>
                <a:gd name="T20" fmla="*/ 50 w 655"/>
                <a:gd name="T21" fmla="*/ 532 h 727"/>
                <a:gd name="T22" fmla="*/ 53 w 655"/>
                <a:gd name="T23" fmla="*/ 561 h 727"/>
                <a:gd name="T24" fmla="*/ 72 w 655"/>
                <a:gd name="T25" fmla="*/ 576 h 727"/>
                <a:gd name="T26" fmla="*/ 69 w 655"/>
                <a:gd name="T27" fmla="*/ 600 h 727"/>
                <a:gd name="T28" fmla="*/ 126 w 655"/>
                <a:gd name="T29" fmla="*/ 665 h 727"/>
                <a:gd name="T30" fmla="*/ 276 w 655"/>
                <a:gd name="T31" fmla="*/ 717 h 727"/>
                <a:gd name="T32" fmla="*/ 592 w 655"/>
                <a:gd name="T33" fmla="*/ 726 h 727"/>
                <a:gd name="T34" fmla="*/ 604 w 655"/>
                <a:gd name="T35" fmla="*/ 710 h 727"/>
                <a:gd name="T36" fmla="*/ 581 w 655"/>
                <a:gd name="T37" fmla="*/ 674 h 727"/>
                <a:gd name="T38" fmla="*/ 554 w 655"/>
                <a:gd name="T39" fmla="*/ 568 h 727"/>
                <a:gd name="T40" fmla="*/ 602 w 655"/>
                <a:gd name="T41" fmla="*/ 411 h 727"/>
                <a:gd name="T42" fmla="*/ 653 w 655"/>
                <a:gd name="T43" fmla="*/ 281 h 727"/>
                <a:gd name="T44" fmla="*/ 569 w 655"/>
                <a:gd name="T45" fmla="*/ 75 h 727"/>
                <a:gd name="T46" fmla="*/ 583 w 655"/>
                <a:gd name="T47" fmla="*/ 396 h 727"/>
                <a:gd name="T48" fmla="*/ 530 w 655"/>
                <a:gd name="T49" fmla="*/ 571 h 727"/>
                <a:gd name="T50" fmla="*/ 560 w 655"/>
                <a:gd name="T51" fmla="*/ 684 h 727"/>
                <a:gd name="T52" fmla="*/ 571 w 655"/>
                <a:gd name="T53" fmla="*/ 702 h 727"/>
                <a:gd name="T54" fmla="*/ 254 w 655"/>
                <a:gd name="T55" fmla="*/ 625 h 727"/>
                <a:gd name="T56" fmla="*/ 283 w 655"/>
                <a:gd name="T57" fmla="*/ 615 h 727"/>
                <a:gd name="T58" fmla="*/ 347 w 655"/>
                <a:gd name="T59" fmla="*/ 534 h 727"/>
                <a:gd name="T60" fmla="*/ 275 w 655"/>
                <a:gd name="T61" fmla="*/ 592 h 727"/>
                <a:gd name="T62" fmla="*/ 224 w 655"/>
                <a:gd name="T63" fmla="*/ 610 h 727"/>
                <a:gd name="T64" fmla="*/ 121 w 655"/>
                <a:gd name="T65" fmla="*/ 641 h 727"/>
                <a:gd name="T66" fmla="*/ 93 w 655"/>
                <a:gd name="T67" fmla="*/ 604 h 727"/>
                <a:gd name="T68" fmla="*/ 96 w 655"/>
                <a:gd name="T69" fmla="*/ 570 h 727"/>
                <a:gd name="T70" fmla="*/ 71 w 655"/>
                <a:gd name="T71" fmla="*/ 544 h 727"/>
                <a:gd name="T72" fmla="*/ 78 w 655"/>
                <a:gd name="T73" fmla="*/ 528 h 727"/>
                <a:gd name="T74" fmla="*/ 58 w 655"/>
                <a:gd name="T75" fmla="*/ 508 h 727"/>
                <a:gd name="T76" fmla="*/ 66 w 655"/>
                <a:gd name="T77" fmla="*/ 494 h 727"/>
                <a:gd name="T78" fmla="*/ 42 w 655"/>
                <a:gd name="T79" fmla="*/ 439 h 727"/>
                <a:gd name="T80" fmla="*/ 25 w 655"/>
                <a:gd name="T81" fmla="*/ 428 h 727"/>
                <a:gd name="T82" fmla="*/ 92 w 655"/>
                <a:gd name="T83" fmla="*/ 321 h 727"/>
                <a:gd name="T84" fmla="*/ 79 w 655"/>
                <a:gd name="T85" fmla="*/ 275 h 727"/>
                <a:gd name="T86" fmla="*/ 71 w 655"/>
                <a:gd name="T87" fmla="*/ 254 h 727"/>
                <a:gd name="T88" fmla="*/ 89 w 655"/>
                <a:gd name="T89" fmla="*/ 207 h 727"/>
                <a:gd name="T90" fmla="*/ 100 w 655"/>
                <a:gd name="T91" fmla="*/ 166 h 727"/>
                <a:gd name="T92" fmla="*/ 251 w 655"/>
                <a:gd name="T93" fmla="*/ 44 h 727"/>
                <a:gd name="T94" fmla="*/ 554 w 655"/>
                <a:gd name="T95" fmla="*/ 94 h 727"/>
                <a:gd name="T96" fmla="*/ 629 w 655"/>
                <a:gd name="T97" fmla="*/ 28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5" h="727">
                  <a:moveTo>
                    <a:pt x="569" y="75"/>
                  </a:moveTo>
                  <a:cubicBezTo>
                    <a:pt x="501" y="22"/>
                    <a:pt x="437" y="0"/>
                    <a:pt x="363" y="4"/>
                  </a:cubicBezTo>
                  <a:cubicBezTo>
                    <a:pt x="324" y="6"/>
                    <a:pt x="285" y="12"/>
                    <a:pt x="246" y="20"/>
                  </a:cubicBezTo>
                  <a:cubicBezTo>
                    <a:pt x="192" y="31"/>
                    <a:pt x="152" y="50"/>
                    <a:pt x="126" y="79"/>
                  </a:cubicBezTo>
                  <a:cubicBezTo>
                    <a:pt x="104" y="101"/>
                    <a:pt x="88" y="128"/>
                    <a:pt x="77" y="158"/>
                  </a:cubicBezTo>
                  <a:cubicBezTo>
                    <a:pt x="73" y="170"/>
                    <a:pt x="69" y="183"/>
                    <a:pt x="66" y="197"/>
                  </a:cubicBezTo>
                  <a:lnTo>
                    <a:pt x="65" y="201"/>
                  </a:lnTo>
                  <a:cubicBezTo>
                    <a:pt x="63" y="210"/>
                    <a:pt x="59" y="220"/>
                    <a:pt x="55" y="228"/>
                  </a:cubicBezTo>
                  <a:cubicBezTo>
                    <a:pt x="53" y="234"/>
                    <a:pt x="50" y="239"/>
                    <a:pt x="48" y="245"/>
                  </a:cubicBezTo>
                  <a:cubicBezTo>
                    <a:pt x="45" y="252"/>
                    <a:pt x="44" y="258"/>
                    <a:pt x="45" y="265"/>
                  </a:cubicBezTo>
                  <a:cubicBezTo>
                    <a:pt x="47" y="276"/>
                    <a:pt x="53" y="286"/>
                    <a:pt x="62" y="292"/>
                  </a:cubicBezTo>
                  <a:cubicBezTo>
                    <a:pt x="68" y="298"/>
                    <a:pt x="72" y="301"/>
                    <a:pt x="72" y="305"/>
                  </a:cubicBezTo>
                  <a:cubicBezTo>
                    <a:pt x="72" y="307"/>
                    <a:pt x="71" y="308"/>
                    <a:pt x="70" y="310"/>
                  </a:cubicBezTo>
                  <a:cubicBezTo>
                    <a:pt x="56" y="340"/>
                    <a:pt x="38" y="369"/>
                    <a:pt x="17" y="396"/>
                  </a:cubicBezTo>
                  <a:cubicBezTo>
                    <a:pt x="9" y="406"/>
                    <a:pt x="0" y="419"/>
                    <a:pt x="2" y="431"/>
                  </a:cubicBezTo>
                  <a:cubicBezTo>
                    <a:pt x="4" y="441"/>
                    <a:pt x="10" y="449"/>
                    <a:pt x="19" y="454"/>
                  </a:cubicBezTo>
                  <a:cubicBezTo>
                    <a:pt x="23" y="456"/>
                    <a:pt x="27" y="459"/>
                    <a:pt x="32" y="461"/>
                  </a:cubicBezTo>
                  <a:cubicBezTo>
                    <a:pt x="37" y="464"/>
                    <a:pt x="45" y="468"/>
                    <a:pt x="46" y="471"/>
                  </a:cubicBezTo>
                  <a:cubicBezTo>
                    <a:pt x="47" y="475"/>
                    <a:pt x="46" y="479"/>
                    <a:pt x="45" y="483"/>
                  </a:cubicBezTo>
                  <a:cubicBezTo>
                    <a:pt x="43" y="487"/>
                    <a:pt x="41" y="490"/>
                    <a:pt x="39" y="493"/>
                  </a:cubicBezTo>
                  <a:cubicBezTo>
                    <a:pt x="35" y="501"/>
                    <a:pt x="28" y="514"/>
                    <a:pt x="39" y="523"/>
                  </a:cubicBezTo>
                  <a:cubicBezTo>
                    <a:pt x="41" y="526"/>
                    <a:pt x="46" y="529"/>
                    <a:pt x="50" y="532"/>
                  </a:cubicBezTo>
                  <a:cubicBezTo>
                    <a:pt x="47" y="538"/>
                    <a:pt x="46" y="544"/>
                    <a:pt x="46" y="550"/>
                  </a:cubicBezTo>
                  <a:cubicBezTo>
                    <a:pt x="47" y="554"/>
                    <a:pt x="49" y="559"/>
                    <a:pt x="53" y="561"/>
                  </a:cubicBezTo>
                  <a:cubicBezTo>
                    <a:pt x="56" y="563"/>
                    <a:pt x="59" y="565"/>
                    <a:pt x="62" y="567"/>
                  </a:cubicBezTo>
                  <a:cubicBezTo>
                    <a:pt x="69" y="571"/>
                    <a:pt x="71" y="573"/>
                    <a:pt x="72" y="576"/>
                  </a:cubicBezTo>
                  <a:cubicBezTo>
                    <a:pt x="73" y="581"/>
                    <a:pt x="73" y="586"/>
                    <a:pt x="71" y="591"/>
                  </a:cubicBezTo>
                  <a:cubicBezTo>
                    <a:pt x="70" y="594"/>
                    <a:pt x="70" y="597"/>
                    <a:pt x="69" y="600"/>
                  </a:cubicBezTo>
                  <a:cubicBezTo>
                    <a:pt x="68" y="611"/>
                    <a:pt x="69" y="622"/>
                    <a:pt x="73" y="633"/>
                  </a:cubicBezTo>
                  <a:cubicBezTo>
                    <a:pt x="80" y="656"/>
                    <a:pt x="103" y="670"/>
                    <a:pt x="126" y="665"/>
                  </a:cubicBezTo>
                  <a:cubicBezTo>
                    <a:pt x="160" y="656"/>
                    <a:pt x="194" y="646"/>
                    <a:pt x="227" y="634"/>
                  </a:cubicBezTo>
                  <a:cubicBezTo>
                    <a:pt x="254" y="650"/>
                    <a:pt x="272" y="699"/>
                    <a:pt x="276" y="717"/>
                  </a:cubicBezTo>
                  <a:cubicBezTo>
                    <a:pt x="277" y="722"/>
                    <a:pt x="282" y="726"/>
                    <a:pt x="288" y="726"/>
                  </a:cubicBezTo>
                  <a:lnTo>
                    <a:pt x="592" y="726"/>
                  </a:lnTo>
                  <a:cubicBezTo>
                    <a:pt x="596" y="726"/>
                    <a:pt x="600" y="724"/>
                    <a:pt x="602" y="721"/>
                  </a:cubicBezTo>
                  <a:cubicBezTo>
                    <a:pt x="604" y="718"/>
                    <a:pt x="605" y="714"/>
                    <a:pt x="604" y="710"/>
                  </a:cubicBezTo>
                  <a:cubicBezTo>
                    <a:pt x="600" y="702"/>
                    <a:pt x="596" y="694"/>
                    <a:pt x="590" y="687"/>
                  </a:cubicBezTo>
                  <a:cubicBezTo>
                    <a:pt x="587" y="683"/>
                    <a:pt x="584" y="678"/>
                    <a:pt x="581" y="674"/>
                  </a:cubicBezTo>
                  <a:cubicBezTo>
                    <a:pt x="576" y="663"/>
                    <a:pt x="571" y="651"/>
                    <a:pt x="568" y="639"/>
                  </a:cubicBezTo>
                  <a:cubicBezTo>
                    <a:pt x="561" y="616"/>
                    <a:pt x="556" y="592"/>
                    <a:pt x="554" y="568"/>
                  </a:cubicBezTo>
                  <a:cubicBezTo>
                    <a:pt x="549" y="532"/>
                    <a:pt x="555" y="495"/>
                    <a:pt x="569" y="462"/>
                  </a:cubicBezTo>
                  <a:cubicBezTo>
                    <a:pt x="578" y="444"/>
                    <a:pt x="589" y="427"/>
                    <a:pt x="602" y="411"/>
                  </a:cubicBezTo>
                  <a:cubicBezTo>
                    <a:pt x="609" y="401"/>
                    <a:pt x="617" y="391"/>
                    <a:pt x="624" y="380"/>
                  </a:cubicBezTo>
                  <a:cubicBezTo>
                    <a:pt x="643" y="351"/>
                    <a:pt x="653" y="316"/>
                    <a:pt x="653" y="281"/>
                  </a:cubicBezTo>
                  <a:cubicBezTo>
                    <a:pt x="654" y="247"/>
                    <a:pt x="650" y="212"/>
                    <a:pt x="641" y="179"/>
                  </a:cubicBezTo>
                  <a:cubicBezTo>
                    <a:pt x="628" y="137"/>
                    <a:pt x="603" y="101"/>
                    <a:pt x="569" y="75"/>
                  </a:cubicBezTo>
                  <a:close/>
                  <a:moveTo>
                    <a:pt x="603" y="367"/>
                  </a:moveTo>
                  <a:cubicBezTo>
                    <a:pt x="597" y="377"/>
                    <a:pt x="590" y="387"/>
                    <a:pt x="583" y="396"/>
                  </a:cubicBezTo>
                  <a:cubicBezTo>
                    <a:pt x="569" y="414"/>
                    <a:pt x="557" y="433"/>
                    <a:pt x="547" y="453"/>
                  </a:cubicBezTo>
                  <a:cubicBezTo>
                    <a:pt x="531" y="490"/>
                    <a:pt x="525" y="531"/>
                    <a:pt x="530" y="571"/>
                  </a:cubicBezTo>
                  <a:cubicBezTo>
                    <a:pt x="532" y="596"/>
                    <a:pt x="538" y="622"/>
                    <a:pt x="545" y="646"/>
                  </a:cubicBezTo>
                  <a:cubicBezTo>
                    <a:pt x="549" y="659"/>
                    <a:pt x="554" y="672"/>
                    <a:pt x="560" y="684"/>
                  </a:cubicBezTo>
                  <a:cubicBezTo>
                    <a:pt x="563" y="690"/>
                    <a:pt x="567" y="696"/>
                    <a:pt x="571" y="701"/>
                  </a:cubicBezTo>
                  <a:lnTo>
                    <a:pt x="571" y="702"/>
                  </a:lnTo>
                  <a:lnTo>
                    <a:pt x="297" y="702"/>
                  </a:lnTo>
                  <a:cubicBezTo>
                    <a:pt x="289" y="673"/>
                    <a:pt x="274" y="647"/>
                    <a:pt x="254" y="625"/>
                  </a:cubicBezTo>
                  <a:cubicBezTo>
                    <a:pt x="258" y="624"/>
                    <a:pt x="260" y="623"/>
                    <a:pt x="263" y="622"/>
                  </a:cubicBezTo>
                  <a:cubicBezTo>
                    <a:pt x="272" y="619"/>
                    <a:pt x="279" y="616"/>
                    <a:pt x="283" y="615"/>
                  </a:cubicBezTo>
                  <a:cubicBezTo>
                    <a:pt x="334" y="599"/>
                    <a:pt x="360" y="575"/>
                    <a:pt x="359" y="545"/>
                  </a:cubicBezTo>
                  <a:cubicBezTo>
                    <a:pt x="359" y="539"/>
                    <a:pt x="354" y="534"/>
                    <a:pt x="347" y="534"/>
                  </a:cubicBezTo>
                  <a:cubicBezTo>
                    <a:pt x="340" y="534"/>
                    <a:pt x="335" y="539"/>
                    <a:pt x="335" y="546"/>
                  </a:cubicBezTo>
                  <a:cubicBezTo>
                    <a:pt x="335" y="558"/>
                    <a:pt x="325" y="576"/>
                    <a:pt x="275" y="592"/>
                  </a:cubicBezTo>
                  <a:cubicBezTo>
                    <a:pt x="272" y="593"/>
                    <a:pt x="265" y="596"/>
                    <a:pt x="255" y="599"/>
                  </a:cubicBezTo>
                  <a:cubicBezTo>
                    <a:pt x="247" y="602"/>
                    <a:pt x="236" y="606"/>
                    <a:pt x="224" y="610"/>
                  </a:cubicBezTo>
                  <a:lnTo>
                    <a:pt x="224" y="610"/>
                  </a:lnTo>
                  <a:cubicBezTo>
                    <a:pt x="190" y="622"/>
                    <a:pt x="156" y="632"/>
                    <a:pt x="121" y="641"/>
                  </a:cubicBezTo>
                  <a:cubicBezTo>
                    <a:pt x="110" y="643"/>
                    <a:pt x="99" y="636"/>
                    <a:pt x="96" y="625"/>
                  </a:cubicBezTo>
                  <a:cubicBezTo>
                    <a:pt x="93" y="618"/>
                    <a:pt x="92" y="611"/>
                    <a:pt x="93" y="604"/>
                  </a:cubicBezTo>
                  <a:cubicBezTo>
                    <a:pt x="93" y="601"/>
                    <a:pt x="94" y="599"/>
                    <a:pt x="95" y="596"/>
                  </a:cubicBezTo>
                  <a:cubicBezTo>
                    <a:pt x="97" y="588"/>
                    <a:pt x="97" y="579"/>
                    <a:pt x="96" y="570"/>
                  </a:cubicBezTo>
                  <a:cubicBezTo>
                    <a:pt x="92" y="559"/>
                    <a:pt x="84" y="550"/>
                    <a:pt x="74" y="546"/>
                  </a:cubicBezTo>
                  <a:cubicBezTo>
                    <a:pt x="73" y="545"/>
                    <a:pt x="72" y="545"/>
                    <a:pt x="71" y="544"/>
                  </a:cubicBezTo>
                  <a:cubicBezTo>
                    <a:pt x="72" y="542"/>
                    <a:pt x="74" y="539"/>
                    <a:pt x="76" y="537"/>
                  </a:cubicBezTo>
                  <a:cubicBezTo>
                    <a:pt x="78" y="534"/>
                    <a:pt x="78" y="531"/>
                    <a:pt x="78" y="528"/>
                  </a:cubicBezTo>
                  <a:cubicBezTo>
                    <a:pt x="78" y="525"/>
                    <a:pt x="76" y="522"/>
                    <a:pt x="73" y="520"/>
                  </a:cubicBezTo>
                  <a:cubicBezTo>
                    <a:pt x="70" y="518"/>
                    <a:pt x="63" y="512"/>
                    <a:pt x="58" y="508"/>
                  </a:cubicBezTo>
                  <a:cubicBezTo>
                    <a:pt x="59" y="507"/>
                    <a:pt x="60" y="506"/>
                    <a:pt x="60" y="505"/>
                  </a:cubicBezTo>
                  <a:cubicBezTo>
                    <a:pt x="62" y="502"/>
                    <a:pt x="64" y="498"/>
                    <a:pt x="66" y="494"/>
                  </a:cubicBezTo>
                  <a:cubicBezTo>
                    <a:pt x="70" y="485"/>
                    <a:pt x="71" y="476"/>
                    <a:pt x="70" y="467"/>
                  </a:cubicBezTo>
                  <a:cubicBezTo>
                    <a:pt x="67" y="452"/>
                    <a:pt x="53" y="445"/>
                    <a:pt x="42" y="439"/>
                  </a:cubicBezTo>
                  <a:cubicBezTo>
                    <a:pt x="39" y="438"/>
                    <a:pt x="36" y="436"/>
                    <a:pt x="32" y="434"/>
                  </a:cubicBezTo>
                  <a:cubicBezTo>
                    <a:pt x="30" y="432"/>
                    <a:pt x="28" y="430"/>
                    <a:pt x="25" y="428"/>
                  </a:cubicBezTo>
                  <a:cubicBezTo>
                    <a:pt x="25" y="426"/>
                    <a:pt x="27" y="422"/>
                    <a:pt x="37" y="410"/>
                  </a:cubicBezTo>
                  <a:cubicBezTo>
                    <a:pt x="58" y="383"/>
                    <a:pt x="77" y="353"/>
                    <a:pt x="92" y="321"/>
                  </a:cubicBezTo>
                  <a:cubicBezTo>
                    <a:pt x="94" y="316"/>
                    <a:pt x="96" y="310"/>
                    <a:pt x="96" y="305"/>
                  </a:cubicBezTo>
                  <a:cubicBezTo>
                    <a:pt x="95" y="293"/>
                    <a:pt x="89" y="282"/>
                    <a:pt x="79" y="275"/>
                  </a:cubicBezTo>
                  <a:cubicBezTo>
                    <a:pt x="74" y="270"/>
                    <a:pt x="69" y="266"/>
                    <a:pt x="69" y="262"/>
                  </a:cubicBezTo>
                  <a:cubicBezTo>
                    <a:pt x="69" y="259"/>
                    <a:pt x="69" y="256"/>
                    <a:pt x="71" y="254"/>
                  </a:cubicBezTo>
                  <a:cubicBezTo>
                    <a:pt x="73" y="248"/>
                    <a:pt x="75" y="243"/>
                    <a:pt x="77" y="238"/>
                  </a:cubicBezTo>
                  <a:cubicBezTo>
                    <a:pt x="82" y="228"/>
                    <a:pt x="86" y="217"/>
                    <a:pt x="89" y="207"/>
                  </a:cubicBezTo>
                  <a:lnTo>
                    <a:pt x="90" y="202"/>
                  </a:lnTo>
                  <a:cubicBezTo>
                    <a:pt x="92" y="190"/>
                    <a:pt x="96" y="178"/>
                    <a:pt x="100" y="166"/>
                  </a:cubicBezTo>
                  <a:cubicBezTo>
                    <a:pt x="109" y="140"/>
                    <a:pt x="124" y="116"/>
                    <a:pt x="143" y="95"/>
                  </a:cubicBezTo>
                  <a:cubicBezTo>
                    <a:pt x="166" y="71"/>
                    <a:pt x="202" y="54"/>
                    <a:pt x="251" y="44"/>
                  </a:cubicBezTo>
                  <a:cubicBezTo>
                    <a:pt x="288" y="36"/>
                    <a:pt x="326" y="30"/>
                    <a:pt x="364" y="28"/>
                  </a:cubicBezTo>
                  <a:cubicBezTo>
                    <a:pt x="432" y="24"/>
                    <a:pt x="491" y="45"/>
                    <a:pt x="554" y="94"/>
                  </a:cubicBezTo>
                  <a:cubicBezTo>
                    <a:pt x="584" y="117"/>
                    <a:pt x="607" y="149"/>
                    <a:pt x="617" y="185"/>
                  </a:cubicBezTo>
                  <a:cubicBezTo>
                    <a:pt x="626" y="217"/>
                    <a:pt x="630" y="249"/>
                    <a:pt x="629" y="281"/>
                  </a:cubicBezTo>
                  <a:cubicBezTo>
                    <a:pt x="629" y="311"/>
                    <a:pt x="620" y="341"/>
                    <a:pt x="603" y="3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98" name="Freeform 2">
              <a:extLst>
                <a:ext uri="{FF2B5EF4-FFF2-40B4-BE49-F238E27FC236}">
                  <a16:creationId xmlns:a16="http://schemas.microsoft.com/office/drawing/2014/main" xmlns="" id="{5CF4C9EF-4061-D842-95AF-8564F1B6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597" y="743135"/>
              <a:ext cx="200012" cy="200012"/>
            </a:xfrm>
            <a:custGeom>
              <a:avLst/>
              <a:gdLst>
                <a:gd name="T0" fmla="*/ 311 w 352"/>
                <a:gd name="T1" fmla="*/ 135 h 352"/>
                <a:gd name="T2" fmla="*/ 317 w 352"/>
                <a:gd name="T3" fmla="*/ 90 h 352"/>
                <a:gd name="T4" fmla="*/ 276 w 352"/>
                <a:gd name="T5" fmla="*/ 32 h 352"/>
                <a:gd name="T6" fmla="*/ 243 w 352"/>
                <a:gd name="T7" fmla="*/ 51 h 352"/>
                <a:gd name="T8" fmla="*/ 216 w 352"/>
                <a:gd name="T9" fmla="*/ 15 h 352"/>
                <a:gd name="T10" fmla="*/ 145 w 352"/>
                <a:gd name="T11" fmla="*/ 3 h 352"/>
                <a:gd name="T12" fmla="*/ 135 w 352"/>
                <a:gd name="T13" fmla="*/ 40 h 352"/>
                <a:gd name="T14" fmla="*/ 91 w 352"/>
                <a:gd name="T15" fmla="*/ 34 h 352"/>
                <a:gd name="T16" fmla="*/ 33 w 352"/>
                <a:gd name="T17" fmla="*/ 75 h 352"/>
                <a:gd name="T18" fmla="*/ 52 w 352"/>
                <a:gd name="T19" fmla="*/ 108 h 352"/>
                <a:gd name="T20" fmla="*/ 15 w 352"/>
                <a:gd name="T21" fmla="*/ 135 h 352"/>
                <a:gd name="T22" fmla="*/ 4 w 352"/>
                <a:gd name="T23" fmla="*/ 205 h 352"/>
                <a:gd name="T24" fmla="*/ 40 w 352"/>
                <a:gd name="T25" fmla="*/ 215 h 352"/>
                <a:gd name="T26" fmla="*/ 34 w 352"/>
                <a:gd name="T27" fmla="*/ 260 h 352"/>
                <a:gd name="T28" fmla="*/ 75 w 352"/>
                <a:gd name="T29" fmla="*/ 318 h 352"/>
                <a:gd name="T30" fmla="*/ 108 w 352"/>
                <a:gd name="T31" fmla="*/ 299 h 352"/>
                <a:gd name="T32" fmla="*/ 135 w 352"/>
                <a:gd name="T33" fmla="*/ 335 h 352"/>
                <a:gd name="T34" fmla="*/ 206 w 352"/>
                <a:gd name="T35" fmla="*/ 347 h 352"/>
                <a:gd name="T36" fmla="*/ 216 w 352"/>
                <a:gd name="T37" fmla="*/ 310 h 352"/>
                <a:gd name="T38" fmla="*/ 260 w 352"/>
                <a:gd name="T39" fmla="*/ 317 h 352"/>
                <a:gd name="T40" fmla="*/ 318 w 352"/>
                <a:gd name="T41" fmla="*/ 275 h 352"/>
                <a:gd name="T42" fmla="*/ 299 w 352"/>
                <a:gd name="T43" fmla="*/ 242 h 352"/>
                <a:gd name="T44" fmla="*/ 336 w 352"/>
                <a:gd name="T45" fmla="*/ 215 h 352"/>
                <a:gd name="T46" fmla="*/ 348 w 352"/>
                <a:gd name="T47" fmla="*/ 145 h 352"/>
                <a:gd name="T48" fmla="*/ 325 w 352"/>
                <a:gd name="T49" fmla="*/ 191 h 352"/>
                <a:gd name="T50" fmla="*/ 290 w 352"/>
                <a:gd name="T51" fmla="*/ 201 h 352"/>
                <a:gd name="T52" fmla="*/ 276 w 352"/>
                <a:gd name="T53" fmla="*/ 253 h 352"/>
                <a:gd name="T54" fmla="*/ 270 w 352"/>
                <a:gd name="T55" fmla="*/ 292 h 352"/>
                <a:gd name="T56" fmla="*/ 238 w 352"/>
                <a:gd name="T57" fmla="*/ 274 h 352"/>
                <a:gd name="T58" fmla="*/ 192 w 352"/>
                <a:gd name="T59" fmla="*/ 301 h 352"/>
                <a:gd name="T60" fmla="*/ 160 w 352"/>
                <a:gd name="T61" fmla="*/ 325 h 352"/>
                <a:gd name="T62" fmla="*/ 150 w 352"/>
                <a:gd name="T63" fmla="*/ 289 h 352"/>
                <a:gd name="T64" fmla="*/ 98 w 352"/>
                <a:gd name="T65" fmla="*/ 275 h 352"/>
                <a:gd name="T66" fmla="*/ 58 w 352"/>
                <a:gd name="T67" fmla="*/ 270 h 352"/>
                <a:gd name="T68" fmla="*/ 77 w 352"/>
                <a:gd name="T69" fmla="*/ 238 h 352"/>
                <a:gd name="T70" fmla="*/ 50 w 352"/>
                <a:gd name="T71" fmla="*/ 191 h 352"/>
                <a:gd name="T72" fmla="*/ 26 w 352"/>
                <a:gd name="T73" fmla="*/ 159 h 352"/>
                <a:gd name="T74" fmla="*/ 62 w 352"/>
                <a:gd name="T75" fmla="*/ 150 h 352"/>
                <a:gd name="T76" fmla="*/ 75 w 352"/>
                <a:gd name="T77" fmla="*/ 98 h 352"/>
                <a:gd name="T78" fmla="*/ 81 w 352"/>
                <a:gd name="T79" fmla="*/ 58 h 352"/>
                <a:gd name="T80" fmla="*/ 113 w 352"/>
                <a:gd name="T81" fmla="*/ 77 h 352"/>
                <a:gd name="T82" fmla="*/ 160 w 352"/>
                <a:gd name="T83" fmla="*/ 49 h 352"/>
                <a:gd name="T84" fmla="*/ 192 w 352"/>
                <a:gd name="T85" fmla="*/ 26 h 352"/>
                <a:gd name="T86" fmla="*/ 201 w 352"/>
                <a:gd name="T87" fmla="*/ 61 h 352"/>
                <a:gd name="T88" fmla="*/ 253 w 352"/>
                <a:gd name="T89" fmla="*/ 75 h 352"/>
                <a:gd name="T90" fmla="*/ 293 w 352"/>
                <a:gd name="T91" fmla="*/ 81 h 352"/>
                <a:gd name="T92" fmla="*/ 274 w 352"/>
                <a:gd name="T93" fmla="*/ 113 h 352"/>
                <a:gd name="T94" fmla="*/ 301 w 352"/>
                <a:gd name="T95" fmla="*/ 159 h 352"/>
                <a:gd name="T96" fmla="*/ 325 w 352"/>
                <a:gd name="T97" fmla="*/ 19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" h="352">
                  <a:moveTo>
                    <a:pt x="336" y="135"/>
                  </a:moveTo>
                  <a:lnTo>
                    <a:pt x="311" y="135"/>
                  </a:lnTo>
                  <a:cubicBezTo>
                    <a:pt x="308" y="126"/>
                    <a:pt x="304" y="117"/>
                    <a:pt x="299" y="108"/>
                  </a:cubicBezTo>
                  <a:lnTo>
                    <a:pt x="317" y="90"/>
                  </a:lnTo>
                  <a:cubicBezTo>
                    <a:pt x="321" y="86"/>
                    <a:pt x="322" y="80"/>
                    <a:pt x="318" y="75"/>
                  </a:cubicBezTo>
                  <a:cubicBezTo>
                    <a:pt x="307" y="58"/>
                    <a:pt x="292" y="44"/>
                    <a:pt x="276" y="32"/>
                  </a:cubicBezTo>
                  <a:cubicBezTo>
                    <a:pt x="271" y="29"/>
                    <a:pt x="265" y="29"/>
                    <a:pt x="260" y="34"/>
                  </a:cubicBezTo>
                  <a:lnTo>
                    <a:pt x="243" y="51"/>
                  </a:lnTo>
                  <a:cubicBezTo>
                    <a:pt x="234" y="47"/>
                    <a:pt x="225" y="43"/>
                    <a:pt x="216" y="40"/>
                  </a:cubicBezTo>
                  <a:lnTo>
                    <a:pt x="216" y="15"/>
                  </a:lnTo>
                  <a:cubicBezTo>
                    <a:pt x="216" y="9"/>
                    <a:pt x="211" y="4"/>
                    <a:pt x="206" y="3"/>
                  </a:cubicBezTo>
                  <a:cubicBezTo>
                    <a:pt x="186" y="0"/>
                    <a:pt x="165" y="0"/>
                    <a:pt x="145" y="3"/>
                  </a:cubicBezTo>
                  <a:cubicBezTo>
                    <a:pt x="140" y="4"/>
                    <a:pt x="135" y="9"/>
                    <a:pt x="135" y="15"/>
                  </a:cubicBezTo>
                  <a:lnTo>
                    <a:pt x="135" y="40"/>
                  </a:lnTo>
                  <a:cubicBezTo>
                    <a:pt x="126" y="43"/>
                    <a:pt x="117" y="47"/>
                    <a:pt x="108" y="51"/>
                  </a:cubicBezTo>
                  <a:lnTo>
                    <a:pt x="91" y="34"/>
                  </a:lnTo>
                  <a:cubicBezTo>
                    <a:pt x="87" y="29"/>
                    <a:pt x="80" y="29"/>
                    <a:pt x="75" y="32"/>
                  </a:cubicBezTo>
                  <a:cubicBezTo>
                    <a:pt x="59" y="44"/>
                    <a:pt x="44" y="58"/>
                    <a:pt x="33" y="75"/>
                  </a:cubicBezTo>
                  <a:cubicBezTo>
                    <a:pt x="29" y="80"/>
                    <a:pt x="30" y="86"/>
                    <a:pt x="34" y="90"/>
                  </a:cubicBezTo>
                  <a:lnTo>
                    <a:pt x="52" y="108"/>
                  </a:lnTo>
                  <a:cubicBezTo>
                    <a:pt x="47" y="117"/>
                    <a:pt x="43" y="126"/>
                    <a:pt x="40" y="135"/>
                  </a:cubicBezTo>
                  <a:lnTo>
                    <a:pt x="15" y="135"/>
                  </a:lnTo>
                  <a:cubicBezTo>
                    <a:pt x="10" y="135"/>
                    <a:pt x="5" y="139"/>
                    <a:pt x="4" y="145"/>
                  </a:cubicBezTo>
                  <a:cubicBezTo>
                    <a:pt x="0" y="165"/>
                    <a:pt x="0" y="185"/>
                    <a:pt x="4" y="205"/>
                  </a:cubicBezTo>
                  <a:cubicBezTo>
                    <a:pt x="5" y="211"/>
                    <a:pt x="10" y="215"/>
                    <a:pt x="15" y="215"/>
                  </a:cubicBezTo>
                  <a:lnTo>
                    <a:pt x="40" y="215"/>
                  </a:lnTo>
                  <a:cubicBezTo>
                    <a:pt x="43" y="225"/>
                    <a:pt x="47" y="234"/>
                    <a:pt x="52" y="242"/>
                  </a:cubicBezTo>
                  <a:lnTo>
                    <a:pt x="34" y="260"/>
                  </a:lnTo>
                  <a:cubicBezTo>
                    <a:pt x="30" y="264"/>
                    <a:pt x="29" y="271"/>
                    <a:pt x="33" y="275"/>
                  </a:cubicBezTo>
                  <a:cubicBezTo>
                    <a:pt x="44" y="292"/>
                    <a:pt x="59" y="307"/>
                    <a:pt x="75" y="318"/>
                  </a:cubicBezTo>
                  <a:cubicBezTo>
                    <a:pt x="80" y="321"/>
                    <a:pt x="87" y="321"/>
                    <a:pt x="91" y="317"/>
                  </a:cubicBezTo>
                  <a:lnTo>
                    <a:pt x="108" y="299"/>
                  </a:lnTo>
                  <a:cubicBezTo>
                    <a:pt x="117" y="304"/>
                    <a:pt x="126" y="308"/>
                    <a:pt x="135" y="310"/>
                  </a:cubicBezTo>
                  <a:lnTo>
                    <a:pt x="135" y="335"/>
                  </a:lnTo>
                  <a:cubicBezTo>
                    <a:pt x="135" y="341"/>
                    <a:pt x="140" y="346"/>
                    <a:pt x="145" y="347"/>
                  </a:cubicBezTo>
                  <a:cubicBezTo>
                    <a:pt x="165" y="351"/>
                    <a:pt x="186" y="351"/>
                    <a:pt x="206" y="347"/>
                  </a:cubicBezTo>
                  <a:cubicBezTo>
                    <a:pt x="211" y="346"/>
                    <a:pt x="216" y="341"/>
                    <a:pt x="216" y="335"/>
                  </a:cubicBezTo>
                  <a:lnTo>
                    <a:pt x="216" y="310"/>
                  </a:lnTo>
                  <a:cubicBezTo>
                    <a:pt x="225" y="308"/>
                    <a:pt x="234" y="304"/>
                    <a:pt x="243" y="299"/>
                  </a:cubicBezTo>
                  <a:lnTo>
                    <a:pt x="260" y="317"/>
                  </a:lnTo>
                  <a:cubicBezTo>
                    <a:pt x="265" y="321"/>
                    <a:pt x="271" y="321"/>
                    <a:pt x="276" y="318"/>
                  </a:cubicBezTo>
                  <a:cubicBezTo>
                    <a:pt x="292" y="306"/>
                    <a:pt x="307" y="292"/>
                    <a:pt x="318" y="275"/>
                  </a:cubicBezTo>
                  <a:cubicBezTo>
                    <a:pt x="322" y="271"/>
                    <a:pt x="321" y="264"/>
                    <a:pt x="317" y="260"/>
                  </a:cubicBezTo>
                  <a:lnTo>
                    <a:pt x="299" y="242"/>
                  </a:lnTo>
                  <a:cubicBezTo>
                    <a:pt x="304" y="234"/>
                    <a:pt x="308" y="225"/>
                    <a:pt x="311" y="215"/>
                  </a:cubicBezTo>
                  <a:lnTo>
                    <a:pt x="336" y="215"/>
                  </a:lnTo>
                  <a:cubicBezTo>
                    <a:pt x="342" y="215"/>
                    <a:pt x="346" y="211"/>
                    <a:pt x="348" y="205"/>
                  </a:cubicBezTo>
                  <a:cubicBezTo>
                    <a:pt x="351" y="185"/>
                    <a:pt x="351" y="165"/>
                    <a:pt x="348" y="145"/>
                  </a:cubicBezTo>
                  <a:cubicBezTo>
                    <a:pt x="347" y="139"/>
                    <a:pt x="342" y="135"/>
                    <a:pt x="336" y="135"/>
                  </a:cubicBezTo>
                  <a:close/>
                  <a:moveTo>
                    <a:pt x="325" y="191"/>
                  </a:moveTo>
                  <a:lnTo>
                    <a:pt x="301" y="191"/>
                  </a:lnTo>
                  <a:cubicBezTo>
                    <a:pt x="296" y="191"/>
                    <a:pt x="291" y="195"/>
                    <a:pt x="290" y="201"/>
                  </a:cubicBezTo>
                  <a:cubicBezTo>
                    <a:pt x="287" y="214"/>
                    <a:pt x="281" y="226"/>
                    <a:pt x="274" y="238"/>
                  </a:cubicBezTo>
                  <a:cubicBezTo>
                    <a:pt x="271" y="243"/>
                    <a:pt x="272" y="249"/>
                    <a:pt x="276" y="253"/>
                  </a:cubicBezTo>
                  <a:lnTo>
                    <a:pt x="293" y="270"/>
                  </a:lnTo>
                  <a:cubicBezTo>
                    <a:pt x="286" y="278"/>
                    <a:pt x="278" y="286"/>
                    <a:pt x="270" y="292"/>
                  </a:cubicBezTo>
                  <a:lnTo>
                    <a:pt x="253" y="275"/>
                  </a:lnTo>
                  <a:cubicBezTo>
                    <a:pt x="249" y="271"/>
                    <a:pt x="243" y="271"/>
                    <a:pt x="238" y="274"/>
                  </a:cubicBezTo>
                  <a:cubicBezTo>
                    <a:pt x="227" y="281"/>
                    <a:pt x="214" y="286"/>
                    <a:pt x="201" y="289"/>
                  </a:cubicBezTo>
                  <a:cubicBezTo>
                    <a:pt x="195" y="290"/>
                    <a:pt x="192" y="295"/>
                    <a:pt x="192" y="301"/>
                  </a:cubicBezTo>
                  <a:lnTo>
                    <a:pt x="192" y="325"/>
                  </a:lnTo>
                  <a:cubicBezTo>
                    <a:pt x="181" y="326"/>
                    <a:pt x="170" y="326"/>
                    <a:pt x="160" y="325"/>
                  </a:cubicBezTo>
                  <a:lnTo>
                    <a:pt x="160" y="301"/>
                  </a:lnTo>
                  <a:cubicBezTo>
                    <a:pt x="160" y="295"/>
                    <a:pt x="156" y="290"/>
                    <a:pt x="150" y="289"/>
                  </a:cubicBezTo>
                  <a:cubicBezTo>
                    <a:pt x="137" y="286"/>
                    <a:pt x="124" y="281"/>
                    <a:pt x="113" y="274"/>
                  </a:cubicBezTo>
                  <a:cubicBezTo>
                    <a:pt x="108" y="271"/>
                    <a:pt x="102" y="271"/>
                    <a:pt x="98" y="275"/>
                  </a:cubicBezTo>
                  <a:lnTo>
                    <a:pt x="81" y="292"/>
                  </a:lnTo>
                  <a:cubicBezTo>
                    <a:pt x="73" y="286"/>
                    <a:pt x="65" y="278"/>
                    <a:pt x="58" y="270"/>
                  </a:cubicBezTo>
                  <a:lnTo>
                    <a:pt x="75" y="253"/>
                  </a:lnTo>
                  <a:cubicBezTo>
                    <a:pt x="79" y="249"/>
                    <a:pt x="80" y="243"/>
                    <a:pt x="77" y="238"/>
                  </a:cubicBezTo>
                  <a:cubicBezTo>
                    <a:pt x="70" y="226"/>
                    <a:pt x="64" y="214"/>
                    <a:pt x="62" y="201"/>
                  </a:cubicBezTo>
                  <a:cubicBezTo>
                    <a:pt x="60" y="195"/>
                    <a:pt x="55" y="191"/>
                    <a:pt x="50" y="191"/>
                  </a:cubicBezTo>
                  <a:lnTo>
                    <a:pt x="26" y="191"/>
                  </a:lnTo>
                  <a:cubicBezTo>
                    <a:pt x="25" y="181"/>
                    <a:pt x="25" y="170"/>
                    <a:pt x="26" y="159"/>
                  </a:cubicBezTo>
                  <a:lnTo>
                    <a:pt x="50" y="159"/>
                  </a:lnTo>
                  <a:cubicBezTo>
                    <a:pt x="55" y="159"/>
                    <a:pt x="60" y="155"/>
                    <a:pt x="62" y="150"/>
                  </a:cubicBezTo>
                  <a:cubicBezTo>
                    <a:pt x="64" y="137"/>
                    <a:pt x="70" y="124"/>
                    <a:pt x="77" y="113"/>
                  </a:cubicBezTo>
                  <a:cubicBezTo>
                    <a:pt x="80" y="108"/>
                    <a:pt x="79" y="102"/>
                    <a:pt x="75" y="98"/>
                  </a:cubicBezTo>
                  <a:lnTo>
                    <a:pt x="58" y="81"/>
                  </a:lnTo>
                  <a:cubicBezTo>
                    <a:pt x="65" y="72"/>
                    <a:pt x="73" y="65"/>
                    <a:pt x="81" y="58"/>
                  </a:cubicBezTo>
                  <a:lnTo>
                    <a:pt x="98" y="75"/>
                  </a:lnTo>
                  <a:cubicBezTo>
                    <a:pt x="102" y="79"/>
                    <a:pt x="108" y="80"/>
                    <a:pt x="113" y="77"/>
                  </a:cubicBezTo>
                  <a:cubicBezTo>
                    <a:pt x="124" y="69"/>
                    <a:pt x="137" y="64"/>
                    <a:pt x="150" y="61"/>
                  </a:cubicBezTo>
                  <a:cubicBezTo>
                    <a:pt x="156" y="60"/>
                    <a:pt x="160" y="55"/>
                    <a:pt x="160" y="49"/>
                  </a:cubicBezTo>
                  <a:lnTo>
                    <a:pt x="160" y="26"/>
                  </a:lnTo>
                  <a:cubicBezTo>
                    <a:pt x="170" y="24"/>
                    <a:pt x="181" y="24"/>
                    <a:pt x="192" y="26"/>
                  </a:cubicBezTo>
                  <a:lnTo>
                    <a:pt x="192" y="49"/>
                  </a:lnTo>
                  <a:cubicBezTo>
                    <a:pt x="192" y="55"/>
                    <a:pt x="195" y="60"/>
                    <a:pt x="201" y="61"/>
                  </a:cubicBezTo>
                  <a:cubicBezTo>
                    <a:pt x="214" y="64"/>
                    <a:pt x="227" y="69"/>
                    <a:pt x="238" y="77"/>
                  </a:cubicBezTo>
                  <a:cubicBezTo>
                    <a:pt x="243" y="80"/>
                    <a:pt x="249" y="79"/>
                    <a:pt x="253" y="75"/>
                  </a:cubicBezTo>
                  <a:lnTo>
                    <a:pt x="270" y="58"/>
                  </a:lnTo>
                  <a:cubicBezTo>
                    <a:pt x="278" y="65"/>
                    <a:pt x="286" y="72"/>
                    <a:pt x="293" y="81"/>
                  </a:cubicBezTo>
                  <a:lnTo>
                    <a:pt x="276" y="98"/>
                  </a:lnTo>
                  <a:cubicBezTo>
                    <a:pt x="272" y="102"/>
                    <a:pt x="271" y="108"/>
                    <a:pt x="274" y="113"/>
                  </a:cubicBezTo>
                  <a:cubicBezTo>
                    <a:pt x="281" y="124"/>
                    <a:pt x="287" y="137"/>
                    <a:pt x="290" y="150"/>
                  </a:cubicBezTo>
                  <a:cubicBezTo>
                    <a:pt x="291" y="155"/>
                    <a:pt x="296" y="159"/>
                    <a:pt x="301" y="159"/>
                  </a:cubicBezTo>
                  <a:lnTo>
                    <a:pt x="325" y="159"/>
                  </a:lnTo>
                  <a:cubicBezTo>
                    <a:pt x="326" y="170"/>
                    <a:pt x="326" y="181"/>
                    <a:pt x="325" y="1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solidFill>
                  <a:schemeClr val="bg2"/>
                </a:solidFill>
              </a:endParaRPr>
            </a:p>
          </p:txBody>
        </p:sp>
        <p:sp>
          <p:nvSpPr>
            <p:cNvPr id="99" name="Freeform 3">
              <a:extLst>
                <a:ext uri="{FF2B5EF4-FFF2-40B4-BE49-F238E27FC236}">
                  <a16:creationId xmlns:a16="http://schemas.microsoft.com/office/drawing/2014/main" xmlns="" id="{15814919-D748-5441-822F-B0F0A4AB0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593" y="873143"/>
              <a:ext cx="82506" cy="82504"/>
            </a:xfrm>
            <a:custGeom>
              <a:avLst/>
              <a:gdLst>
                <a:gd name="T0" fmla="*/ 133 w 146"/>
                <a:gd name="T1" fmla="*/ 61 h 146"/>
                <a:gd name="T2" fmla="*/ 119 w 146"/>
                <a:gd name="T3" fmla="*/ 61 h 146"/>
                <a:gd name="T4" fmla="*/ 114 w 146"/>
                <a:gd name="T5" fmla="*/ 48 h 146"/>
                <a:gd name="T6" fmla="*/ 124 w 146"/>
                <a:gd name="T7" fmla="*/ 39 h 146"/>
                <a:gd name="T8" fmla="*/ 124 w 146"/>
                <a:gd name="T9" fmla="*/ 22 h 146"/>
                <a:gd name="T10" fmla="*/ 107 w 146"/>
                <a:gd name="T11" fmla="*/ 22 h 146"/>
                <a:gd name="T12" fmla="*/ 97 w 146"/>
                <a:gd name="T13" fmla="*/ 31 h 146"/>
                <a:gd name="T14" fmla="*/ 85 w 146"/>
                <a:gd name="T15" fmla="*/ 26 h 146"/>
                <a:gd name="T16" fmla="*/ 85 w 146"/>
                <a:gd name="T17" fmla="*/ 12 h 146"/>
                <a:gd name="T18" fmla="*/ 73 w 146"/>
                <a:gd name="T19" fmla="*/ 0 h 146"/>
                <a:gd name="T20" fmla="*/ 61 w 146"/>
                <a:gd name="T21" fmla="*/ 12 h 146"/>
                <a:gd name="T22" fmla="*/ 61 w 146"/>
                <a:gd name="T23" fmla="*/ 26 h 146"/>
                <a:gd name="T24" fmla="*/ 48 w 146"/>
                <a:gd name="T25" fmla="*/ 31 h 146"/>
                <a:gd name="T26" fmla="*/ 39 w 146"/>
                <a:gd name="T27" fmla="*/ 22 h 146"/>
                <a:gd name="T28" fmla="*/ 27 w 146"/>
                <a:gd name="T29" fmla="*/ 18 h 146"/>
                <a:gd name="T30" fmla="*/ 19 w 146"/>
                <a:gd name="T31" fmla="*/ 27 h 146"/>
                <a:gd name="T32" fmla="*/ 22 w 146"/>
                <a:gd name="T33" fmla="*/ 39 h 146"/>
                <a:gd name="T34" fmla="*/ 31 w 146"/>
                <a:gd name="T35" fmla="*/ 48 h 146"/>
                <a:gd name="T36" fmla="*/ 26 w 146"/>
                <a:gd name="T37" fmla="*/ 61 h 146"/>
                <a:gd name="T38" fmla="*/ 13 w 146"/>
                <a:gd name="T39" fmla="*/ 61 h 146"/>
                <a:gd name="T40" fmla="*/ 0 w 146"/>
                <a:gd name="T41" fmla="*/ 73 h 146"/>
                <a:gd name="T42" fmla="*/ 13 w 146"/>
                <a:gd name="T43" fmla="*/ 85 h 146"/>
                <a:gd name="T44" fmla="*/ 26 w 146"/>
                <a:gd name="T45" fmla="*/ 85 h 146"/>
                <a:gd name="T46" fmla="*/ 31 w 146"/>
                <a:gd name="T47" fmla="*/ 97 h 146"/>
                <a:gd name="T48" fmla="*/ 22 w 146"/>
                <a:gd name="T49" fmla="*/ 107 h 146"/>
                <a:gd name="T50" fmla="*/ 19 w 146"/>
                <a:gd name="T51" fmla="*/ 118 h 146"/>
                <a:gd name="T52" fmla="*/ 27 w 146"/>
                <a:gd name="T53" fmla="*/ 127 h 146"/>
                <a:gd name="T54" fmla="*/ 39 w 146"/>
                <a:gd name="T55" fmla="*/ 124 h 146"/>
                <a:gd name="T56" fmla="*/ 48 w 146"/>
                <a:gd name="T57" fmla="*/ 114 h 146"/>
                <a:gd name="T58" fmla="*/ 61 w 146"/>
                <a:gd name="T59" fmla="*/ 119 h 146"/>
                <a:gd name="T60" fmla="*/ 61 w 146"/>
                <a:gd name="T61" fmla="*/ 133 h 146"/>
                <a:gd name="T62" fmla="*/ 73 w 146"/>
                <a:gd name="T63" fmla="*/ 145 h 146"/>
                <a:gd name="T64" fmla="*/ 85 w 146"/>
                <a:gd name="T65" fmla="*/ 133 h 146"/>
                <a:gd name="T66" fmla="*/ 85 w 146"/>
                <a:gd name="T67" fmla="*/ 119 h 146"/>
                <a:gd name="T68" fmla="*/ 97 w 146"/>
                <a:gd name="T69" fmla="*/ 114 h 146"/>
                <a:gd name="T70" fmla="*/ 107 w 146"/>
                <a:gd name="T71" fmla="*/ 124 h 146"/>
                <a:gd name="T72" fmla="*/ 124 w 146"/>
                <a:gd name="T73" fmla="*/ 124 h 146"/>
                <a:gd name="T74" fmla="*/ 124 w 146"/>
                <a:gd name="T75" fmla="*/ 107 h 146"/>
                <a:gd name="T76" fmla="*/ 114 w 146"/>
                <a:gd name="T77" fmla="*/ 97 h 146"/>
                <a:gd name="T78" fmla="*/ 119 w 146"/>
                <a:gd name="T79" fmla="*/ 85 h 146"/>
                <a:gd name="T80" fmla="*/ 133 w 146"/>
                <a:gd name="T81" fmla="*/ 85 h 146"/>
                <a:gd name="T82" fmla="*/ 145 w 146"/>
                <a:gd name="T83" fmla="*/ 73 h 146"/>
                <a:gd name="T84" fmla="*/ 133 w 146"/>
                <a:gd name="T85" fmla="*/ 61 h 146"/>
                <a:gd name="T86" fmla="*/ 73 w 146"/>
                <a:gd name="T87" fmla="*/ 97 h 146"/>
                <a:gd name="T88" fmla="*/ 49 w 146"/>
                <a:gd name="T89" fmla="*/ 73 h 146"/>
                <a:gd name="T90" fmla="*/ 73 w 146"/>
                <a:gd name="T91" fmla="*/ 49 h 146"/>
                <a:gd name="T92" fmla="*/ 97 w 146"/>
                <a:gd name="T93" fmla="*/ 73 h 146"/>
                <a:gd name="T94" fmla="*/ 73 w 146"/>
                <a:gd name="T95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6" h="146">
                  <a:moveTo>
                    <a:pt x="133" y="61"/>
                  </a:moveTo>
                  <a:lnTo>
                    <a:pt x="119" y="61"/>
                  </a:lnTo>
                  <a:cubicBezTo>
                    <a:pt x="118" y="56"/>
                    <a:pt x="116" y="52"/>
                    <a:pt x="114" y="48"/>
                  </a:cubicBezTo>
                  <a:lnTo>
                    <a:pt x="124" y="39"/>
                  </a:lnTo>
                  <a:cubicBezTo>
                    <a:pt x="129" y="34"/>
                    <a:pt x="129" y="26"/>
                    <a:pt x="124" y="22"/>
                  </a:cubicBezTo>
                  <a:cubicBezTo>
                    <a:pt x="119" y="17"/>
                    <a:pt x="112" y="17"/>
                    <a:pt x="107" y="22"/>
                  </a:cubicBezTo>
                  <a:lnTo>
                    <a:pt x="97" y="31"/>
                  </a:lnTo>
                  <a:cubicBezTo>
                    <a:pt x="93" y="29"/>
                    <a:pt x="89" y="27"/>
                    <a:pt x="85" y="26"/>
                  </a:cubicBezTo>
                  <a:lnTo>
                    <a:pt x="85" y="12"/>
                  </a:lnTo>
                  <a:cubicBezTo>
                    <a:pt x="85" y="6"/>
                    <a:pt x="79" y="0"/>
                    <a:pt x="73" y="0"/>
                  </a:cubicBezTo>
                  <a:cubicBezTo>
                    <a:pt x="66" y="0"/>
                    <a:pt x="61" y="6"/>
                    <a:pt x="61" y="12"/>
                  </a:cubicBezTo>
                  <a:lnTo>
                    <a:pt x="61" y="26"/>
                  </a:lnTo>
                  <a:cubicBezTo>
                    <a:pt x="56" y="27"/>
                    <a:pt x="52" y="29"/>
                    <a:pt x="48" y="31"/>
                  </a:cubicBezTo>
                  <a:lnTo>
                    <a:pt x="39" y="22"/>
                  </a:lnTo>
                  <a:cubicBezTo>
                    <a:pt x="36" y="18"/>
                    <a:pt x="31" y="17"/>
                    <a:pt x="27" y="18"/>
                  </a:cubicBezTo>
                  <a:cubicBezTo>
                    <a:pt x="23" y="20"/>
                    <a:pt x="20" y="23"/>
                    <a:pt x="19" y="27"/>
                  </a:cubicBezTo>
                  <a:cubicBezTo>
                    <a:pt x="17" y="31"/>
                    <a:pt x="19" y="36"/>
                    <a:pt x="22" y="39"/>
                  </a:cubicBezTo>
                  <a:lnTo>
                    <a:pt x="31" y="48"/>
                  </a:lnTo>
                  <a:cubicBezTo>
                    <a:pt x="29" y="52"/>
                    <a:pt x="27" y="56"/>
                    <a:pt x="26" y="61"/>
                  </a:cubicBezTo>
                  <a:lnTo>
                    <a:pt x="13" y="61"/>
                  </a:lnTo>
                  <a:cubicBezTo>
                    <a:pt x="6" y="61"/>
                    <a:pt x="0" y="66"/>
                    <a:pt x="0" y="73"/>
                  </a:cubicBezTo>
                  <a:cubicBezTo>
                    <a:pt x="0" y="79"/>
                    <a:pt x="6" y="85"/>
                    <a:pt x="13" y="85"/>
                  </a:cubicBezTo>
                  <a:lnTo>
                    <a:pt x="26" y="85"/>
                  </a:lnTo>
                  <a:cubicBezTo>
                    <a:pt x="27" y="89"/>
                    <a:pt x="29" y="93"/>
                    <a:pt x="31" y="97"/>
                  </a:cubicBezTo>
                  <a:lnTo>
                    <a:pt x="22" y="107"/>
                  </a:lnTo>
                  <a:cubicBezTo>
                    <a:pt x="19" y="110"/>
                    <a:pt x="17" y="114"/>
                    <a:pt x="19" y="118"/>
                  </a:cubicBezTo>
                  <a:cubicBezTo>
                    <a:pt x="20" y="122"/>
                    <a:pt x="23" y="126"/>
                    <a:pt x="27" y="127"/>
                  </a:cubicBezTo>
                  <a:cubicBezTo>
                    <a:pt x="31" y="128"/>
                    <a:pt x="36" y="127"/>
                    <a:pt x="39" y="124"/>
                  </a:cubicBezTo>
                  <a:lnTo>
                    <a:pt x="48" y="114"/>
                  </a:lnTo>
                  <a:cubicBezTo>
                    <a:pt x="52" y="116"/>
                    <a:pt x="56" y="118"/>
                    <a:pt x="61" y="119"/>
                  </a:cubicBezTo>
                  <a:lnTo>
                    <a:pt x="61" y="133"/>
                  </a:lnTo>
                  <a:cubicBezTo>
                    <a:pt x="61" y="139"/>
                    <a:pt x="66" y="145"/>
                    <a:pt x="73" y="145"/>
                  </a:cubicBezTo>
                  <a:cubicBezTo>
                    <a:pt x="79" y="145"/>
                    <a:pt x="85" y="139"/>
                    <a:pt x="85" y="133"/>
                  </a:cubicBezTo>
                  <a:lnTo>
                    <a:pt x="85" y="119"/>
                  </a:lnTo>
                  <a:cubicBezTo>
                    <a:pt x="89" y="118"/>
                    <a:pt x="93" y="116"/>
                    <a:pt x="97" y="114"/>
                  </a:cubicBezTo>
                  <a:lnTo>
                    <a:pt x="107" y="124"/>
                  </a:lnTo>
                  <a:cubicBezTo>
                    <a:pt x="112" y="128"/>
                    <a:pt x="119" y="128"/>
                    <a:pt x="124" y="124"/>
                  </a:cubicBezTo>
                  <a:cubicBezTo>
                    <a:pt x="129" y="119"/>
                    <a:pt x="129" y="111"/>
                    <a:pt x="124" y="107"/>
                  </a:cubicBezTo>
                  <a:lnTo>
                    <a:pt x="114" y="97"/>
                  </a:lnTo>
                  <a:cubicBezTo>
                    <a:pt x="116" y="93"/>
                    <a:pt x="118" y="89"/>
                    <a:pt x="119" y="85"/>
                  </a:cubicBezTo>
                  <a:lnTo>
                    <a:pt x="133" y="85"/>
                  </a:lnTo>
                  <a:cubicBezTo>
                    <a:pt x="140" y="85"/>
                    <a:pt x="145" y="79"/>
                    <a:pt x="145" y="73"/>
                  </a:cubicBezTo>
                  <a:cubicBezTo>
                    <a:pt x="145" y="66"/>
                    <a:pt x="140" y="61"/>
                    <a:pt x="133" y="61"/>
                  </a:cubicBezTo>
                  <a:close/>
                  <a:moveTo>
                    <a:pt x="73" y="97"/>
                  </a:moveTo>
                  <a:cubicBezTo>
                    <a:pt x="59" y="97"/>
                    <a:pt x="49" y="86"/>
                    <a:pt x="49" y="73"/>
                  </a:cubicBezTo>
                  <a:cubicBezTo>
                    <a:pt x="49" y="59"/>
                    <a:pt x="59" y="49"/>
                    <a:pt x="73" y="49"/>
                  </a:cubicBezTo>
                  <a:cubicBezTo>
                    <a:pt x="86" y="49"/>
                    <a:pt x="97" y="59"/>
                    <a:pt x="97" y="73"/>
                  </a:cubicBezTo>
                  <a:cubicBezTo>
                    <a:pt x="97" y="86"/>
                    <a:pt x="86" y="97"/>
                    <a:pt x="73" y="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00" name="Freeform 4">
              <a:extLst>
                <a:ext uri="{FF2B5EF4-FFF2-40B4-BE49-F238E27FC236}">
                  <a16:creationId xmlns:a16="http://schemas.microsoft.com/office/drawing/2014/main" xmlns="" id="{FD8AE44C-3B8A-214C-A424-99D80131B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593" y="798138"/>
              <a:ext cx="70004" cy="67503"/>
            </a:xfrm>
            <a:custGeom>
              <a:avLst/>
              <a:gdLst>
                <a:gd name="T0" fmla="*/ 25 w 122"/>
                <a:gd name="T1" fmla="*/ 79 h 121"/>
                <a:gd name="T2" fmla="*/ 18 w 122"/>
                <a:gd name="T3" fmla="*/ 86 h 121"/>
                <a:gd name="T4" fmla="*/ 15 w 122"/>
                <a:gd name="T5" fmla="*/ 97 h 121"/>
                <a:gd name="T6" fmla="*/ 23 w 122"/>
                <a:gd name="T7" fmla="*/ 106 h 121"/>
                <a:gd name="T8" fmla="*/ 35 w 122"/>
                <a:gd name="T9" fmla="*/ 103 h 121"/>
                <a:gd name="T10" fmla="*/ 42 w 122"/>
                <a:gd name="T11" fmla="*/ 96 h 121"/>
                <a:gd name="T12" fmla="*/ 49 w 122"/>
                <a:gd name="T13" fmla="*/ 99 h 121"/>
                <a:gd name="T14" fmla="*/ 49 w 122"/>
                <a:gd name="T15" fmla="*/ 108 h 121"/>
                <a:gd name="T16" fmla="*/ 61 w 122"/>
                <a:gd name="T17" fmla="*/ 120 h 121"/>
                <a:gd name="T18" fmla="*/ 73 w 122"/>
                <a:gd name="T19" fmla="*/ 108 h 121"/>
                <a:gd name="T20" fmla="*/ 73 w 122"/>
                <a:gd name="T21" fmla="*/ 99 h 121"/>
                <a:gd name="T22" fmla="*/ 80 w 122"/>
                <a:gd name="T23" fmla="*/ 96 h 121"/>
                <a:gd name="T24" fmla="*/ 86 w 122"/>
                <a:gd name="T25" fmla="*/ 103 h 121"/>
                <a:gd name="T26" fmla="*/ 103 w 122"/>
                <a:gd name="T27" fmla="*/ 103 h 121"/>
                <a:gd name="T28" fmla="*/ 103 w 122"/>
                <a:gd name="T29" fmla="*/ 86 h 121"/>
                <a:gd name="T30" fmla="*/ 97 w 122"/>
                <a:gd name="T31" fmla="*/ 79 h 121"/>
                <a:gd name="T32" fmla="*/ 100 w 122"/>
                <a:gd name="T33" fmla="*/ 72 h 121"/>
                <a:gd name="T34" fmla="*/ 109 w 122"/>
                <a:gd name="T35" fmla="*/ 72 h 121"/>
                <a:gd name="T36" fmla="*/ 121 w 122"/>
                <a:gd name="T37" fmla="*/ 60 h 121"/>
                <a:gd name="T38" fmla="*/ 109 w 122"/>
                <a:gd name="T39" fmla="*/ 48 h 121"/>
                <a:gd name="T40" fmla="*/ 100 w 122"/>
                <a:gd name="T41" fmla="*/ 48 h 121"/>
                <a:gd name="T42" fmla="*/ 97 w 122"/>
                <a:gd name="T43" fmla="*/ 41 h 121"/>
                <a:gd name="T44" fmla="*/ 103 w 122"/>
                <a:gd name="T45" fmla="*/ 35 h 121"/>
                <a:gd name="T46" fmla="*/ 106 w 122"/>
                <a:gd name="T47" fmla="*/ 23 h 121"/>
                <a:gd name="T48" fmla="*/ 98 w 122"/>
                <a:gd name="T49" fmla="*/ 14 h 121"/>
                <a:gd name="T50" fmla="*/ 86 w 122"/>
                <a:gd name="T51" fmla="*/ 18 h 121"/>
                <a:gd name="T52" fmla="*/ 80 w 122"/>
                <a:gd name="T53" fmla="*/ 24 h 121"/>
                <a:gd name="T54" fmla="*/ 73 w 122"/>
                <a:gd name="T55" fmla="*/ 21 h 121"/>
                <a:gd name="T56" fmla="*/ 73 w 122"/>
                <a:gd name="T57" fmla="*/ 12 h 121"/>
                <a:gd name="T58" fmla="*/ 61 w 122"/>
                <a:gd name="T59" fmla="*/ 0 h 121"/>
                <a:gd name="T60" fmla="*/ 49 w 122"/>
                <a:gd name="T61" fmla="*/ 12 h 121"/>
                <a:gd name="T62" fmla="*/ 49 w 122"/>
                <a:gd name="T63" fmla="*/ 21 h 121"/>
                <a:gd name="T64" fmla="*/ 42 w 122"/>
                <a:gd name="T65" fmla="*/ 24 h 121"/>
                <a:gd name="T66" fmla="*/ 35 w 122"/>
                <a:gd name="T67" fmla="*/ 18 h 121"/>
                <a:gd name="T68" fmla="*/ 18 w 122"/>
                <a:gd name="T69" fmla="*/ 18 h 121"/>
                <a:gd name="T70" fmla="*/ 18 w 122"/>
                <a:gd name="T71" fmla="*/ 35 h 121"/>
                <a:gd name="T72" fmla="*/ 25 w 122"/>
                <a:gd name="T73" fmla="*/ 41 h 121"/>
                <a:gd name="T74" fmla="*/ 22 w 122"/>
                <a:gd name="T75" fmla="*/ 48 h 121"/>
                <a:gd name="T76" fmla="*/ 12 w 122"/>
                <a:gd name="T77" fmla="*/ 48 h 121"/>
                <a:gd name="T78" fmla="*/ 0 w 122"/>
                <a:gd name="T79" fmla="*/ 60 h 121"/>
                <a:gd name="T80" fmla="*/ 12 w 122"/>
                <a:gd name="T81" fmla="*/ 72 h 121"/>
                <a:gd name="T82" fmla="*/ 22 w 122"/>
                <a:gd name="T83" fmla="*/ 72 h 121"/>
                <a:gd name="T84" fmla="*/ 25 w 122"/>
                <a:gd name="T85" fmla="*/ 79 h 121"/>
                <a:gd name="T86" fmla="*/ 56 w 122"/>
                <a:gd name="T87" fmla="*/ 44 h 121"/>
                <a:gd name="T88" fmla="*/ 75 w 122"/>
                <a:gd name="T89" fmla="*/ 52 h 121"/>
                <a:gd name="T90" fmla="*/ 73 w 122"/>
                <a:gd name="T91" fmla="*/ 72 h 121"/>
                <a:gd name="T92" fmla="*/ 54 w 122"/>
                <a:gd name="T93" fmla="*/ 76 h 121"/>
                <a:gd name="T94" fmla="*/ 44 w 122"/>
                <a:gd name="T95" fmla="*/ 60 h 121"/>
                <a:gd name="T96" fmla="*/ 56 w 122"/>
                <a:gd name="T97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" h="121">
                  <a:moveTo>
                    <a:pt x="25" y="79"/>
                  </a:moveTo>
                  <a:lnTo>
                    <a:pt x="18" y="86"/>
                  </a:lnTo>
                  <a:cubicBezTo>
                    <a:pt x="15" y="89"/>
                    <a:pt x="14" y="93"/>
                    <a:pt x="15" y="97"/>
                  </a:cubicBezTo>
                  <a:cubicBezTo>
                    <a:pt x="16" y="101"/>
                    <a:pt x="19" y="105"/>
                    <a:pt x="23" y="106"/>
                  </a:cubicBezTo>
                  <a:cubicBezTo>
                    <a:pt x="28" y="107"/>
                    <a:pt x="32" y="106"/>
                    <a:pt x="35" y="103"/>
                  </a:cubicBezTo>
                  <a:lnTo>
                    <a:pt x="42" y="96"/>
                  </a:lnTo>
                  <a:cubicBezTo>
                    <a:pt x="44" y="97"/>
                    <a:pt x="46" y="98"/>
                    <a:pt x="49" y="99"/>
                  </a:cubicBezTo>
                  <a:lnTo>
                    <a:pt x="49" y="108"/>
                  </a:lnTo>
                  <a:cubicBezTo>
                    <a:pt x="49" y="115"/>
                    <a:pt x="54" y="120"/>
                    <a:pt x="61" y="120"/>
                  </a:cubicBezTo>
                  <a:cubicBezTo>
                    <a:pt x="67" y="120"/>
                    <a:pt x="73" y="115"/>
                    <a:pt x="73" y="108"/>
                  </a:cubicBezTo>
                  <a:lnTo>
                    <a:pt x="73" y="99"/>
                  </a:lnTo>
                  <a:cubicBezTo>
                    <a:pt x="75" y="98"/>
                    <a:pt x="77" y="97"/>
                    <a:pt x="80" y="96"/>
                  </a:cubicBezTo>
                  <a:lnTo>
                    <a:pt x="86" y="103"/>
                  </a:lnTo>
                  <a:cubicBezTo>
                    <a:pt x="91" y="107"/>
                    <a:pt x="99" y="107"/>
                    <a:pt x="103" y="103"/>
                  </a:cubicBezTo>
                  <a:cubicBezTo>
                    <a:pt x="108" y="98"/>
                    <a:pt x="108" y="90"/>
                    <a:pt x="103" y="86"/>
                  </a:cubicBezTo>
                  <a:lnTo>
                    <a:pt x="97" y="79"/>
                  </a:lnTo>
                  <a:cubicBezTo>
                    <a:pt x="98" y="77"/>
                    <a:pt x="99" y="75"/>
                    <a:pt x="100" y="72"/>
                  </a:cubicBezTo>
                  <a:lnTo>
                    <a:pt x="109" y="72"/>
                  </a:lnTo>
                  <a:cubicBezTo>
                    <a:pt x="115" y="72"/>
                    <a:pt x="121" y="67"/>
                    <a:pt x="121" y="60"/>
                  </a:cubicBezTo>
                  <a:cubicBezTo>
                    <a:pt x="121" y="53"/>
                    <a:pt x="115" y="48"/>
                    <a:pt x="109" y="48"/>
                  </a:cubicBezTo>
                  <a:lnTo>
                    <a:pt x="100" y="48"/>
                  </a:lnTo>
                  <a:cubicBezTo>
                    <a:pt x="99" y="46"/>
                    <a:pt x="98" y="43"/>
                    <a:pt x="97" y="41"/>
                  </a:cubicBezTo>
                  <a:lnTo>
                    <a:pt x="103" y="35"/>
                  </a:lnTo>
                  <a:cubicBezTo>
                    <a:pt x="106" y="32"/>
                    <a:pt x="107" y="27"/>
                    <a:pt x="106" y="23"/>
                  </a:cubicBezTo>
                  <a:cubicBezTo>
                    <a:pt x="105" y="19"/>
                    <a:pt x="102" y="16"/>
                    <a:pt x="98" y="14"/>
                  </a:cubicBezTo>
                  <a:cubicBezTo>
                    <a:pt x="94" y="13"/>
                    <a:pt x="89" y="14"/>
                    <a:pt x="86" y="18"/>
                  </a:cubicBezTo>
                  <a:lnTo>
                    <a:pt x="80" y="24"/>
                  </a:lnTo>
                  <a:cubicBezTo>
                    <a:pt x="77" y="23"/>
                    <a:pt x="75" y="22"/>
                    <a:pt x="73" y="21"/>
                  </a:cubicBezTo>
                  <a:lnTo>
                    <a:pt x="73" y="12"/>
                  </a:lnTo>
                  <a:cubicBezTo>
                    <a:pt x="73" y="5"/>
                    <a:pt x="67" y="0"/>
                    <a:pt x="61" y="0"/>
                  </a:cubicBezTo>
                  <a:cubicBezTo>
                    <a:pt x="54" y="0"/>
                    <a:pt x="49" y="5"/>
                    <a:pt x="49" y="12"/>
                  </a:cubicBezTo>
                  <a:lnTo>
                    <a:pt x="49" y="21"/>
                  </a:lnTo>
                  <a:cubicBezTo>
                    <a:pt x="46" y="22"/>
                    <a:pt x="44" y="23"/>
                    <a:pt x="42" y="24"/>
                  </a:cubicBezTo>
                  <a:lnTo>
                    <a:pt x="35" y="18"/>
                  </a:lnTo>
                  <a:cubicBezTo>
                    <a:pt x="30" y="13"/>
                    <a:pt x="23" y="13"/>
                    <a:pt x="18" y="18"/>
                  </a:cubicBezTo>
                  <a:cubicBezTo>
                    <a:pt x="13" y="22"/>
                    <a:pt x="13" y="30"/>
                    <a:pt x="18" y="35"/>
                  </a:cubicBezTo>
                  <a:lnTo>
                    <a:pt x="25" y="41"/>
                  </a:lnTo>
                  <a:cubicBezTo>
                    <a:pt x="23" y="43"/>
                    <a:pt x="22" y="46"/>
                    <a:pt x="22" y="48"/>
                  </a:cubicBezTo>
                  <a:lnTo>
                    <a:pt x="12" y="48"/>
                  </a:lnTo>
                  <a:cubicBezTo>
                    <a:pt x="6" y="48"/>
                    <a:pt x="0" y="53"/>
                    <a:pt x="0" y="60"/>
                  </a:cubicBezTo>
                  <a:cubicBezTo>
                    <a:pt x="0" y="67"/>
                    <a:pt x="6" y="72"/>
                    <a:pt x="12" y="72"/>
                  </a:cubicBezTo>
                  <a:lnTo>
                    <a:pt x="22" y="72"/>
                  </a:lnTo>
                  <a:cubicBezTo>
                    <a:pt x="22" y="75"/>
                    <a:pt x="23" y="77"/>
                    <a:pt x="25" y="79"/>
                  </a:cubicBezTo>
                  <a:close/>
                  <a:moveTo>
                    <a:pt x="56" y="44"/>
                  </a:moveTo>
                  <a:cubicBezTo>
                    <a:pt x="63" y="42"/>
                    <a:pt x="71" y="45"/>
                    <a:pt x="75" y="52"/>
                  </a:cubicBezTo>
                  <a:cubicBezTo>
                    <a:pt x="79" y="58"/>
                    <a:pt x="78" y="67"/>
                    <a:pt x="73" y="72"/>
                  </a:cubicBezTo>
                  <a:cubicBezTo>
                    <a:pt x="68" y="77"/>
                    <a:pt x="61" y="78"/>
                    <a:pt x="54" y="76"/>
                  </a:cubicBezTo>
                  <a:cubicBezTo>
                    <a:pt x="48" y="73"/>
                    <a:pt x="44" y="67"/>
                    <a:pt x="44" y="60"/>
                  </a:cubicBezTo>
                  <a:cubicBezTo>
                    <a:pt x="44" y="52"/>
                    <a:pt x="48" y="46"/>
                    <a:pt x="56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xmlns="" id="{87285E3E-ED09-2C42-B3F8-A3288142C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601" y="798138"/>
              <a:ext cx="90005" cy="90005"/>
            </a:xfrm>
            <a:custGeom>
              <a:avLst/>
              <a:gdLst>
                <a:gd name="T0" fmla="*/ 79 w 158"/>
                <a:gd name="T1" fmla="*/ 0 h 157"/>
                <a:gd name="T2" fmla="*/ 0 w 158"/>
                <a:gd name="T3" fmla="*/ 78 h 157"/>
                <a:gd name="T4" fmla="*/ 79 w 158"/>
                <a:gd name="T5" fmla="*/ 156 h 157"/>
                <a:gd name="T6" fmla="*/ 157 w 158"/>
                <a:gd name="T7" fmla="*/ 78 h 157"/>
                <a:gd name="T8" fmla="*/ 79 w 158"/>
                <a:gd name="T9" fmla="*/ 0 h 157"/>
                <a:gd name="T10" fmla="*/ 79 w 158"/>
                <a:gd name="T11" fmla="*/ 132 h 157"/>
                <a:gd name="T12" fmla="*/ 24 w 158"/>
                <a:gd name="T13" fmla="*/ 78 h 157"/>
                <a:gd name="T14" fmla="*/ 79 w 158"/>
                <a:gd name="T15" fmla="*/ 24 h 157"/>
                <a:gd name="T16" fmla="*/ 133 w 158"/>
                <a:gd name="T17" fmla="*/ 78 h 157"/>
                <a:gd name="T18" fmla="*/ 79 w 158"/>
                <a:gd name="T19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57">
                  <a:moveTo>
                    <a:pt x="79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9" y="156"/>
                  </a:cubicBezTo>
                  <a:cubicBezTo>
                    <a:pt x="122" y="156"/>
                    <a:pt x="157" y="121"/>
                    <a:pt x="157" y="78"/>
                  </a:cubicBezTo>
                  <a:cubicBezTo>
                    <a:pt x="157" y="35"/>
                    <a:pt x="122" y="0"/>
                    <a:pt x="79" y="0"/>
                  </a:cubicBezTo>
                  <a:close/>
                  <a:moveTo>
                    <a:pt x="79" y="132"/>
                  </a:moveTo>
                  <a:cubicBezTo>
                    <a:pt x="49" y="132"/>
                    <a:pt x="24" y="108"/>
                    <a:pt x="24" y="78"/>
                  </a:cubicBezTo>
                  <a:cubicBezTo>
                    <a:pt x="24" y="48"/>
                    <a:pt x="49" y="24"/>
                    <a:pt x="79" y="24"/>
                  </a:cubicBezTo>
                  <a:cubicBezTo>
                    <a:pt x="108" y="24"/>
                    <a:pt x="133" y="48"/>
                    <a:pt x="133" y="78"/>
                  </a:cubicBezTo>
                  <a:cubicBezTo>
                    <a:pt x="133" y="108"/>
                    <a:pt x="108" y="132"/>
                    <a:pt x="79" y="1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79845" y="3218382"/>
            <a:ext cx="5900180" cy="576000"/>
            <a:chOff x="2679845" y="3218382"/>
            <a:chExt cx="5900180" cy="576000"/>
          </a:xfrm>
        </p:grpSpPr>
        <p:sp>
          <p:nvSpPr>
            <p:cNvPr id="54" name="Rectangle 42"/>
            <p:cNvSpPr/>
            <p:nvPr/>
          </p:nvSpPr>
          <p:spPr>
            <a:xfrm>
              <a:off x="4486825" y="3218382"/>
              <a:ext cx="40932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ectangle 29"/>
            <p:cNvSpPr/>
            <p:nvPr/>
          </p:nvSpPr>
          <p:spPr>
            <a:xfrm>
              <a:off x="2679845" y="3402796"/>
              <a:ext cx="1652182" cy="244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x-none" sz="1600" b="1" dirty="0" smtClean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2013</a:t>
              </a:r>
              <a:endParaRPr lang="en-US" sz="1600" b="1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5" name="Oval 16"/>
            <p:cNvSpPr>
              <a:spLocks/>
            </p:cNvSpPr>
            <p:nvPr/>
          </p:nvSpPr>
          <p:spPr>
            <a:xfrm>
              <a:off x="4237474" y="3502009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56" name="Straight Connector 18">
              <a:extLst>
                <a:ext uri="{FF2B5EF4-FFF2-40B4-BE49-F238E27FC236}">
                  <a16:creationId xmlns:a16="http://schemas.microsoft.com/office/drawing/2014/main" xmlns="" id="{3C06835E-2242-4746-AC40-AFFE344447B5}"/>
                </a:ext>
              </a:extLst>
            </p:cNvPr>
            <p:cNvCxnSpPr>
              <a:cxnSpLocks/>
            </p:cNvCxnSpPr>
            <p:nvPr/>
          </p:nvCxnSpPr>
          <p:spPr>
            <a:xfrm>
              <a:off x="4669434" y="3384428"/>
              <a:ext cx="0" cy="271152"/>
            </a:xfrm>
            <a:prstGeom prst="line">
              <a:avLst/>
            </a:prstGeom>
            <a:ln>
              <a:gradFill>
                <a:gsLst>
                  <a:gs pos="0">
                    <a:schemeClr val="bg2">
                      <a:alpha val="0"/>
                    </a:schemeClr>
                  </a:gs>
                  <a:gs pos="51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46">
              <a:extLst>
                <a:ext uri="{FF2B5EF4-FFF2-40B4-BE49-F238E27FC236}">
                  <a16:creationId xmlns:a16="http://schemas.microsoft.com/office/drawing/2014/main" xmlns="" id="{A6AF6588-4B37-C640-8C78-CC05B1012B33}"/>
                </a:ext>
              </a:extLst>
            </p:cNvPr>
            <p:cNvSpPr/>
            <p:nvPr/>
          </p:nvSpPr>
          <p:spPr>
            <a:xfrm>
              <a:off x="4855663" y="3331521"/>
              <a:ext cx="2865137" cy="219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Cursuri</a:t>
              </a:r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 de </a:t>
              </a:r>
              <a:r>
                <a:rPr lang="x-none" sz="1200" b="1" dirty="0" smtClean="0">
                  <a:solidFill>
                    <a:schemeClr val="bg2"/>
                  </a:solidFill>
                  <a:latin typeface="+mj-lt"/>
                </a:rPr>
                <a:t>Marketing și Media Index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1" name="Rectangle 47">
              <a:extLst>
                <a:ext uri="{FF2B5EF4-FFF2-40B4-BE49-F238E27FC236}">
                  <a16:creationId xmlns:a16="http://schemas.microsoft.com/office/drawing/2014/main" xmlns="" id="{8797772A-58BA-114A-85DB-E481165A547A}"/>
                </a:ext>
              </a:extLst>
            </p:cNvPr>
            <p:cNvSpPr/>
            <p:nvPr/>
          </p:nvSpPr>
          <p:spPr>
            <a:xfrm>
              <a:off x="4872094" y="3522115"/>
              <a:ext cx="3633016" cy="198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x-none" sz="900" dirty="0" smtClean="0">
                  <a:solidFill>
                    <a:schemeClr val="bg2"/>
                  </a:solidFill>
                </a:rPr>
                <a:t>TNS Moldova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sp>
        <p:nvSpPr>
          <p:cNvPr id="73" name="Rectangle 42"/>
          <p:cNvSpPr/>
          <p:nvPr/>
        </p:nvSpPr>
        <p:spPr>
          <a:xfrm>
            <a:off x="4486825" y="3882619"/>
            <a:ext cx="4093200" cy="5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679845" y="3953643"/>
            <a:ext cx="5803557" cy="439918"/>
            <a:chOff x="2679845" y="3953643"/>
            <a:chExt cx="5803557" cy="439918"/>
          </a:xfrm>
        </p:grpSpPr>
        <p:sp>
          <p:nvSpPr>
            <p:cNvPr id="72" name="Rectangle 29"/>
            <p:cNvSpPr/>
            <p:nvPr/>
          </p:nvSpPr>
          <p:spPr>
            <a:xfrm>
              <a:off x="2679845" y="4009571"/>
              <a:ext cx="1652182" cy="276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</a:t>
              </a:r>
              <a:r>
                <a:rPr lang="x-none" sz="1600" b="1" dirty="0" smtClean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  <a:endParaRPr lang="en-US" sz="1600" b="1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74" name="Oval 16"/>
            <p:cNvSpPr>
              <a:spLocks/>
            </p:cNvSpPr>
            <p:nvPr/>
          </p:nvSpPr>
          <p:spPr>
            <a:xfrm>
              <a:off x="4243392" y="4121790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75" name="Straight Connector 18">
              <a:extLst>
                <a:ext uri="{FF2B5EF4-FFF2-40B4-BE49-F238E27FC236}">
                  <a16:creationId xmlns:a16="http://schemas.microsoft.com/office/drawing/2014/main" xmlns="" id="{3C06835E-2242-4746-AC40-AFFE344447B5}"/>
                </a:ext>
              </a:extLst>
            </p:cNvPr>
            <p:cNvCxnSpPr>
              <a:cxnSpLocks/>
            </p:cNvCxnSpPr>
            <p:nvPr/>
          </p:nvCxnSpPr>
          <p:spPr>
            <a:xfrm>
              <a:off x="4669434" y="4013486"/>
              <a:ext cx="0" cy="306698"/>
            </a:xfrm>
            <a:prstGeom prst="line">
              <a:avLst/>
            </a:prstGeom>
            <a:ln>
              <a:gradFill>
                <a:gsLst>
                  <a:gs pos="0">
                    <a:schemeClr val="bg2">
                      <a:alpha val="0"/>
                    </a:schemeClr>
                  </a:gs>
                  <a:gs pos="51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46">
              <a:extLst>
                <a:ext uri="{FF2B5EF4-FFF2-40B4-BE49-F238E27FC236}">
                  <a16:creationId xmlns:a16="http://schemas.microsoft.com/office/drawing/2014/main" xmlns="" id="{A6AF6588-4B37-C640-8C78-CC05B1012B33}"/>
                </a:ext>
              </a:extLst>
            </p:cNvPr>
            <p:cNvSpPr/>
            <p:nvPr/>
          </p:nvSpPr>
          <p:spPr>
            <a:xfrm>
              <a:off x="4855663" y="3953643"/>
              <a:ext cx="3558292" cy="24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err="1">
                  <a:solidFill>
                    <a:schemeClr val="bg2"/>
                  </a:solidFill>
                  <a:latin typeface="+mj-lt"/>
                </a:rPr>
                <a:t>Cursuri</a:t>
              </a:r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 de </a:t>
              </a:r>
              <a:r>
                <a:rPr lang="x-none" sz="1200" b="1" dirty="0" smtClean="0">
                  <a:solidFill>
                    <a:schemeClr val="bg2"/>
                  </a:solidFill>
                  <a:latin typeface="+mj-lt"/>
                </a:rPr>
                <a:t>analiza audienței TV și media </a:t>
              </a:r>
              <a:r>
                <a:rPr lang="x-none" sz="1200" b="1" dirty="0" err="1" smtClean="0">
                  <a:solidFill>
                    <a:schemeClr val="bg2"/>
                  </a:solidFill>
                  <a:latin typeface="+mj-lt"/>
                </a:rPr>
                <a:t>planning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7" name="Rectangle 47">
              <a:extLst>
                <a:ext uri="{FF2B5EF4-FFF2-40B4-BE49-F238E27FC236}">
                  <a16:creationId xmlns:a16="http://schemas.microsoft.com/office/drawing/2014/main" xmlns="" id="{8797772A-58BA-114A-85DB-E481165A547A}"/>
                </a:ext>
              </a:extLst>
            </p:cNvPr>
            <p:cNvSpPr/>
            <p:nvPr/>
          </p:nvSpPr>
          <p:spPr>
            <a:xfrm>
              <a:off x="4850386" y="4169464"/>
              <a:ext cx="3633016" cy="2240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x-none" sz="900" dirty="0" smtClean="0">
                  <a:solidFill>
                    <a:schemeClr val="bg2"/>
                  </a:solidFill>
                </a:rPr>
                <a:t>AGB </a:t>
              </a:r>
              <a:r>
                <a:rPr lang="x-none" sz="900" dirty="0" err="1" smtClean="0">
                  <a:solidFill>
                    <a:schemeClr val="bg2"/>
                  </a:solidFill>
                </a:rPr>
                <a:t>Nielsen</a:t>
              </a:r>
              <a:r>
                <a:rPr lang="x-none" sz="900" dirty="0" smtClean="0">
                  <a:solidFill>
                    <a:schemeClr val="bg2"/>
                  </a:solidFill>
                </a:rPr>
                <a:t> Media </a:t>
              </a:r>
              <a:r>
                <a:rPr lang="x-none" sz="900" dirty="0" err="1" smtClean="0">
                  <a:solidFill>
                    <a:schemeClr val="bg2"/>
                  </a:solidFill>
                </a:rPr>
                <a:t>Research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681561" y="1862713"/>
            <a:ext cx="5900180" cy="576000"/>
            <a:chOff x="2681561" y="1862713"/>
            <a:chExt cx="5900180" cy="576000"/>
          </a:xfrm>
        </p:grpSpPr>
        <p:sp>
          <p:nvSpPr>
            <p:cNvPr id="83" name="Rectangle 29"/>
            <p:cNvSpPr/>
            <p:nvPr/>
          </p:nvSpPr>
          <p:spPr>
            <a:xfrm>
              <a:off x="2681561" y="2047127"/>
              <a:ext cx="1652182" cy="244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</a:t>
              </a:r>
              <a:r>
                <a:rPr lang="x-none" sz="1600" b="1" dirty="0" smtClean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</a:t>
              </a:r>
              <a:endParaRPr lang="en-US" sz="1600" b="1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84" name="Rectangle 42"/>
            <p:cNvSpPr/>
            <p:nvPr/>
          </p:nvSpPr>
          <p:spPr>
            <a:xfrm>
              <a:off x="4488541" y="1862713"/>
              <a:ext cx="40932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Oval 16"/>
            <p:cNvSpPr>
              <a:spLocks/>
            </p:cNvSpPr>
            <p:nvPr/>
          </p:nvSpPr>
          <p:spPr>
            <a:xfrm>
              <a:off x="4239190" y="2123418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0" name="Straight Connector 18">
              <a:extLst>
                <a:ext uri="{FF2B5EF4-FFF2-40B4-BE49-F238E27FC236}">
                  <a16:creationId xmlns:a16="http://schemas.microsoft.com/office/drawing/2014/main" xmlns="" id="{3C06835E-2242-4746-AC40-AFFE344447B5}"/>
                </a:ext>
              </a:extLst>
            </p:cNvPr>
            <p:cNvCxnSpPr>
              <a:cxnSpLocks/>
            </p:cNvCxnSpPr>
            <p:nvPr/>
          </p:nvCxnSpPr>
          <p:spPr>
            <a:xfrm>
              <a:off x="4671150" y="2028759"/>
              <a:ext cx="0" cy="271152"/>
            </a:xfrm>
            <a:prstGeom prst="line">
              <a:avLst/>
            </a:prstGeom>
            <a:ln>
              <a:gradFill>
                <a:gsLst>
                  <a:gs pos="0">
                    <a:schemeClr val="bg2">
                      <a:alpha val="0"/>
                    </a:schemeClr>
                  </a:gs>
                  <a:gs pos="51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46">
              <a:extLst>
                <a:ext uri="{FF2B5EF4-FFF2-40B4-BE49-F238E27FC236}">
                  <a16:creationId xmlns:a16="http://schemas.microsoft.com/office/drawing/2014/main" xmlns="" id="{A6AF6588-4B37-C640-8C78-CC05B1012B33}"/>
                </a:ext>
              </a:extLst>
            </p:cNvPr>
            <p:cNvSpPr/>
            <p:nvPr/>
          </p:nvSpPr>
          <p:spPr>
            <a:xfrm>
              <a:off x="4857379" y="1975852"/>
              <a:ext cx="3644591" cy="219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x-none" sz="1200" b="1" dirty="0" smtClean="0">
                  <a:solidFill>
                    <a:schemeClr val="bg2"/>
                  </a:solidFill>
                  <a:latin typeface="+mj-lt"/>
                </a:rPr>
                <a:t>Cursuri</a:t>
              </a:r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de </a:t>
              </a:r>
              <a:r>
                <a:rPr lang="x-none" sz="1200" b="1" dirty="0" smtClean="0">
                  <a:solidFill>
                    <a:schemeClr val="bg2"/>
                  </a:solidFill>
                  <a:latin typeface="+mj-lt"/>
                </a:rPr>
                <a:t>Audit intern – instrument pentru eficiența or</a:t>
              </a:r>
              <a:r>
                <a:rPr lang="en-GB" sz="1200" b="1" dirty="0" err="1" smtClean="0">
                  <a:solidFill>
                    <a:schemeClr val="bg2"/>
                  </a:solidFill>
                  <a:latin typeface="+mj-lt"/>
                </a:rPr>
                <a:t>i</a:t>
              </a:r>
              <a:r>
                <a:rPr lang="x-none" sz="1200" b="1" dirty="0" smtClean="0">
                  <a:solidFill>
                    <a:schemeClr val="bg2"/>
                  </a:solidFill>
                  <a:latin typeface="+mj-lt"/>
                </a:rPr>
                <a:t>cărui manager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2" name="Rectangle 47">
              <a:extLst>
                <a:ext uri="{FF2B5EF4-FFF2-40B4-BE49-F238E27FC236}">
                  <a16:creationId xmlns:a16="http://schemas.microsoft.com/office/drawing/2014/main" xmlns="" id="{8797772A-58BA-114A-85DB-E481165A547A}"/>
                </a:ext>
              </a:extLst>
            </p:cNvPr>
            <p:cNvSpPr/>
            <p:nvPr/>
          </p:nvSpPr>
          <p:spPr>
            <a:xfrm>
              <a:off x="4878731" y="2225907"/>
              <a:ext cx="3633016" cy="198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x-none" sz="900" dirty="0" smtClean="0">
                  <a:solidFill>
                    <a:schemeClr val="bg2"/>
                  </a:solidFill>
                </a:rPr>
                <a:t>Top Consulting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9116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99" y="1145719"/>
            <a:ext cx="4571931" cy="54781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 влево 6"/>
          <p:cNvSpPr/>
          <p:nvPr/>
        </p:nvSpPr>
        <p:spPr>
          <a:xfrm rot="20146212">
            <a:off x="550691" y="3329239"/>
            <a:ext cx="7910503" cy="1203748"/>
          </a:xfrm>
          <a:prstGeom prst="lef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Limit</a:t>
            </a:r>
            <a:r>
              <a:rPr lang="x-none" dirty="0" err="1" smtClean="0"/>
              <a:t>ări</a:t>
            </a:r>
            <a:r>
              <a:rPr lang="x-none" dirty="0" smtClean="0"/>
              <a:t> și marginalizări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dirty="0"/>
              <a:t>În </a:t>
            </a:r>
            <a:r>
              <a:rPr lang="x-none" dirty="0" smtClean="0"/>
              <a:t>implementarea noilor </a:t>
            </a:r>
            <a:r>
              <a:rPr lang="x-none" dirty="0"/>
              <a:t>tehnologii </a:t>
            </a:r>
            <a:r>
              <a:rPr lang="x-none" dirty="0" smtClean="0"/>
              <a:t>în cadrul radiodifuzorului public</a:t>
            </a:r>
            <a:endParaRPr lang="en-US" dirty="0"/>
          </a:p>
        </p:txBody>
      </p:sp>
      <p:cxnSp>
        <p:nvCxnSpPr>
          <p:cNvPr id="398" name="Straight Connector 397"/>
          <p:cNvCxnSpPr/>
          <p:nvPr/>
        </p:nvCxnSpPr>
        <p:spPr>
          <a:xfrm flipH="1">
            <a:off x="2215265" y="4267261"/>
            <a:ext cx="0" cy="21600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>
            <a:off x="7224169" y="1990368"/>
            <a:ext cx="0" cy="216000"/>
          </a:xfrm>
          <a:prstGeom prst="line">
            <a:avLst/>
          </a:prstGeom>
          <a:ln w="63500">
            <a:solidFill>
              <a:schemeClr val="accent4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H="1">
            <a:off x="5488171" y="2732601"/>
            <a:ext cx="0" cy="216000"/>
          </a:xfrm>
          <a:prstGeom prst="line">
            <a:avLst/>
          </a:prstGeom>
          <a:ln w="63500">
            <a:solidFill>
              <a:schemeClr val="accent3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>
            <a:off x="3761793" y="3508732"/>
            <a:ext cx="0" cy="216000"/>
          </a:xfrm>
          <a:prstGeom prst="line">
            <a:avLst/>
          </a:prstGeom>
          <a:ln w="63500">
            <a:solidFill>
              <a:schemeClr val="accent2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Oval 393"/>
          <p:cNvSpPr/>
          <p:nvPr/>
        </p:nvSpPr>
        <p:spPr>
          <a:xfrm rot="20700000">
            <a:off x="1865007" y="4573278"/>
            <a:ext cx="801057" cy="801057"/>
          </a:xfrm>
          <a:prstGeom prst="ellips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5" name="Oval 394"/>
          <p:cNvSpPr/>
          <p:nvPr/>
        </p:nvSpPr>
        <p:spPr>
          <a:xfrm rot="20700000">
            <a:off x="3383809" y="3807687"/>
            <a:ext cx="801057" cy="801057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6" name="Oval 395"/>
          <p:cNvSpPr/>
          <p:nvPr/>
        </p:nvSpPr>
        <p:spPr>
          <a:xfrm rot="20700000">
            <a:off x="5130469" y="3038618"/>
            <a:ext cx="801057" cy="801057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7" name="Oval 396"/>
          <p:cNvSpPr/>
          <p:nvPr/>
        </p:nvSpPr>
        <p:spPr>
          <a:xfrm rot="20700000">
            <a:off x="6852527" y="2296385"/>
            <a:ext cx="801057" cy="801057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3681606-ADE3-E54A-BE6F-B9D78F0A2725}"/>
              </a:ext>
            </a:extLst>
          </p:cNvPr>
          <p:cNvSpPr/>
          <p:nvPr/>
        </p:nvSpPr>
        <p:spPr>
          <a:xfrm>
            <a:off x="1349433" y="3806998"/>
            <a:ext cx="1816460" cy="40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Lipsa competențelor necesare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0995E6-8746-B44F-B190-1FBEC0902A7F}"/>
              </a:ext>
            </a:extLst>
          </p:cNvPr>
          <p:cNvSpPr/>
          <p:nvPr/>
        </p:nvSpPr>
        <p:spPr>
          <a:xfrm>
            <a:off x="4723336" y="2283477"/>
            <a:ext cx="1529669" cy="40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Echipament tehnic insuficient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8CD9656-0E84-C648-9847-23C64FFE64AA}"/>
              </a:ext>
            </a:extLst>
          </p:cNvPr>
          <p:cNvSpPr/>
          <p:nvPr/>
        </p:nvSpPr>
        <p:spPr>
          <a:xfrm>
            <a:off x="6405359" y="1523446"/>
            <a:ext cx="1637619" cy="40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Lipsa resurselor financiare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28A7B8A-5561-6E45-85CA-A74A5420982F}"/>
              </a:ext>
            </a:extLst>
          </p:cNvPr>
          <p:cNvSpPr/>
          <p:nvPr/>
        </p:nvSpPr>
        <p:spPr>
          <a:xfrm>
            <a:off x="2772085" y="3038686"/>
            <a:ext cx="2051500" cy="40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Insuficiența resurselor umane calificate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53056" y="6187710"/>
            <a:ext cx="1890944" cy="53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79" name="Group 392">
            <a:extLst>
              <a:ext uri="{FF2B5EF4-FFF2-40B4-BE49-F238E27FC236}">
                <a16:creationId xmlns:a16="http://schemas.microsoft.com/office/drawing/2014/main" xmlns="" id="{D9DA795E-84A9-434F-99AB-22A9E48BB7F8}"/>
              </a:ext>
            </a:extLst>
          </p:cNvPr>
          <p:cNvGrpSpPr/>
          <p:nvPr/>
        </p:nvGrpSpPr>
        <p:grpSpPr>
          <a:xfrm rot="18890396">
            <a:off x="6955100" y="2408638"/>
            <a:ext cx="574156" cy="570677"/>
            <a:chOff x="5467213" y="1928205"/>
            <a:chExt cx="412524" cy="410024"/>
          </a:xfrm>
          <a:solidFill>
            <a:schemeClr val="bg2"/>
          </a:solidFill>
        </p:grpSpPr>
        <p:sp>
          <p:nvSpPr>
            <p:cNvPr id="1280" name="Freeform 292">
              <a:extLst>
                <a:ext uri="{FF2B5EF4-FFF2-40B4-BE49-F238E27FC236}">
                  <a16:creationId xmlns:a16="http://schemas.microsoft.com/office/drawing/2014/main" xmlns="" id="{ED53C091-E6B5-B345-8FFA-B98B2AC8F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217" y="1993209"/>
              <a:ext cx="282516" cy="282516"/>
            </a:xfrm>
            <a:custGeom>
              <a:avLst/>
              <a:gdLst>
                <a:gd name="T0" fmla="*/ 452 w 499"/>
                <a:gd name="T1" fmla="*/ 120 h 499"/>
                <a:gd name="T2" fmla="*/ 378 w 499"/>
                <a:gd name="T3" fmla="*/ 46 h 499"/>
                <a:gd name="T4" fmla="*/ 197 w 499"/>
                <a:gd name="T5" fmla="*/ 14 h 499"/>
                <a:gd name="T6" fmla="*/ 120 w 499"/>
                <a:gd name="T7" fmla="*/ 46 h 499"/>
                <a:gd name="T8" fmla="*/ 46 w 499"/>
                <a:gd name="T9" fmla="*/ 120 h 499"/>
                <a:gd name="T10" fmla="*/ 14 w 499"/>
                <a:gd name="T11" fmla="*/ 301 h 499"/>
                <a:gd name="T12" fmla="*/ 46 w 499"/>
                <a:gd name="T13" fmla="*/ 378 h 499"/>
                <a:gd name="T14" fmla="*/ 120 w 499"/>
                <a:gd name="T15" fmla="*/ 452 h 499"/>
                <a:gd name="T16" fmla="*/ 302 w 499"/>
                <a:gd name="T17" fmla="*/ 484 h 499"/>
                <a:gd name="T18" fmla="*/ 378 w 499"/>
                <a:gd name="T19" fmla="*/ 452 h 499"/>
                <a:gd name="T20" fmla="*/ 452 w 499"/>
                <a:gd name="T21" fmla="*/ 378 h 499"/>
                <a:gd name="T22" fmla="*/ 484 w 499"/>
                <a:gd name="T23" fmla="*/ 196 h 499"/>
                <a:gd name="T24" fmla="*/ 452 w 499"/>
                <a:gd name="T25" fmla="*/ 120 h 499"/>
                <a:gd name="T26" fmla="*/ 461 w 499"/>
                <a:gd name="T27" fmla="*/ 296 h 499"/>
                <a:gd name="T28" fmla="*/ 432 w 499"/>
                <a:gd name="T29" fmla="*/ 365 h 499"/>
                <a:gd name="T30" fmla="*/ 365 w 499"/>
                <a:gd name="T31" fmla="*/ 432 h 499"/>
                <a:gd name="T32" fmla="*/ 202 w 499"/>
                <a:gd name="T33" fmla="*/ 460 h 499"/>
                <a:gd name="T34" fmla="*/ 133 w 499"/>
                <a:gd name="T35" fmla="*/ 432 h 499"/>
                <a:gd name="T36" fmla="*/ 66 w 499"/>
                <a:gd name="T37" fmla="*/ 365 h 499"/>
                <a:gd name="T38" fmla="*/ 38 w 499"/>
                <a:gd name="T39" fmla="*/ 202 h 499"/>
                <a:gd name="T40" fmla="*/ 66 w 499"/>
                <a:gd name="T41" fmla="*/ 133 h 499"/>
                <a:gd name="T42" fmla="*/ 133 w 499"/>
                <a:gd name="T43" fmla="*/ 66 h 499"/>
                <a:gd name="T44" fmla="*/ 296 w 499"/>
                <a:gd name="T45" fmla="*/ 37 h 499"/>
                <a:gd name="T46" fmla="*/ 365 w 499"/>
                <a:gd name="T47" fmla="*/ 66 h 499"/>
                <a:gd name="T48" fmla="*/ 432 w 499"/>
                <a:gd name="T49" fmla="*/ 133 h 499"/>
                <a:gd name="T50" fmla="*/ 461 w 499"/>
                <a:gd name="T51" fmla="*/ 2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9" h="499">
                  <a:moveTo>
                    <a:pt x="452" y="120"/>
                  </a:moveTo>
                  <a:cubicBezTo>
                    <a:pt x="433" y="90"/>
                    <a:pt x="408" y="65"/>
                    <a:pt x="378" y="46"/>
                  </a:cubicBezTo>
                  <a:cubicBezTo>
                    <a:pt x="324" y="11"/>
                    <a:pt x="259" y="0"/>
                    <a:pt x="197" y="14"/>
                  </a:cubicBezTo>
                  <a:cubicBezTo>
                    <a:pt x="170" y="20"/>
                    <a:pt x="144" y="31"/>
                    <a:pt x="120" y="46"/>
                  </a:cubicBezTo>
                  <a:cubicBezTo>
                    <a:pt x="90" y="65"/>
                    <a:pt x="65" y="90"/>
                    <a:pt x="46" y="120"/>
                  </a:cubicBezTo>
                  <a:cubicBezTo>
                    <a:pt x="12" y="174"/>
                    <a:pt x="0" y="239"/>
                    <a:pt x="14" y="301"/>
                  </a:cubicBezTo>
                  <a:cubicBezTo>
                    <a:pt x="20" y="328"/>
                    <a:pt x="31" y="354"/>
                    <a:pt x="46" y="378"/>
                  </a:cubicBezTo>
                  <a:cubicBezTo>
                    <a:pt x="65" y="408"/>
                    <a:pt x="90" y="433"/>
                    <a:pt x="120" y="452"/>
                  </a:cubicBezTo>
                  <a:cubicBezTo>
                    <a:pt x="174" y="486"/>
                    <a:pt x="239" y="498"/>
                    <a:pt x="302" y="484"/>
                  </a:cubicBezTo>
                  <a:cubicBezTo>
                    <a:pt x="329" y="478"/>
                    <a:pt x="355" y="467"/>
                    <a:pt x="378" y="452"/>
                  </a:cubicBezTo>
                  <a:cubicBezTo>
                    <a:pt x="408" y="433"/>
                    <a:pt x="433" y="408"/>
                    <a:pt x="452" y="378"/>
                  </a:cubicBezTo>
                  <a:cubicBezTo>
                    <a:pt x="487" y="324"/>
                    <a:pt x="498" y="259"/>
                    <a:pt x="484" y="196"/>
                  </a:cubicBezTo>
                  <a:cubicBezTo>
                    <a:pt x="478" y="169"/>
                    <a:pt x="467" y="143"/>
                    <a:pt x="452" y="120"/>
                  </a:cubicBezTo>
                  <a:close/>
                  <a:moveTo>
                    <a:pt x="461" y="296"/>
                  </a:moveTo>
                  <a:cubicBezTo>
                    <a:pt x="455" y="320"/>
                    <a:pt x="446" y="344"/>
                    <a:pt x="432" y="365"/>
                  </a:cubicBezTo>
                  <a:cubicBezTo>
                    <a:pt x="415" y="392"/>
                    <a:pt x="392" y="414"/>
                    <a:pt x="365" y="432"/>
                  </a:cubicBezTo>
                  <a:cubicBezTo>
                    <a:pt x="317" y="462"/>
                    <a:pt x="258" y="473"/>
                    <a:pt x="202" y="460"/>
                  </a:cubicBezTo>
                  <a:cubicBezTo>
                    <a:pt x="178" y="455"/>
                    <a:pt x="154" y="445"/>
                    <a:pt x="133" y="432"/>
                  </a:cubicBezTo>
                  <a:cubicBezTo>
                    <a:pt x="106" y="415"/>
                    <a:pt x="84" y="392"/>
                    <a:pt x="66" y="365"/>
                  </a:cubicBezTo>
                  <a:cubicBezTo>
                    <a:pt x="35" y="317"/>
                    <a:pt x="25" y="258"/>
                    <a:pt x="38" y="202"/>
                  </a:cubicBezTo>
                  <a:cubicBezTo>
                    <a:pt x="43" y="177"/>
                    <a:pt x="53" y="154"/>
                    <a:pt x="66" y="133"/>
                  </a:cubicBezTo>
                  <a:cubicBezTo>
                    <a:pt x="83" y="106"/>
                    <a:pt x="106" y="83"/>
                    <a:pt x="133" y="66"/>
                  </a:cubicBezTo>
                  <a:cubicBezTo>
                    <a:pt x="181" y="35"/>
                    <a:pt x="240" y="25"/>
                    <a:pt x="296" y="37"/>
                  </a:cubicBezTo>
                  <a:cubicBezTo>
                    <a:pt x="321" y="43"/>
                    <a:pt x="344" y="52"/>
                    <a:pt x="365" y="66"/>
                  </a:cubicBezTo>
                  <a:cubicBezTo>
                    <a:pt x="392" y="83"/>
                    <a:pt x="415" y="106"/>
                    <a:pt x="432" y="133"/>
                  </a:cubicBezTo>
                  <a:cubicBezTo>
                    <a:pt x="463" y="181"/>
                    <a:pt x="473" y="240"/>
                    <a:pt x="461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281" name="Freeform 293">
              <a:extLst>
                <a:ext uri="{FF2B5EF4-FFF2-40B4-BE49-F238E27FC236}">
                  <a16:creationId xmlns:a16="http://schemas.microsoft.com/office/drawing/2014/main" xmlns="" id="{C28F9668-DB22-F049-B0F0-B3ECD1DC2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718" y="2125716"/>
              <a:ext cx="140008" cy="115007"/>
            </a:xfrm>
            <a:custGeom>
              <a:avLst/>
              <a:gdLst>
                <a:gd name="T0" fmla="*/ 229 w 246"/>
                <a:gd name="T1" fmla="*/ 176 h 205"/>
                <a:gd name="T2" fmla="*/ 102 w 246"/>
                <a:gd name="T3" fmla="*/ 154 h 205"/>
                <a:gd name="T4" fmla="*/ 50 w 246"/>
                <a:gd name="T5" fmla="*/ 102 h 205"/>
                <a:gd name="T6" fmla="*/ 28 w 246"/>
                <a:gd name="T7" fmla="*/ 49 h 205"/>
                <a:gd name="T8" fmla="*/ 24 w 246"/>
                <a:gd name="T9" fmla="*/ 12 h 205"/>
                <a:gd name="T10" fmla="*/ 12 w 246"/>
                <a:gd name="T11" fmla="*/ 0 h 205"/>
                <a:gd name="T12" fmla="*/ 0 w 246"/>
                <a:gd name="T13" fmla="*/ 12 h 205"/>
                <a:gd name="T14" fmla="*/ 4 w 246"/>
                <a:gd name="T15" fmla="*/ 54 h 205"/>
                <a:gd name="T16" fmla="*/ 30 w 246"/>
                <a:gd name="T17" fmla="*/ 115 h 205"/>
                <a:gd name="T18" fmla="*/ 89 w 246"/>
                <a:gd name="T19" fmla="*/ 174 h 205"/>
                <a:gd name="T20" fmla="*/ 151 w 246"/>
                <a:gd name="T21" fmla="*/ 200 h 205"/>
                <a:gd name="T22" fmla="*/ 192 w 246"/>
                <a:gd name="T23" fmla="*/ 204 h 205"/>
                <a:gd name="T24" fmla="*/ 234 w 246"/>
                <a:gd name="T25" fmla="*/ 200 h 205"/>
                <a:gd name="T26" fmla="*/ 243 w 246"/>
                <a:gd name="T27" fmla="*/ 191 h 205"/>
                <a:gd name="T28" fmla="*/ 241 w 246"/>
                <a:gd name="T29" fmla="*/ 180 h 205"/>
                <a:gd name="T30" fmla="*/ 229 w 246"/>
                <a:gd name="T31" fmla="*/ 17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05">
                  <a:moveTo>
                    <a:pt x="229" y="176"/>
                  </a:moveTo>
                  <a:cubicBezTo>
                    <a:pt x="186" y="186"/>
                    <a:pt x="140" y="178"/>
                    <a:pt x="102" y="154"/>
                  </a:cubicBezTo>
                  <a:cubicBezTo>
                    <a:pt x="81" y="141"/>
                    <a:pt x="63" y="123"/>
                    <a:pt x="50" y="102"/>
                  </a:cubicBezTo>
                  <a:cubicBezTo>
                    <a:pt x="39" y="86"/>
                    <a:pt x="32" y="68"/>
                    <a:pt x="28" y="49"/>
                  </a:cubicBezTo>
                  <a:cubicBezTo>
                    <a:pt x="25" y="36"/>
                    <a:pt x="24" y="24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6"/>
                    <a:pt x="1" y="40"/>
                    <a:pt x="4" y="54"/>
                  </a:cubicBezTo>
                  <a:cubicBezTo>
                    <a:pt x="9" y="76"/>
                    <a:pt x="18" y="96"/>
                    <a:pt x="30" y="115"/>
                  </a:cubicBezTo>
                  <a:cubicBezTo>
                    <a:pt x="45" y="139"/>
                    <a:pt x="65" y="159"/>
                    <a:pt x="89" y="174"/>
                  </a:cubicBezTo>
                  <a:cubicBezTo>
                    <a:pt x="108" y="186"/>
                    <a:pt x="129" y="195"/>
                    <a:pt x="151" y="200"/>
                  </a:cubicBezTo>
                  <a:cubicBezTo>
                    <a:pt x="164" y="203"/>
                    <a:pt x="178" y="204"/>
                    <a:pt x="192" y="204"/>
                  </a:cubicBezTo>
                  <a:cubicBezTo>
                    <a:pt x="206" y="204"/>
                    <a:pt x="221" y="203"/>
                    <a:pt x="234" y="200"/>
                  </a:cubicBezTo>
                  <a:cubicBezTo>
                    <a:pt x="239" y="199"/>
                    <a:pt x="242" y="196"/>
                    <a:pt x="243" y="191"/>
                  </a:cubicBezTo>
                  <a:cubicBezTo>
                    <a:pt x="245" y="187"/>
                    <a:pt x="244" y="183"/>
                    <a:pt x="241" y="180"/>
                  </a:cubicBezTo>
                  <a:cubicBezTo>
                    <a:pt x="238" y="177"/>
                    <a:pt x="233" y="175"/>
                    <a:pt x="229" y="17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282" name="Freeform 294">
              <a:extLst>
                <a:ext uri="{FF2B5EF4-FFF2-40B4-BE49-F238E27FC236}">
                  <a16:creationId xmlns:a16="http://schemas.microsoft.com/office/drawing/2014/main" xmlns="" id="{0A18FB35-629B-6A42-8F1F-5D66CE00B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223" y="2020710"/>
              <a:ext cx="137507" cy="97507"/>
            </a:xfrm>
            <a:custGeom>
              <a:avLst/>
              <a:gdLst>
                <a:gd name="T0" fmla="*/ 156 w 244"/>
                <a:gd name="T1" fmla="*/ 36 h 173"/>
                <a:gd name="T2" fmla="*/ 11 w 244"/>
                <a:gd name="T3" fmla="*/ 11 h 173"/>
                <a:gd name="T4" fmla="*/ 2 w 244"/>
                <a:gd name="T5" fmla="*/ 25 h 173"/>
                <a:gd name="T6" fmla="*/ 16 w 244"/>
                <a:gd name="T7" fmla="*/ 34 h 173"/>
                <a:gd name="T8" fmla="*/ 143 w 244"/>
                <a:gd name="T9" fmla="*/ 56 h 173"/>
                <a:gd name="T10" fmla="*/ 195 w 244"/>
                <a:gd name="T11" fmla="*/ 109 h 173"/>
                <a:gd name="T12" fmla="*/ 218 w 244"/>
                <a:gd name="T13" fmla="*/ 162 h 173"/>
                <a:gd name="T14" fmla="*/ 232 w 244"/>
                <a:gd name="T15" fmla="*/ 171 h 173"/>
                <a:gd name="T16" fmla="*/ 241 w 244"/>
                <a:gd name="T17" fmla="*/ 157 h 173"/>
                <a:gd name="T18" fmla="*/ 216 w 244"/>
                <a:gd name="T19" fmla="*/ 96 h 173"/>
                <a:gd name="T20" fmla="*/ 156 w 244"/>
                <a:gd name="T21" fmla="*/ 3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173">
                  <a:moveTo>
                    <a:pt x="156" y="36"/>
                  </a:moveTo>
                  <a:cubicBezTo>
                    <a:pt x="113" y="9"/>
                    <a:pt x="61" y="0"/>
                    <a:pt x="11" y="11"/>
                  </a:cubicBezTo>
                  <a:cubicBezTo>
                    <a:pt x="5" y="12"/>
                    <a:pt x="0" y="19"/>
                    <a:pt x="2" y="25"/>
                  </a:cubicBezTo>
                  <a:cubicBezTo>
                    <a:pt x="3" y="32"/>
                    <a:pt x="10" y="36"/>
                    <a:pt x="16" y="34"/>
                  </a:cubicBezTo>
                  <a:cubicBezTo>
                    <a:pt x="60" y="25"/>
                    <a:pt x="105" y="32"/>
                    <a:pt x="143" y="56"/>
                  </a:cubicBezTo>
                  <a:cubicBezTo>
                    <a:pt x="164" y="70"/>
                    <a:pt x="182" y="88"/>
                    <a:pt x="195" y="109"/>
                  </a:cubicBezTo>
                  <a:cubicBezTo>
                    <a:pt x="206" y="125"/>
                    <a:pt x="213" y="143"/>
                    <a:pt x="218" y="162"/>
                  </a:cubicBezTo>
                  <a:cubicBezTo>
                    <a:pt x="219" y="168"/>
                    <a:pt x="225" y="172"/>
                    <a:pt x="232" y="171"/>
                  </a:cubicBezTo>
                  <a:cubicBezTo>
                    <a:pt x="238" y="170"/>
                    <a:pt x="243" y="163"/>
                    <a:pt x="241" y="157"/>
                  </a:cubicBezTo>
                  <a:cubicBezTo>
                    <a:pt x="236" y="135"/>
                    <a:pt x="228" y="114"/>
                    <a:pt x="216" y="96"/>
                  </a:cubicBezTo>
                  <a:cubicBezTo>
                    <a:pt x="200" y="72"/>
                    <a:pt x="180" y="51"/>
                    <a:pt x="156" y="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283" name="Freeform 295">
              <a:extLst>
                <a:ext uri="{FF2B5EF4-FFF2-40B4-BE49-F238E27FC236}">
                  <a16:creationId xmlns:a16="http://schemas.microsoft.com/office/drawing/2014/main" xmlns="" id="{F64B617B-3FF6-EA4D-8137-33B26FD4E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213" y="1928205"/>
              <a:ext cx="412524" cy="410024"/>
            </a:xfrm>
            <a:custGeom>
              <a:avLst/>
              <a:gdLst>
                <a:gd name="T0" fmla="*/ 643 w 726"/>
                <a:gd name="T1" fmla="*/ 290 h 725"/>
                <a:gd name="T2" fmla="*/ 658 w 726"/>
                <a:gd name="T3" fmla="*/ 171 h 725"/>
                <a:gd name="T4" fmla="*/ 571 w 726"/>
                <a:gd name="T5" fmla="*/ 67 h 725"/>
                <a:gd name="T6" fmla="*/ 510 w 726"/>
                <a:gd name="T7" fmla="*/ 114 h 725"/>
                <a:gd name="T8" fmla="*/ 435 w 726"/>
                <a:gd name="T9" fmla="*/ 19 h 725"/>
                <a:gd name="T10" fmla="*/ 301 w 726"/>
                <a:gd name="T11" fmla="*/ 7 h 725"/>
                <a:gd name="T12" fmla="*/ 291 w 726"/>
                <a:gd name="T13" fmla="*/ 83 h 725"/>
                <a:gd name="T14" fmla="*/ 171 w 726"/>
                <a:gd name="T15" fmla="*/ 68 h 725"/>
                <a:gd name="T16" fmla="*/ 68 w 726"/>
                <a:gd name="T17" fmla="*/ 155 h 725"/>
                <a:gd name="T18" fmla="*/ 114 w 726"/>
                <a:gd name="T19" fmla="*/ 216 h 725"/>
                <a:gd name="T20" fmla="*/ 19 w 726"/>
                <a:gd name="T21" fmla="*/ 290 h 725"/>
                <a:gd name="T22" fmla="*/ 7 w 726"/>
                <a:gd name="T23" fmla="*/ 425 h 725"/>
                <a:gd name="T24" fmla="*/ 83 w 726"/>
                <a:gd name="T25" fmla="*/ 435 h 725"/>
                <a:gd name="T26" fmla="*/ 69 w 726"/>
                <a:gd name="T27" fmla="*/ 555 h 725"/>
                <a:gd name="T28" fmla="*/ 156 w 726"/>
                <a:gd name="T29" fmla="*/ 658 h 725"/>
                <a:gd name="T30" fmla="*/ 217 w 726"/>
                <a:gd name="T31" fmla="*/ 612 h 725"/>
                <a:gd name="T32" fmla="*/ 291 w 726"/>
                <a:gd name="T33" fmla="*/ 707 h 725"/>
                <a:gd name="T34" fmla="*/ 363 w 726"/>
                <a:gd name="T35" fmla="*/ 724 h 725"/>
                <a:gd name="T36" fmla="*/ 426 w 726"/>
                <a:gd name="T37" fmla="*/ 719 h 725"/>
                <a:gd name="T38" fmla="*/ 436 w 726"/>
                <a:gd name="T39" fmla="*/ 643 h 725"/>
                <a:gd name="T40" fmla="*/ 555 w 726"/>
                <a:gd name="T41" fmla="*/ 657 h 725"/>
                <a:gd name="T42" fmla="*/ 659 w 726"/>
                <a:gd name="T43" fmla="*/ 570 h 725"/>
                <a:gd name="T44" fmla="*/ 612 w 726"/>
                <a:gd name="T45" fmla="*/ 509 h 725"/>
                <a:gd name="T46" fmla="*/ 707 w 726"/>
                <a:gd name="T47" fmla="*/ 435 h 725"/>
                <a:gd name="T48" fmla="*/ 725 w 726"/>
                <a:gd name="T49" fmla="*/ 363 h 725"/>
                <a:gd name="T50" fmla="*/ 719 w 726"/>
                <a:gd name="T51" fmla="*/ 300 h 725"/>
                <a:gd name="T52" fmla="*/ 697 w 726"/>
                <a:gd name="T53" fmla="*/ 411 h 725"/>
                <a:gd name="T54" fmla="*/ 622 w 726"/>
                <a:gd name="T55" fmla="*/ 420 h 725"/>
                <a:gd name="T56" fmla="*/ 588 w 726"/>
                <a:gd name="T57" fmla="*/ 520 h 725"/>
                <a:gd name="T58" fmla="*/ 565 w 726"/>
                <a:gd name="T59" fmla="*/ 633 h 725"/>
                <a:gd name="T60" fmla="*/ 505 w 726"/>
                <a:gd name="T61" fmla="*/ 586 h 725"/>
                <a:gd name="T62" fmla="*/ 411 w 726"/>
                <a:gd name="T63" fmla="*/ 633 h 725"/>
                <a:gd name="T64" fmla="*/ 315 w 726"/>
                <a:gd name="T65" fmla="*/ 696 h 725"/>
                <a:gd name="T66" fmla="*/ 306 w 726"/>
                <a:gd name="T67" fmla="*/ 621 h 725"/>
                <a:gd name="T68" fmla="*/ 206 w 726"/>
                <a:gd name="T69" fmla="*/ 588 h 725"/>
                <a:gd name="T70" fmla="*/ 93 w 726"/>
                <a:gd name="T71" fmla="*/ 565 h 725"/>
                <a:gd name="T72" fmla="*/ 140 w 726"/>
                <a:gd name="T73" fmla="*/ 505 h 725"/>
                <a:gd name="T74" fmla="*/ 93 w 726"/>
                <a:gd name="T75" fmla="*/ 411 h 725"/>
                <a:gd name="T76" fmla="*/ 30 w 726"/>
                <a:gd name="T77" fmla="*/ 315 h 725"/>
                <a:gd name="T78" fmla="*/ 105 w 726"/>
                <a:gd name="T79" fmla="*/ 305 h 725"/>
                <a:gd name="T80" fmla="*/ 138 w 726"/>
                <a:gd name="T81" fmla="*/ 206 h 725"/>
                <a:gd name="T82" fmla="*/ 161 w 726"/>
                <a:gd name="T83" fmla="*/ 93 h 725"/>
                <a:gd name="T84" fmla="*/ 221 w 726"/>
                <a:gd name="T85" fmla="*/ 139 h 725"/>
                <a:gd name="T86" fmla="*/ 315 w 726"/>
                <a:gd name="T87" fmla="*/ 93 h 725"/>
                <a:gd name="T88" fmla="*/ 411 w 726"/>
                <a:gd name="T89" fmla="*/ 29 h 725"/>
                <a:gd name="T90" fmla="*/ 421 w 726"/>
                <a:gd name="T91" fmla="*/ 104 h 725"/>
                <a:gd name="T92" fmla="*/ 520 w 726"/>
                <a:gd name="T93" fmla="*/ 138 h 725"/>
                <a:gd name="T94" fmla="*/ 633 w 726"/>
                <a:gd name="T95" fmla="*/ 161 h 725"/>
                <a:gd name="T96" fmla="*/ 587 w 726"/>
                <a:gd name="T97" fmla="*/ 221 h 725"/>
                <a:gd name="T98" fmla="*/ 633 w 726"/>
                <a:gd name="T99" fmla="*/ 315 h 725"/>
                <a:gd name="T100" fmla="*/ 697 w 726"/>
                <a:gd name="T101" fmla="*/ 41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6" h="725">
                  <a:moveTo>
                    <a:pt x="707" y="290"/>
                  </a:moveTo>
                  <a:lnTo>
                    <a:pt x="643" y="290"/>
                  </a:lnTo>
                  <a:cubicBezTo>
                    <a:pt x="636" y="264"/>
                    <a:pt x="626" y="239"/>
                    <a:pt x="612" y="216"/>
                  </a:cubicBezTo>
                  <a:lnTo>
                    <a:pt x="658" y="171"/>
                  </a:lnTo>
                  <a:cubicBezTo>
                    <a:pt x="662" y="167"/>
                    <a:pt x="662" y="160"/>
                    <a:pt x="659" y="155"/>
                  </a:cubicBezTo>
                  <a:cubicBezTo>
                    <a:pt x="635" y="121"/>
                    <a:pt x="605" y="91"/>
                    <a:pt x="571" y="67"/>
                  </a:cubicBezTo>
                  <a:cubicBezTo>
                    <a:pt x="566" y="64"/>
                    <a:pt x="559" y="64"/>
                    <a:pt x="555" y="68"/>
                  </a:cubicBezTo>
                  <a:lnTo>
                    <a:pt x="510" y="114"/>
                  </a:lnTo>
                  <a:cubicBezTo>
                    <a:pt x="487" y="100"/>
                    <a:pt x="462" y="90"/>
                    <a:pt x="435" y="83"/>
                  </a:cubicBezTo>
                  <a:lnTo>
                    <a:pt x="435" y="19"/>
                  </a:lnTo>
                  <a:cubicBezTo>
                    <a:pt x="435" y="13"/>
                    <a:pt x="431" y="8"/>
                    <a:pt x="426" y="7"/>
                  </a:cubicBezTo>
                  <a:cubicBezTo>
                    <a:pt x="384" y="0"/>
                    <a:pt x="342" y="0"/>
                    <a:pt x="301" y="7"/>
                  </a:cubicBezTo>
                  <a:cubicBezTo>
                    <a:pt x="295" y="8"/>
                    <a:pt x="291" y="13"/>
                    <a:pt x="291" y="19"/>
                  </a:cubicBezTo>
                  <a:lnTo>
                    <a:pt x="291" y="83"/>
                  </a:lnTo>
                  <a:cubicBezTo>
                    <a:pt x="265" y="90"/>
                    <a:pt x="240" y="100"/>
                    <a:pt x="216" y="114"/>
                  </a:cubicBezTo>
                  <a:lnTo>
                    <a:pt x="171" y="68"/>
                  </a:lnTo>
                  <a:cubicBezTo>
                    <a:pt x="167" y="64"/>
                    <a:pt x="160" y="64"/>
                    <a:pt x="156" y="67"/>
                  </a:cubicBezTo>
                  <a:cubicBezTo>
                    <a:pt x="121" y="91"/>
                    <a:pt x="91" y="121"/>
                    <a:pt x="68" y="155"/>
                  </a:cubicBezTo>
                  <a:cubicBezTo>
                    <a:pt x="64" y="160"/>
                    <a:pt x="65" y="167"/>
                    <a:pt x="69" y="171"/>
                  </a:cubicBezTo>
                  <a:lnTo>
                    <a:pt x="114" y="216"/>
                  </a:lnTo>
                  <a:cubicBezTo>
                    <a:pt x="101" y="239"/>
                    <a:pt x="90" y="264"/>
                    <a:pt x="83" y="290"/>
                  </a:cubicBezTo>
                  <a:lnTo>
                    <a:pt x="19" y="290"/>
                  </a:lnTo>
                  <a:cubicBezTo>
                    <a:pt x="13" y="290"/>
                    <a:pt x="8" y="295"/>
                    <a:pt x="7" y="300"/>
                  </a:cubicBezTo>
                  <a:cubicBezTo>
                    <a:pt x="0" y="342"/>
                    <a:pt x="0" y="384"/>
                    <a:pt x="7" y="425"/>
                  </a:cubicBezTo>
                  <a:cubicBezTo>
                    <a:pt x="8" y="431"/>
                    <a:pt x="13" y="435"/>
                    <a:pt x="19" y="435"/>
                  </a:cubicBezTo>
                  <a:lnTo>
                    <a:pt x="83" y="435"/>
                  </a:lnTo>
                  <a:cubicBezTo>
                    <a:pt x="90" y="461"/>
                    <a:pt x="101" y="486"/>
                    <a:pt x="114" y="509"/>
                  </a:cubicBezTo>
                  <a:lnTo>
                    <a:pt x="69" y="555"/>
                  </a:lnTo>
                  <a:cubicBezTo>
                    <a:pt x="65" y="559"/>
                    <a:pt x="64" y="565"/>
                    <a:pt x="68" y="570"/>
                  </a:cubicBezTo>
                  <a:cubicBezTo>
                    <a:pt x="92" y="605"/>
                    <a:pt x="121" y="634"/>
                    <a:pt x="156" y="658"/>
                  </a:cubicBezTo>
                  <a:cubicBezTo>
                    <a:pt x="160" y="662"/>
                    <a:pt x="167" y="661"/>
                    <a:pt x="171" y="657"/>
                  </a:cubicBezTo>
                  <a:lnTo>
                    <a:pt x="217" y="612"/>
                  </a:lnTo>
                  <a:cubicBezTo>
                    <a:pt x="240" y="625"/>
                    <a:pt x="265" y="636"/>
                    <a:pt x="291" y="643"/>
                  </a:cubicBezTo>
                  <a:lnTo>
                    <a:pt x="291" y="707"/>
                  </a:lnTo>
                  <a:cubicBezTo>
                    <a:pt x="291" y="713"/>
                    <a:pt x="295" y="718"/>
                    <a:pt x="301" y="719"/>
                  </a:cubicBezTo>
                  <a:cubicBezTo>
                    <a:pt x="321" y="722"/>
                    <a:pt x="342" y="724"/>
                    <a:pt x="363" y="724"/>
                  </a:cubicBezTo>
                  <a:lnTo>
                    <a:pt x="364" y="724"/>
                  </a:lnTo>
                  <a:cubicBezTo>
                    <a:pt x="384" y="724"/>
                    <a:pt x="405" y="722"/>
                    <a:pt x="426" y="719"/>
                  </a:cubicBezTo>
                  <a:cubicBezTo>
                    <a:pt x="431" y="718"/>
                    <a:pt x="436" y="713"/>
                    <a:pt x="436" y="707"/>
                  </a:cubicBezTo>
                  <a:lnTo>
                    <a:pt x="436" y="643"/>
                  </a:lnTo>
                  <a:cubicBezTo>
                    <a:pt x="462" y="636"/>
                    <a:pt x="487" y="625"/>
                    <a:pt x="510" y="612"/>
                  </a:cubicBezTo>
                  <a:lnTo>
                    <a:pt x="555" y="657"/>
                  </a:lnTo>
                  <a:cubicBezTo>
                    <a:pt x="560" y="661"/>
                    <a:pt x="566" y="662"/>
                    <a:pt x="571" y="658"/>
                  </a:cubicBezTo>
                  <a:cubicBezTo>
                    <a:pt x="605" y="634"/>
                    <a:pt x="635" y="605"/>
                    <a:pt x="659" y="570"/>
                  </a:cubicBezTo>
                  <a:cubicBezTo>
                    <a:pt x="662" y="566"/>
                    <a:pt x="662" y="559"/>
                    <a:pt x="658" y="555"/>
                  </a:cubicBezTo>
                  <a:lnTo>
                    <a:pt x="612" y="509"/>
                  </a:lnTo>
                  <a:cubicBezTo>
                    <a:pt x="626" y="486"/>
                    <a:pt x="636" y="461"/>
                    <a:pt x="643" y="435"/>
                  </a:cubicBezTo>
                  <a:lnTo>
                    <a:pt x="707" y="435"/>
                  </a:lnTo>
                  <a:cubicBezTo>
                    <a:pt x="713" y="435"/>
                    <a:pt x="718" y="431"/>
                    <a:pt x="719" y="425"/>
                  </a:cubicBezTo>
                  <a:cubicBezTo>
                    <a:pt x="723" y="405"/>
                    <a:pt x="725" y="384"/>
                    <a:pt x="725" y="363"/>
                  </a:cubicBezTo>
                  <a:lnTo>
                    <a:pt x="725" y="363"/>
                  </a:lnTo>
                  <a:cubicBezTo>
                    <a:pt x="725" y="342"/>
                    <a:pt x="723" y="321"/>
                    <a:pt x="719" y="300"/>
                  </a:cubicBezTo>
                  <a:cubicBezTo>
                    <a:pt x="718" y="295"/>
                    <a:pt x="713" y="290"/>
                    <a:pt x="707" y="290"/>
                  </a:cubicBezTo>
                  <a:close/>
                  <a:moveTo>
                    <a:pt x="697" y="411"/>
                  </a:moveTo>
                  <a:lnTo>
                    <a:pt x="633" y="411"/>
                  </a:lnTo>
                  <a:cubicBezTo>
                    <a:pt x="628" y="411"/>
                    <a:pt x="623" y="415"/>
                    <a:pt x="622" y="420"/>
                  </a:cubicBezTo>
                  <a:cubicBezTo>
                    <a:pt x="615" y="450"/>
                    <a:pt x="603" y="479"/>
                    <a:pt x="587" y="505"/>
                  </a:cubicBezTo>
                  <a:cubicBezTo>
                    <a:pt x="584" y="509"/>
                    <a:pt x="584" y="516"/>
                    <a:pt x="588" y="520"/>
                  </a:cubicBezTo>
                  <a:lnTo>
                    <a:pt x="633" y="565"/>
                  </a:lnTo>
                  <a:cubicBezTo>
                    <a:pt x="614" y="591"/>
                    <a:pt x="591" y="613"/>
                    <a:pt x="565" y="633"/>
                  </a:cubicBezTo>
                  <a:lnTo>
                    <a:pt x="520" y="588"/>
                  </a:lnTo>
                  <a:cubicBezTo>
                    <a:pt x="516" y="584"/>
                    <a:pt x="510" y="583"/>
                    <a:pt x="505" y="586"/>
                  </a:cubicBezTo>
                  <a:cubicBezTo>
                    <a:pt x="479" y="603"/>
                    <a:pt x="451" y="615"/>
                    <a:pt x="421" y="621"/>
                  </a:cubicBezTo>
                  <a:cubicBezTo>
                    <a:pt x="415" y="622"/>
                    <a:pt x="411" y="627"/>
                    <a:pt x="411" y="633"/>
                  </a:cubicBezTo>
                  <a:lnTo>
                    <a:pt x="411" y="696"/>
                  </a:lnTo>
                  <a:cubicBezTo>
                    <a:pt x="379" y="701"/>
                    <a:pt x="347" y="701"/>
                    <a:pt x="315" y="696"/>
                  </a:cubicBezTo>
                  <a:lnTo>
                    <a:pt x="315" y="633"/>
                  </a:lnTo>
                  <a:cubicBezTo>
                    <a:pt x="315" y="627"/>
                    <a:pt x="311" y="622"/>
                    <a:pt x="306" y="621"/>
                  </a:cubicBezTo>
                  <a:cubicBezTo>
                    <a:pt x="276" y="615"/>
                    <a:pt x="247" y="603"/>
                    <a:pt x="221" y="586"/>
                  </a:cubicBezTo>
                  <a:cubicBezTo>
                    <a:pt x="216" y="583"/>
                    <a:pt x="210" y="584"/>
                    <a:pt x="206" y="588"/>
                  </a:cubicBezTo>
                  <a:lnTo>
                    <a:pt x="161" y="633"/>
                  </a:lnTo>
                  <a:cubicBezTo>
                    <a:pt x="135" y="613"/>
                    <a:pt x="112" y="591"/>
                    <a:pt x="93" y="565"/>
                  </a:cubicBezTo>
                  <a:lnTo>
                    <a:pt x="138" y="520"/>
                  </a:lnTo>
                  <a:cubicBezTo>
                    <a:pt x="142" y="516"/>
                    <a:pt x="143" y="509"/>
                    <a:pt x="140" y="505"/>
                  </a:cubicBezTo>
                  <a:cubicBezTo>
                    <a:pt x="123" y="479"/>
                    <a:pt x="111" y="450"/>
                    <a:pt x="105" y="420"/>
                  </a:cubicBezTo>
                  <a:cubicBezTo>
                    <a:pt x="103" y="415"/>
                    <a:pt x="99" y="411"/>
                    <a:pt x="93" y="411"/>
                  </a:cubicBezTo>
                  <a:lnTo>
                    <a:pt x="30" y="411"/>
                  </a:lnTo>
                  <a:cubicBezTo>
                    <a:pt x="25" y="379"/>
                    <a:pt x="25" y="347"/>
                    <a:pt x="30" y="315"/>
                  </a:cubicBezTo>
                  <a:lnTo>
                    <a:pt x="93" y="315"/>
                  </a:lnTo>
                  <a:cubicBezTo>
                    <a:pt x="99" y="315"/>
                    <a:pt x="104" y="311"/>
                    <a:pt x="105" y="305"/>
                  </a:cubicBezTo>
                  <a:cubicBezTo>
                    <a:pt x="111" y="275"/>
                    <a:pt x="123" y="247"/>
                    <a:pt x="140" y="221"/>
                  </a:cubicBezTo>
                  <a:cubicBezTo>
                    <a:pt x="143" y="216"/>
                    <a:pt x="142" y="210"/>
                    <a:pt x="138" y="206"/>
                  </a:cubicBezTo>
                  <a:lnTo>
                    <a:pt x="93" y="161"/>
                  </a:lnTo>
                  <a:cubicBezTo>
                    <a:pt x="112" y="135"/>
                    <a:pt x="135" y="112"/>
                    <a:pt x="161" y="93"/>
                  </a:cubicBezTo>
                  <a:lnTo>
                    <a:pt x="206" y="138"/>
                  </a:lnTo>
                  <a:cubicBezTo>
                    <a:pt x="210" y="142"/>
                    <a:pt x="216" y="142"/>
                    <a:pt x="221" y="139"/>
                  </a:cubicBezTo>
                  <a:cubicBezTo>
                    <a:pt x="247" y="123"/>
                    <a:pt x="276" y="111"/>
                    <a:pt x="306" y="104"/>
                  </a:cubicBezTo>
                  <a:cubicBezTo>
                    <a:pt x="311" y="103"/>
                    <a:pt x="315" y="98"/>
                    <a:pt x="315" y="93"/>
                  </a:cubicBezTo>
                  <a:lnTo>
                    <a:pt x="315" y="29"/>
                  </a:lnTo>
                  <a:cubicBezTo>
                    <a:pt x="347" y="24"/>
                    <a:pt x="379" y="24"/>
                    <a:pt x="411" y="29"/>
                  </a:cubicBezTo>
                  <a:lnTo>
                    <a:pt x="411" y="93"/>
                  </a:lnTo>
                  <a:cubicBezTo>
                    <a:pt x="411" y="98"/>
                    <a:pt x="415" y="103"/>
                    <a:pt x="421" y="104"/>
                  </a:cubicBezTo>
                  <a:cubicBezTo>
                    <a:pt x="451" y="111"/>
                    <a:pt x="479" y="123"/>
                    <a:pt x="505" y="139"/>
                  </a:cubicBezTo>
                  <a:cubicBezTo>
                    <a:pt x="510" y="142"/>
                    <a:pt x="516" y="142"/>
                    <a:pt x="520" y="138"/>
                  </a:cubicBezTo>
                  <a:lnTo>
                    <a:pt x="565" y="93"/>
                  </a:lnTo>
                  <a:cubicBezTo>
                    <a:pt x="591" y="112"/>
                    <a:pt x="614" y="135"/>
                    <a:pt x="633" y="161"/>
                  </a:cubicBezTo>
                  <a:lnTo>
                    <a:pt x="588" y="206"/>
                  </a:lnTo>
                  <a:cubicBezTo>
                    <a:pt x="584" y="210"/>
                    <a:pt x="584" y="216"/>
                    <a:pt x="587" y="221"/>
                  </a:cubicBezTo>
                  <a:cubicBezTo>
                    <a:pt x="603" y="247"/>
                    <a:pt x="615" y="275"/>
                    <a:pt x="622" y="305"/>
                  </a:cubicBezTo>
                  <a:cubicBezTo>
                    <a:pt x="623" y="311"/>
                    <a:pt x="628" y="315"/>
                    <a:pt x="633" y="315"/>
                  </a:cubicBezTo>
                  <a:lnTo>
                    <a:pt x="697" y="315"/>
                  </a:lnTo>
                  <a:cubicBezTo>
                    <a:pt x="702" y="347"/>
                    <a:pt x="702" y="379"/>
                    <a:pt x="697" y="4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  <p:sp>
          <p:nvSpPr>
            <p:cNvPr id="1284" name="Freeform 296">
              <a:extLst>
                <a:ext uri="{FF2B5EF4-FFF2-40B4-BE49-F238E27FC236}">
                  <a16:creationId xmlns:a16="http://schemas.microsoft.com/office/drawing/2014/main" xmlns="" id="{02F5BDD3-4DAD-6A4D-914B-1250FBCC6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221" y="2068213"/>
              <a:ext cx="132507" cy="127507"/>
            </a:xfrm>
            <a:custGeom>
              <a:avLst/>
              <a:gdLst>
                <a:gd name="T0" fmla="*/ 220 w 232"/>
                <a:gd name="T1" fmla="*/ 28 h 227"/>
                <a:gd name="T2" fmla="*/ 220 w 232"/>
                <a:gd name="T3" fmla="*/ 11 h 227"/>
                <a:gd name="T4" fmla="*/ 203 w 232"/>
                <a:gd name="T5" fmla="*/ 11 h 227"/>
                <a:gd name="T6" fmla="*/ 192 w 232"/>
                <a:gd name="T7" fmla="*/ 22 h 227"/>
                <a:gd name="T8" fmla="*/ 100 w 232"/>
                <a:gd name="T9" fmla="*/ 24 h 227"/>
                <a:gd name="T10" fmla="*/ 83 w 232"/>
                <a:gd name="T11" fmla="*/ 74 h 227"/>
                <a:gd name="T12" fmla="*/ 99 w 232"/>
                <a:gd name="T13" fmla="*/ 115 h 227"/>
                <a:gd name="T14" fmla="*/ 39 w 232"/>
                <a:gd name="T15" fmla="*/ 175 h 227"/>
                <a:gd name="T16" fmla="*/ 40 w 232"/>
                <a:gd name="T17" fmla="*/ 118 h 227"/>
                <a:gd name="T18" fmla="*/ 40 w 232"/>
                <a:gd name="T19" fmla="*/ 101 h 227"/>
                <a:gd name="T20" fmla="*/ 23 w 232"/>
                <a:gd name="T21" fmla="*/ 101 h 227"/>
                <a:gd name="T22" fmla="*/ 22 w 232"/>
                <a:gd name="T23" fmla="*/ 192 h 227"/>
                <a:gd name="T24" fmla="*/ 10 w 232"/>
                <a:gd name="T25" fmla="*/ 204 h 227"/>
                <a:gd name="T26" fmla="*/ 7 w 232"/>
                <a:gd name="T27" fmla="*/ 215 h 227"/>
                <a:gd name="T28" fmla="*/ 16 w 232"/>
                <a:gd name="T29" fmla="*/ 224 h 227"/>
                <a:gd name="T30" fmla="*/ 27 w 232"/>
                <a:gd name="T31" fmla="*/ 221 h 227"/>
                <a:gd name="T32" fmla="*/ 39 w 232"/>
                <a:gd name="T33" fmla="*/ 209 h 227"/>
                <a:gd name="T34" fmla="*/ 86 w 232"/>
                <a:gd name="T35" fmla="*/ 225 h 227"/>
                <a:gd name="T36" fmla="*/ 132 w 232"/>
                <a:gd name="T37" fmla="*/ 206 h 227"/>
                <a:gd name="T38" fmla="*/ 148 w 232"/>
                <a:gd name="T39" fmla="*/ 158 h 227"/>
                <a:gd name="T40" fmla="*/ 132 w 232"/>
                <a:gd name="T41" fmla="*/ 116 h 227"/>
                <a:gd name="T42" fmla="*/ 191 w 232"/>
                <a:gd name="T43" fmla="*/ 57 h 227"/>
                <a:gd name="T44" fmla="*/ 190 w 232"/>
                <a:gd name="T45" fmla="*/ 114 h 227"/>
                <a:gd name="T46" fmla="*/ 190 w 232"/>
                <a:gd name="T47" fmla="*/ 131 h 227"/>
                <a:gd name="T48" fmla="*/ 207 w 232"/>
                <a:gd name="T49" fmla="*/ 131 h 227"/>
                <a:gd name="T50" fmla="*/ 209 w 232"/>
                <a:gd name="T51" fmla="*/ 39 h 227"/>
                <a:gd name="T52" fmla="*/ 220 w 232"/>
                <a:gd name="T53" fmla="*/ 28 h 227"/>
                <a:gd name="T54" fmla="*/ 113 w 232"/>
                <a:gd name="T55" fmla="*/ 191 h 227"/>
                <a:gd name="T56" fmla="*/ 56 w 232"/>
                <a:gd name="T57" fmla="*/ 192 h 227"/>
                <a:gd name="T58" fmla="*/ 114 w 232"/>
                <a:gd name="T59" fmla="*/ 134 h 227"/>
                <a:gd name="T60" fmla="*/ 124 w 232"/>
                <a:gd name="T61" fmla="*/ 160 h 227"/>
                <a:gd name="T62" fmla="*/ 113 w 232"/>
                <a:gd name="T63" fmla="*/ 191 h 227"/>
                <a:gd name="T64" fmla="*/ 116 w 232"/>
                <a:gd name="T65" fmla="*/ 98 h 227"/>
                <a:gd name="T66" fmla="*/ 107 w 232"/>
                <a:gd name="T67" fmla="*/ 72 h 227"/>
                <a:gd name="T68" fmla="*/ 117 w 232"/>
                <a:gd name="T69" fmla="*/ 41 h 227"/>
                <a:gd name="T70" fmla="*/ 174 w 232"/>
                <a:gd name="T71" fmla="*/ 40 h 227"/>
                <a:gd name="T72" fmla="*/ 116 w 232"/>
                <a:gd name="T73" fmla="*/ 9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227">
                  <a:moveTo>
                    <a:pt x="220" y="28"/>
                  </a:moveTo>
                  <a:cubicBezTo>
                    <a:pt x="225" y="23"/>
                    <a:pt x="225" y="16"/>
                    <a:pt x="220" y="11"/>
                  </a:cubicBezTo>
                  <a:cubicBezTo>
                    <a:pt x="215" y="6"/>
                    <a:pt x="208" y="6"/>
                    <a:pt x="203" y="11"/>
                  </a:cubicBezTo>
                  <a:lnTo>
                    <a:pt x="192" y="22"/>
                  </a:lnTo>
                  <a:cubicBezTo>
                    <a:pt x="165" y="0"/>
                    <a:pt x="126" y="1"/>
                    <a:pt x="100" y="24"/>
                  </a:cubicBezTo>
                  <a:cubicBezTo>
                    <a:pt x="87" y="37"/>
                    <a:pt x="81" y="55"/>
                    <a:pt x="83" y="74"/>
                  </a:cubicBezTo>
                  <a:cubicBezTo>
                    <a:pt x="84" y="89"/>
                    <a:pt x="90" y="103"/>
                    <a:pt x="99" y="115"/>
                  </a:cubicBezTo>
                  <a:lnTo>
                    <a:pt x="39" y="175"/>
                  </a:lnTo>
                  <a:cubicBezTo>
                    <a:pt x="26" y="158"/>
                    <a:pt x="26" y="134"/>
                    <a:pt x="40" y="118"/>
                  </a:cubicBezTo>
                  <a:cubicBezTo>
                    <a:pt x="45" y="113"/>
                    <a:pt x="45" y="106"/>
                    <a:pt x="40" y="101"/>
                  </a:cubicBezTo>
                  <a:cubicBezTo>
                    <a:pt x="36" y="96"/>
                    <a:pt x="28" y="96"/>
                    <a:pt x="23" y="101"/>
                  </a:cubicBezTo>
                  <a:cubicBezTo>
                    <a:pt x="0" y="127"/>
                    <a:pt x="0" y="166"/>
                    <a:pt x="22" y="192"/>
                  </a:cubicBezTo>
                  <a:lnTo>
                    <a:pt x="10" y="204"/>
                  </a:lnTo>
                  <a:cubicBezTo>
                    <a:pt x="7" y="207"/>
                    <a:pt x="6" y="211"/>
                    <a:pt x="7" y="215"/>
                  </a:cubicBezTo>
                  <a:cubicBezTo>
                    <a:pt x="8" y="219"/>
                    <a:pt x="12" y="223"/>
                    <a:pt x="16" y="224"/>
                  </a:cubicBezTo>
                  <a:cubicBezTo>
                    <a:pt x="20" y="225"/>
                    <a:pt x="24" y="224"/>
                    <a:pt x="27" y="221"/>
                  </a:cubicBezTo>
                  <a:lnTo>
                    <a:pt x="39" y="209"/>
                  </a:lnTo>
                  <a:cubicBezTo>
                    <a:pt x="52" y="220"/>
                    <a:pt x="69" y="225"/>
                    <a:pt x="86" y="225"/>
                  </a:cubicBezTo>
                  <a:cubicBezTo>
                    <a:pt x="103" y="226"/>
                    <a:pt x="120" y="219"/>
                    <a:pt x="132" y="206"/>
                  </a:cubicBezTo>
                  <a:cubicBezTo>
                    <a:pt x="144" y="193"/>
                    <a:pt x="150" y="175"/>
                    <a:pt x="148" y="158"/>
                  </a:cubicBezTo>
                  <a:cubicBezTo>
                    <a:pt x="146" y="143"/>
                    <a:pt x="141" y="128"/>
                    <a:pt x="132" y="116"/>
                  </a:cubicBezTo>
                  <a:lnTo>
                    <a:pt x="191" y="57"/>
                  </a:lnTo>
                  <a:cubicBezTo>
                    <a:pt x="205" y="74"/>
                    <a:pt x="204" y="97"/>
                    <a:pt x="190" y="114"/>
                  </a:cubicBezTo>
                  <a:cubicBezTo>
                    <a:pt x="185" y="118"/>
                    <a:pt x="185" y="126"/>
                    <a:pt x="190" y="131"/>
                  </a:cubicBezTo>
                  <a:cubicBezTo>
                    <a:pt x="195" y="135"/>
                    <a:pt x="203" y="135"/>
                    <a:pt x="207" y="131"/>
                  </a:cubicBezTo>
                  <a:cubicBezTo>
                    <a:pt x="230" y="105"/>
                    <a:pt x="231" y="66"/>
                    <a:pt x="209" y="39"/>
                  </a:cubicBezTo>
                  <a:lnTo>
                    <a:pt x="220" y="28"/>
                  </a:lnTo>
                  <a:close/>
                  <a:moveTo>
                    <a:pt x="113" y="191"/>
                  </a:moveTo>
                  <a:cubicBezTo>
                    <a:pt x="97" y="205"/>
                    <a:pt x="73" y="205"/>
                    <a:pt x="56" y="192"/>
                  </a:cubicBezTo>
                  <a:lnTo>
                    <a:pt x="114" y="134"/>
                  </a:lnTo>
                  <a:cubicBezTo>
                    <a:pt x="120" y="141"/>
                    <a:pt x="123" y="150"/>
                    <a:pt x="124" y="160"/>
                  </a:cubicBezTo>
                  <a:cubicBezTo>
                    <a:pt x="125" y="171"/>
                    <a:pt x="121" y="182"/>
                    <a:pt x="113" y="191"/>
                  </a:cubicBezTo>
                  <a:close/>
                  <a:moveTo>
                    <a:pt x="116" y="98"/>
                  </a:moveTo>
                  <a:cubicBezTo>
                    <a:pt x="111" y="90"/>
                    <a:pt x="108" y="81"/>
                    <a:pt x="107" y="72"/>
                  </a:cubicBezTo>
                  <a:cubicBezTo>
                    <a:pt x="105" y="60"/>
                    <a:pt x="109" y="49"/>
                    <a:pt x="117" y="41"/>
                  </a:cubicBezTo>
                  <a:cubicBezTo>
                    <a:pt x="134" y="27"/>
                    <a:pt x="157" y="26"/>
                    <a:pt x="174" y="40"/>
                  </a:cubicBezTo>
                  <a:lnTo>
                    <a:pt x="116" y="9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chemeClr val="bg2"/>
                </a:solidFill>
              </a:endParaRPr>
            </a:p>
          </p:txBody>
        </p:sp>
      </p:grpSp>
      <p:sp>
        <p:nvSpPr>
          <p:cNvPr id="1285" name="Freeform 1">
            <a:extLst>
              <a:ext uri="{FF2B5EF4-FFF2-40B4-BE49-F238E27FC236}">
                <a16:creationId xmlns:a16="http://schemas.microsoft.com/office/drawing/2014/main" xmlns="" id="{0F4AD8B7-D970-914A-BA5D-AEED4819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935" y="3164601"/>
            <a:ext cx="513318" cy="519021"/>
          </a:xfrm>
          <a:custGeom>
            <a:avLst/>
            <a:gdLst>
              <a:gd name="T0" fmla="*/ 1093 w 1192"/>
              <a:gd name="T1" fmla="*/ 568 h 1204"/>
              <a:gd name="T2" fmla="*/ 1180 w 1192"/>
              <a:gd name="T3" fmla="*/ 174 h 1204"/>
              <a:gd name="T4" fmla="*/ 954 w 1192"/>
              <a:gd name="T5" fmla="*/ 242 h 1204"/>
              <a:gd name="T6" fmla="*/ 732 w 1192"/>
              <a:gd name="T7" fmla="*/ 638 h 1204"/>
              <a:gd name="T8" fmla="*/ 731 w 1192"/>
              <a:gd name="T9" fmla="*/ 560 h 1204"/>
              <a:gd name="T10" fmla="*/ 776 w 1192"/>
              <a:gd name="T11" fmla="*/ 209 h 1204"/>
              <a:gd name="T12" fmla="*/ 590 w 1192"/>
              <a:gd name="T13" fmla="*/ 13 h 1204"/>
              <a:gd name="T14" fmla="*/ 534 w 1192"/>
              <a:gd name="T15" fmla="*/ 423 h 1204"/>
              <a:gd name="T16" fmla="*/ 487 w 1192"/>
              <a:gd name="T17" fmla="*/ 666 h 1204"/>
              <a:gd name="T18" fmla="*/ 328 w 1192"/>
              <a:gd name="T19" fmla="*/ 428 h 1204"/>
              <a:gd name="T20" fmla="*/ 235 w 1192"/>
              <a:gd name="T21" fmla="*/ 374 h 1204"/>
              <a:gd name="T22" fmla="*/ 115 w 1192"/>
              <a:gd name="T23" fmla="*/ 225 h 1204"/>
              <a:gd name="T24" fmla="*/ 7 w 1192"/>
              <a:gd name="T25" fmla="*/ 296 h 1204"/>
              <a:gd name="T26" fmla="*/ 124 w 1192"/>
              <a:gd name="T27" fmla="*/ 558 h 1204"/>
              <a:gd name="T28" fmla="*/ 128 w 1192"/>
              <a:gd name="T29" fmla="*/ 568 h 1204"/>
              <a:gd name="T30" fmla="*/ 609 w 1192"/>
              <a:gd name="T31" fmla="*/ 1203 h 1204"/>
              <a:gd name="T32" fmla="*/ 102 w 1192"/>
              <a:gd name="T33" fmla="*/ 351 h 1204"/>
              <a:gd name="T34" fmla="*/ 143 w 1192"/>
              <a:gd name="T35" fmla="*/ 324 h 1204"/>
              <a:gd name="T36" fmla="*/ 156 w 1192"/>
              <a:gd name="T37" fmla="*/ 433 h 1204"/>
              <a:gd name="T38" fmla="*/ 197 w 1192"/>
              <a:gd name="T39" fmla="*/ 406 h 1204"/>
              <a:gd name="T40" fmla="*/ 259 w 1192"/>
              <a:gd name="T41" fmla="*/ 453 h 1204"/>
              <a:gd name="T42" fmla="*/ 487 w 1192"/>
              <a:gd name="T43" fmla="*/ 1023 h 1204"/>
              <a:gd name="T44" fmla="*/ 306 w 1192"/>
              <a:gd name="T45" fmla="*/ 481 h 1204"/>
              <a:gd name="T46" fmla="*/ 885 w 1192"/>
              <a:gd name="T47" fmla="*/ 417 h 1204"/>
              <a:gd name="T48" fmla="*/ 1135 w 1192"/>
              <a:gd name="T49" fmla="*/ 281 h 1204"/>
              <a:gd name="T50" fmla="*/ 958 w 1192"/>
              <a:gd name="T51" fmla="*/ 409 h 1204"/>
              <a:gd name="T52" fmla="*/ 1006 w 1192"/>
              <a:gd name="T53" fmla="*/ 420 h 1204"/>
              <a:gd name="T54" fmla="*/ 1140 w 1192"/>
              <a:gd name="T55" fmla="*/ 386 h 1204"/>
              <a:gd name="T56" fmla="*/ 1023 w 1192"/>
              <a:gd name="T57" fmla="*/ 554 h 1204"/>
              <a:gd name="T58" fmla="*/ 885 w 1192"/>
              <a:gd name="T59" fmla="*/ 417 h 1204"/>
              <a:gd name="T60" fmla="*/ 952 w 1192"/>
              <a:gd name="T61" fmla="*/ 655 h 1204"/>
              <a:gd name="T62" fmla="*/ 491 w 1192"/>
              <a:gd name="T63" fmla="*/ 227 h 1204"/>
              <a:gd name="T64" fmla="*/ 643 w 1192"/>
              <a:gd name="T65" fmla="*/ 396 h 1204"/>
              <a:gd name="T66" fmla="*/ 679 w 1192"/>
              <a:gd name="T67" fmla="*/ 224 h 1204"/>
              <a:gd name="T68" fmla="*/ 585 w 1192"/>
              <a:gd name="T69" fmla="*/ 318 h 1204"/>
              <a:gd name="T70" fmla="*/ 491 w 1192"/>
              <a:gd name="T71" fmla="*/ 227 h 1204"/>
              <a:gd name="T72" fmla="*/ 545 w 1192"/>
              <a:gd name="T73" fmla="*/ 543 h 1204"/>
              <a:gd name="T74" fmla="*/ 585 w 1192"/>
              <a:gd name="T75" fmla="*/ 249 h 1204"/>
              <a:gd name="T76" fmla="*/ 609 w 1192"/>
              <a:gd name="T77" fmla="*/ 273 h 1204"/>
              <a:gd name="T78" fmla="*/ 683 w 1192"/>
              <a:gd name="T79" fmla="*/ 720 h 1204"/>
              <a:gd name="T80" fmla="*/ 683 w 1192"/>
              <a:gd name="T81" fmla="*/ 593 h 1204"/>
              <a:gd name="T82" fmla="*/ 546 w 1192"/>
              <a:gd name="T83" fmla="*/ 1042 h 1204"/>
              <a:gd name="T84" fmla="*/ 732 w 1192"/>
              <a:gd name="T85" fmla="*/ 733 h 1204"/>
              <a:gd name="T86" fmla="*/ 926 w 1192"/>
              <a:gd name="T87" fmla="*/ 697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92" h="1204">
                <a:moveTo>
                  <a:pt x="715" y="1143"/>
                </a:moveTo>
                <a:lnTo>
                  <a:pt x="1041" y="601"/>
                </a:lnTo>
                <a:lnTo>
                  <a:pt x="1093" y="568"/>
                </a:lnTo>
                <a:cubicBezTo>
                  <a:pt x="1120" y="551"/>
                  <a:pt x="1143" y="528"/>
                  <a:pt x="1160" y="500"/>
                </a:cubicBezTo>
                <a:cubicBezTo>
                  <a:pt x="1181" y="466"/>
                  <a:pt x="1191" y="425"/>
                  <a:pt x="1189" y="384"/>
                </a:cubicBezTo>
                <a:lnTo>
                  <a:pt x="1180" y="174"/>
                </a:lnTo>
                <a:cubicBezTo>
                  <a:pt x="1179" y="166"/>
                  <a:pt x="1175" y="158"/>
                  <a:pt x="1168" y="154"/>
                </a:cubicBezTo>
                <a:cubicBezTo>
                  <a:pt x="1161" y="149"/>
                  <a:pt x="1152" y="149"/>
                  <a:pt x="1145" y="153"/>
                </a:cubicBezTo>
                <a:lnTo>
                  <a:pt x="954" y="242"/>
                </a:lnTo>
                <a:cubicBezTo>
                  <a:pt x="887" y="274"/>
                  <a:pt x="842" y="339"/>
                  <a:pt x="836" y="413"/>
                </a:cubicBezTo>
                <a:lnTo>
                  <a:pt x="831" y="474"/>
                </a:lnTo>
                <a:lnTo>
                  <a:pt x="732" y="638"/>
                </a:lnTo>
                <a:lnTo>
                  <a:pt x="732" y="568"/>
                </a:lnTo>
                <a:cubicBezTo>
                  <a:pt x="732" y="568"/>
                  <a:pt x="732" y="568"/>
                  <a:pt x="732" y="567"/>
                </a:cubicBezTo>
                <a:cubicBezTo>
                  <a:pt x="732" y="565"/>
                  <a:pt x="732" y="563"/>
                  <a:pt x="731" y="560"/>
                </a:cubicBezTo>
                <a:lnTo>
                  <a:pt x="685" y="423"/>
                </a:lnTo>
                <a:lnTo>
                  <a:pt x="779" y="235"/>
                </a:lnTo>
                <a:cubicBezTo>
                  <a:pt x="783" y="227"/>
                  <a:pt x="782" y="217"/>
                  <a:pt x="776" y="209"/>
                </a:cubicBezTo>
                <a:lnTo>
                  <a:pt x="629" y="13"/>
                </a:lnTo>
                <a:cubicBezTo>
                  <a:pt x="620" y="2"/>
                  <a:pt x="604" y="0"/>
                  <a:pt x="593" y="9"/>
                </a:cubicBezTo>
                <a:cubicBezTo>
                  <a:pt x="592" y="10"/>
                  <a:pt x="591" y="11"/>
                  <a:pt x="590" y="13"/>
                </a:cubicBezTo>
                <a:lnTo>
                  <a:pt x="442" y="209"/>
                </a:lnTo>
                <a:cubicBezTo>
                  <a:pt x="437" y="217"/>
                  <a:pt x="436" y="227"/>
                  <a:pt x="440" y="235"/>
                </a:cubicBezTo>
                <a:lnTo>
                  <a:pt x="534" y="423"/>
                </a:lnTo>
                <a:lnTo>
                  <a:pt x="488" y="560"/>
                </a:lnTo>
                <a:cubicBezTo>
                  <a:pt x="487" y="563"/>
                  <a:pt x="487" y="565"/>
                  <a:pt x="487" y="567"/>
                </a:cubicBezTo>
                <a:lnTo>
                  <a:pt x="487" y="666"/>
                </a:lnTo>
                <a:lnTo>
                  <a:pt x="333" y="434"/>
                </a:lnTo>
                <a:lnTo>
                  <a:pt x="333" y="433"/>
                </a:lnTo>
                <a:cubicBezTo>
                  <a:pt x="331" y="431"/>
                  <a:pt x="330" y="429"/>
                  <a:pt x="328" y="428"/>
                </a:cubicBezTo>
                <a:cubicBezTo>
                  <a:pt x="327" y="427"/>
                  <a:pt x="327" y="427"/>
                  <a:pt x="326" y="427"/>
                </a:cubicBezTo>
                <a:cubicBezTo>
                  <a:pt x="326" y="426"/>
                  <a:pt x="326" y="426"/>
                  <a:pt x="325" y="426"/>
                </a:cubicBezTo>
                <a:lnTo>
                  <a:pt x="235" y="374"/>
                </a:lnTo>
                <a:lnTo>
                  <a:pt x="198" y="317"/>
                </a:lnTo>
                <a:lnTo>
                  <a:pt x="144" y="235"/>
                </a:lnTo>
                <a:cubicBezTo>
                  <a:pt x="137" y="226"/>
                  <a:pt x="126" y="222"/>
                  <a:pt x="115" y="225"/>
                </a:cubicBezTo>
                <a:lnTo>
                  <a:pt x="19" y="259"/>
                </a:lnTo>
                <a:cubicBezTo>
                  <a:pt x="7" y="263"/>
                  <a:pt x="0" y="278"/>
                  <a:pt x="4" y="290"/>
                </a:cubicBezTo>
                <a:cubicBezTo>
                  <a:pt x="5" y="292"/>
                  <a:pt x="6" y="294"/>
                  <a:pt x="7" y="296"/>
                </a:cubicBezTo>
                <a:lnTo>
                  <a:pt x="75" y="398"/>
                </a:lnTo>
                <a:lnTo>
                  <a:pt x="112" y="455"/>
                </a:lnTo>
                <a:lnTo>
                  <a:pt x="124" y="558"/>
                </a:lnTo>
                <a:cubicBezTo>
                  <a:pt x="124" y="559"/>
                  <a:pt x="124" y="559"/>
                  <a:pt x="125" y="559"/>
                </a:cubicBezTo>
                <a:cubicBezTo>
                  <a:pt x="125" y="560"/>
                  <a:pt x="125" y="560"/>
                  <a:pt x="125" y="561"/>
                </a:cubicBezTo>
                <a:cubicBezTo>
                  <a:pt x="125" y="564"/>
                  <a:pt x="126" y="566"/>
                  <a:pt x="128" y="568"/>
                </a:cubicBezTo>
                <a:cubicBezTo>
                  <a:pt x="128" y="569"/>
                  <a:pt x="128" y="569"/>
                  <a:pt x="128" y="569"/>
                </a:cubicBezTo>
                <a:cubicBezTo>
                  <a:pt x="128" y="569"/>
                  <a:pt x="494" y="1123"/>
                  <a:pt x="495" y="1125"/>
                </a:cubicBezTo>
                <a:cubicBezTo>
                  <a:pt x="513" y="1172"/>
                  <a:pt x="559" y="1203"/>
                  <a:pt x="609" y="1203"/>
                </a:cubicBezTo>
                <a:cubicBezTo>
                  <a:pt x="619" y="1203"/>
                  <a:pt x="629" y="1202"/>
                  <a:pt x="639" y="1199"/>
                </a:cubicBezTo>
                <a:cubicBezTo>
                  <a:pt x="671" y="1191"/>
                  <a:pt x="698" y="1171"/>
                  <a:pt x="715" y="1143"/>
                </a:cubicBezTo>
                <a:close/>
                <a:moveTo>
                  <a:pt x="102" y="351"/>
                </a:moveTo>
                <a:lnTo>
                  <a:pt x="65" y="295"/>
                </a:lnTo>
                <a:lnTo>
                  <a:pt x="113" y="278"/>
                </a:lnTo>
                <a:lnTo>
                  <a:pt x="143" y="324"/>
                </a:lnTo>
                <a:lnTo>
                  <a:pt x="102" y="351"/>
                </a:lnTo>
                <a:close/>
                <a:moveTo>
                  <a:pt x="160" y="443"/>
                </a:moveTo>
                <a:cubicBezTo>
                  <a:pt x="160" y="440"/>
                  <a:pt x="158" y="436"/>
                  <a:pt x="156" y="433"/>
                </a:cubicBezTo>
                <a:lnTo>
                  <a:pt x="129" y="392"/>
                </a:lnTo>
                <a:lnTo>
                  <a:pt x="170" y="365"/>
                </a:lnTo>
                <a:lnTo>
                  <a:pt x="197" y="406"/>
                </a:lnTo>
                <a:cubicBezTo>
                  <a:pt x="199" y="409"/>
                  <a:pt x="202" y="412"/>
                  <a:pt x="205" y="413"/>
                </a:cubicBezTo>
                <a:lnTo>
                  <a:pt x="266" y="449"/>
                </a:lnTo>
                <a:lnTo>
                  <a:pt x="259" y="453"/>
                </a:lnTo>
                <a:lnTo>
                  <a:pt x="168" y="513"/>
                </a:lnTo>
                <a:lnTo>
                  <a:pt x="160" y="443"/>
                </a:lnTo>
                <a:close/>
                <a:moveTo>
                  <a:pt x="487" y="1023"/>
                </a:moveTo>
                <a:lnTo>
                  <a:pt x="183" y="562"/>
                </a:lnTo>
                <a:lnTo>
                  <a:pt x="244" y="522"/>
                </a:lnTo>
                <a:lnTo>
                  <a:pt x="306" y="481"/>
                </a:lnTo>
                <a:lnTo>
                  <a:pt x="487" y="755"/>
                </a:lnTo>
                <a:lnTo>
                  <a:pt x="487" y="1023"/>
                </a:lnTo>
                <a:close/>
                <a:moveTo>
                  <a:pt x="885" y="417"/>
                </a:moveTo>
                <a:cubicBezTo>
                  <a:pt x="889" y="361"/>
                  <a:pt x="924" y="311"/>
                  <a:pt x="975" y="287"/>
                </a:cubicBezTo>
                <a:lnTo>
                  <a:pt x="1132" y="213"/>
                </a:lnTo>
                <a:lnTo>
                  <a:pt x="1135" y="281"/>
                </a:lnTo>
                <a:cubicBezTo>
                  <a:pt x="1133" y="281"/>
                  <a:pt x="1130" y="281"/>
                  <a:pt x="1128" y="281"/>
                </a:cubicBezTo>
                <a:lnTo>
                  <a:pt x="1068" y="296"/>
                </a:lnTo>
                <a:cubicBezTo>
                  <a:pt x="1013" y="310"/>
                  <a:pt x="970" y="354"/>
                  <a:pt x="958" y="409"/>
                </a:cubicBezTo>
                <a:cubicBezTo>
                  <a:pt x="955" y="423"/>
                  <a:pt x="963" y="436"/>
                  <a:pt x="976" y="439"/>
                </a:cubicBezTo>
                <a:cubicBezTo>
                  <a:pt x="978" y="439"/>
                  <a:pt x="980" y="439"/>
                  <a:pt x="982" y="439"/>
                </a:cubicBezTo>
                <a:cubicBezTo>
                  <a:pt x="993" y="439"/>
                  <a:pt x="1003" y="431"/>
                  <a:pt x="1006" y="420"/>
                </a:cubicBezTo>
                <a:cubicBezTo>
                  <a:pt x="1014" y="383"/>
                  <a:pt x="1043" y="353"/>
                  <a:pt x="1080" y="344"/>
                </a:cubicBezTo>
                <a:lnTo>
                  <a:pt x="1137" y="330"/>
                </a:lnTo>
                <a:lnTo>
                  <a:pt x="1140" y="386"/>
                </a:lnTo>
                <a:cubicBezTo>
                  <a:pt x="1142" y="417"/>
                  <a:pt x="1134" y="448"/>
                  <a:pt x="1118" y="475"/>
                </a:cubicBezTo>
                <a:cubicBezTo>
                  <a:pt x="1105" y="496"/>
                  <a:pt x="1088" y="514"/>
                  <a:pt x="1067" y="527"/>
                </a:cubicBezTo>
                <a:lnTo>
                  <a:pt x="1023" y="554"/>
                </a:lnTo>
                <a:lnTo>
                  <a:pt x="952" y="512"/>
                </a:lnTo>
                <a:lnTo>
                  <a:pt x="881" y="469"/>
                </a:lnTo>
                <a:lnTo>
                  <a:pt x="885" y="417"/>
                </a:lnTo>
                <a:close/>
                <a:moveTo>
                  <a:pt x="864" y="516"/>
                </a:moveTo>
                <a:lnTo>
                  <a:pt x="990" y="592"/>
                </a:lnTo>
                <a:lnTo>
                  <a:pt x="952" y="655"/>
                </a:lnTo>
                <a:lnTo>
                  <a:pt x="825" y="579"/>
                </a:lnTo>
                <a:lnTo>
                  <a:pt x="864" y="516"/>
                </a:lnTo>
                <a:close/>
                <a:moveTo>
                  <a:pt x="491" y="227"/>
                </a:moveTo>
                <a:lnTo>
                  <a:pt x="609" y="68"/>
                </a:lnTo>
                <a:lnTo>
                  <a:pt x="728" y="227"/>
                </a:lnTo>
                <a:lnTo>
                  <a:pt x="643" y="396"/>
                </a:lnTo>
                <a:lnTo>
                  <a:pt x="634" y="396"/>
                </a:lnTo>
                <a:lnTo>
                  <a:pt x="634" y="318"/>
                </a:lnTo>
                <a:cubicBezTo>
                  <a:pt x="672" y="304"/>
                  <a:pt x="693" y="262"/>
                  <a:pt x="679" y="224"/>
                </a:cubicBezTo>
                <a:cubicBezTo>
                  <a:pt x="665" y="185"/>
                  <a:pt x="623" y="165"/>
                  <a:pt x="585" y="179"/>
                </a:cubicBezTo>
                <a:cubicBezTo>
                  <a:pt x="546" y="192"/>
                  <a:pt x="526" y="234"/>
                  <a:pt x="540" y="273"/>
                </a:cubicBezTo>
                <a:cubicBezTo>
                  <a:pt x="547" y="294"/>
                  <a:pt x="564" y="310"/>
                  <a:pt x="585" y="318"/>
                </a:cubicBezTo>
                <a:lnTo>
                  <a:pt x="585" y="396"/>
                </a:lnTo>
                <a:lnTo>
                  <a:pt x="575" y="396"/>
                </a:lnTo>
                <a:lnTo>
                  <a:pt x="491" y="227"/>
                </a:lnTo>
                <a:close/>
                <a:moveTo>
                  <a:pt x="641" y="445"/>
                </a:moveTo>
                <a:lnTo>
                  <a:pt x="674" y="543"/>
                </a:lnTo>
                <a:lnTo>
                  <a:pt x="545" y="543"/>
                </a:lnTo>
                <a:lnTo>
                  <a:pt x="578" y="445"/>
                </a:lnTo>
                <a:lnTo>
                  <a:pt x="641" y="445"/>
                </a:lnTo>
                <a:close/>
                <a:moveTo>
                  <a:pt x="585" y="249"/>
                </a:moveTo>
                <a:cubicBezTo>
                  <a:pt x="585" y="235"/>
                  <a:pt x="596" y="224"/>
                  <a:pt x="609" y="224"/>
                </a:cubicBezTo>
                <a:cubicBezTo>
                  <a:pt x="623" y="224"/>
                  <a:pt x="634" y="235"/>
                  <a:pt x="634" y="249"/>
                </a:cubicBezTo>
                <a:cubicBezTo>
                  <a:pt x="634" y="262"/>
                  <a:pt x="623" y="273"/>
                  <a:pt x="609" y="273"/>
                </a:cubicBezTo>
                <a:cubicBezTo>
                  <a:pt x="596" y="273"/>
                  <a:pt x="585" y="262"/>
                  <a:pt x="585" y="249"/>
                </a:cubicBezTo>
                <a:close/>
                <a:moveTo>
                  <a:pt x="683" y="593"/>
                </a:moveTo>
                <a:lnTo>
                  <a:pt x="683" y="720"/>
                </a:lnTo>
                <a:lnTo>
                  <a:pt x="536" y="964"/>
                </a:lnTo>
                <a:lnTo>
                  <a:pt x="536" y="593"/>
                </a:lnTo>
                <a:lnTo>
                  <a:pt x="683" y="593"/>
                </a:lnTo>
                <a:close/>
                <a:moveTo>
                  <a:pt x="571" y="1143"/>
                </a:moveTo>
                <a:cubicBezTo>
                  <a:pt x="536" y="1123"/>
                  <a:pt x="525" y="1077"/>
                  <a:pt x="546" y="1042"/>
                </a:cubicBezTo>
                <a:lnTo>
                  <a:pt x="546" y="1042"/>
                </a:lnTo>
                <a:lnTo>
                  <a:pt x="732" y="734"/>
                </a:lnTo>
                <a:lnTo>
                  <a:pt x="732" y="734"/>
                </a:lnTo>
                <a:lnTo>
                  <a:pt x="732" y="733"/>
                </a:lnTo>
                <a:lnTo>
                  <a:pt x="800" y="621"/>
                </a:lnTo>
                <a:lnTo>
                  <a:pt x="863" y="659"/>
                </a:lnTo>
                <a:lnTo>
                  <a:pt x="926" y="697"/>
                </a:lnTo>
                <a:lnTo>
                  <a:pt x="673" y="1118"/>
                </a:lnTo>
                <a:cubicBezTo>
                  <a:pt x="652" y="1153"/>
                  <a:pt x="606" y="1164"/>
                  <a:pt x="571" y="114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1286" name="Group 748">
            <a:extLst>
              <a:ext uri="{FF2B5EF4-FFF2-40B4-BE49-F238E27FC236}">
                <a16:creationId xmlns:a16="http://schemas.microsoft.com/office/drawing/2014/main" xmlns="" id="{0C16E8F5-5BFC-284C-BB9E-6061C0A46684}"/>
              </a:ext>
            </a:extLst>
          </p:cNvPr>
          <p:cNvGrpSpPr/>
          <p:nvPr/>
        </p:nvGrpSpPr>
        <p:grpSpPr>
          <a:xfrm>
            <a:off x="3539274" y="3929692"/>
            <a:ext cx="505713" cy="519021"/>
            <a:chOff x="8369807" y="3006939"/>
            <a:chExt cx="674284" cy="692028"/>
          </a:xfrm>
          <a:solidFill>
            <a:schemeClr val="bg2"/>
          </a:solidFill>
        </p:grpSpPr>
        <p:sp>
          <p:nvSpPr>
            <p:cNvPr id="1287" name="Freeform 146">
              <a:extLst>
                <a:ext uri="{FF2B5EF4-FFF2-40B4-BE49-F238E27FC236}">
                  <a16:creationId xmlns:a16="http://schemas.microsoft.com/office/drawing/2014/main" xmlns="" id="{E12B78FA-7627-AC41-AF84-13E42817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9807" y="3057637"/>
              <a:ext cx="643865" cy="641330"/>
            </a:xfrm>
            <a:custGeom>
              <a:avLst/>
              <a:gdLst>
                <a:gd name="T0" fmla="*/ 788 w 1118"/>
                <a:gd name="T1" fmla="*/ 1095 h 1116"/>
                <a:gd name="T2" fmla="*/ 788 w 1118"/>
                <a:gd name="T3" fmla="*/ 896 h 1116"/>
                <a:gd name="T4" fmla="*/ 908 w 1118"/>
                <a:gd name="T5" fmla="*/ 602 h 1116"/>
                <a:gd name="T6" fmla="*/ 908 w 1118"/>
                <a:gd name="T7" fmla="*/ 576 h 1116"/>
                <a:gd name="T8" fmla="*/ 1056 w 1118"/>
                <a:gd name="T9" fmla="*/ 209 h 1116"/>
                <a:gd name="T10" fmla="*/ 689 w 1118"/>
                <a:gd name="T11" fmla="*/ 60 h 1116"/>
                <a:gd name="T12" fmla="*/ 655 w 1118"/>
                <a:gd name="T13" fmla="*/ 77 h 1116"/>
                <a:gd name="T14" fmla="*/ 318 w 1118"/>
                <a:gd name="T15" fmla="*/ 84 h 1116"/>
                <a:gd name="T16" fmla="*/ 87 w 1118"/>
                <a:gd name="T17" fmla="*/ 441 h 1116"/>
                <a:gd name="T18" fmla="*/ 87 w 1118"/>
                <a:gd name="T19" fmla="*/ 541 h 1116"/>
                <a:gd name="T20" fmla="*/ 16 w 1118"/>
                <a:gd name="T21" fmla="*/ 669 h 1116"/>
                <a:gd name="T22" fmla="*/ 39 w 1118"/>
                <a:gd name="T23" fmla="*/ 750 h 1116"/>
                <a:gd name="T24" fmla="*/ 56 w 1118"/>
                <a:gd name="T25" fmla="*/ 757 h 1116"/>
                <a:gd name="T26" fmla="*/ 56 w 1118"/>
                <a:gd name="T27" fmla="*/ 757 h 1116"/>
                <a:gd name="T28" fmla="*/ 64 w 1118"/>
                <a:gd name="T29" fmla="*/ 757 h 1116"/>
                <a:gd name="T30" fmla="*/ 91 w 1118"/>
                <a:gd name="T31" fmla="*/ 752 h 1116"/>
                <a:gd name="T32" fmla="*/ 118 w 1118"/>
                <a:gd name="T33" fmla="*/ 886 h 1116"/>
                <a:gd name="T34" fmla="*/ 292 w 1118"/>
                <a:gd name="T35" fmla="*/ 1029 h 1116"/>
                <a:gd name="T36" fmla="*/ 327 w 1118"/>
                <a:gd name="T37" fmla="*/ 1029 h 1116"/>
                <a:gd name="T38" fmla="*/ 381 w 1118"/>
                <a:gd name="T39" fmla="*/ 1016 h 1116"/>
                <a:gd name="T40" fmla="*/ 381 w 1118"/>
                <a:gd name="T41" fmla="*/ 1095 h 1116"/>
                <a:gd name="T42" fmla="*/ 401 w 1118"/>
                <a:gd name="T43" fmla="*/ 1115 h 1116"/>
                <a:gd name="T44" fmla="*/ 767 w 1118"/>
                <a:gd name="T45" fmla="*/ 1115 h 1116"/>
                <a:gd name="T46" fmla="*/ 788 w 1118"/>
                <a:gd name="T47" fmla="*/ 1095 h 1116"/>
                <a:gd name="T48" fmla="*/ 798 w 1118"/>
                <a:gd name="T49" fmla="*/ 78 h 1116"/>
                <a:gd name="T50" fmla="*/ 1038 w 1118"/>
                <a:gd name="T51" fmla="*/ 318 h 1116"/>
                <a:gd name="T52" fmla="*/ 798 w 1118"/>
                <a:gd name="T53" fmla="*/ 559 h 1116"/>
                <a:gd name="T54" fmla="*/ 557 w 1118"/>
                <a:gd name="T55" fmla="*/ 318 h 1116"/>
                <a:gd name="T56" fmla="*/ 798 w 1118"/>
                <a:gd name="T57" fmla="*/ 78 h 1116"/>
                <a:gd name="T58" fmla="*/ 752 w 1118"/>
                <a:gd name="T59" fmla="*/ 876 h 1116"/>
                <a:gd name="T60" fmla="*/ 747 w 1118"/>
                <a:gd name="T61" fmla="*/ 889 h 1116"/>
                <a:gd name="T62" fmla="*/ 747 w 1118"/>
                <a:gd name="T63" fmla="*/ 1075 h 1116"/>
                <a:gd name="T64" fmla="*/ 421 w 1118"/>
                <a:gd name="T65" fmla="*/ 1075 h 1116"/>
                <a:gd name="T66" fmla="*/ 421 w 1118"/>
                <a:gd name="T67" fmla="*/ 989 h 1116"/>
                <a:gd name="T68" fmla="*/ 401 w 1118"/>
                <a:gd name="T69" fmla="*/ 969 h 1116"/>
                <a:gd name="T70" fmla="*/ 395 w 1118"/>
                <a:gd name="T71" fmla="*/ 970 h 1116"/>
                <a:gd name="T72" fmla="*/ 327 w 1118"/>
                <a:gd name="T73" fmla="*/ 989 h 1116"/>
                <a:gd name="T74" fmla="*/ 292 w 1118"/>
                <a:gd name="T75" fmla="*/ 989 h 1116"/>
                <a:gd name="T76" fmla="*/ 157 w 1118"/>
                <a:gd name="T77" fmla="*/ 878 h 1116"/>
                <a:gd name="T78" fmla="*/ 126 w 1118"/>
                <a:gd name="T79" fmla="*/ 725 h 1116"/>
                <a:gd name="T80" fmla="*/ 103 w 1118"/>
                <a:gd name="T81" fmla="*/ 709 h 1116"/>
                <a:gd name="T82" fmla="*/ 61 w 1118"/>
                <a:gd name="T83" fmla="*/ 716 h 1116"/>
                <a:gd name="T84" fmla="*/ 49 w 1118"/>
                <a:gd name="T85" fmla="*/ 691 h 1116"/>
                <a:gd name="T86" fmla="*/ 51 w 1118"/>
                <a:gd name="T87" fmla="*/ 688 h 1116"/>
                <a:gd name="T88" fmla="*/ 124 w 1118"/>
                <a:gd name="T89" fmla="*/ 556 h 1116"/>
                <a:gd name="T90" fmla="*/ 127 w 1118"/>
                <a:gd name="T91" fmla="*/ 546 h 1116"/>
                <a:gd name="T92" fmla="*/ 127 w 1118"/>
                <a:gd name="T93" fmla="*/ 441 h 1116"/>
                <a:gd name="T94" fmla="*/ 333 w 1118"/>
                <a:gd name="T95" fmla="*/ 121 h 1116"/>
                <a:gd name="T96" fmla="*/ 616 w 1118"/>
                <a:gd name="T97" fmla="*/ 105 h 1116"/>
                <a:gd name="T98" fmla="*/ 583 w 1118"/>
                <a:gd name="T99" fmla="*/ 499 h 1116"/>
                <a:gd name="T100" fmla="*/ 868 w 1118"/>
                <a:gd name="T101" fmla="*/ 590 h 1116"/>
                <a:gd name="T102" fmla="*/ 868 w 1118"/>
                <a:gd name="T103" fmla="*/ 602 h 1116"/>
                <a:gd name="T104" fmla="*/ 752 w 1118"/>
                <a:gd name="T105" fmla="*/ 87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8" h="1116">
                  <a:moveTo>
                    <a:pt x="788" y="1095"/>
                  </a:moveTo>
                  <a:lnTo>
                    <a:pt x="788" y="896"/>
                  </a:lnTo>
                  <a:cubicBezTo>
                    <a:pt x="862" y="809"/>
                    <a:pt x="908" y="728"/>
                    <a:pt x="908" y="602"/>
                  </a:cubicBezTo>
                  <a:lnTo>
                    <a:pt x="908" y="576"/>
                  </a:lnTo>
                  <a:cubicBezTo>
                    <a:pt x="1050" y="516"/>
                    <a:pt x="1117" y="351"/>
                    <a:pt x="1056" y="209"/>
                  </a:cubicBezTo>
                  <a:cubicBezTo>
                    <a:pt x="996" y="66"/>
                    <a:pt x="831" y="0"/>
                    <a:pt x="689" y="60"/>
                  </a:cubicBezTo>
                  <a:cubicBezTo>
                    <a:pt x="677" y="65"/>
                    <a:pt x="666" y="71"/>
                    <a:pt x="655" y="77"/>
                  </a:cubicBezTo>
                  <a:cubicBezTo>
                    <a:pt x="547" y="33"/>
                    <a:pt x="424" y="35"/>
                    <a:pt x="318" y="84"/>
                  </a:cubicBezTo>
                  <a:cubicBezTo>
                    <a:pt x="176" y="146"/>
                    <a:pt x="85" y="287"/>
                    <a:pt x="87" y="441"/>
                  </a:cubicBezTo>
                  <a:lnTo>
                    <a:pt x="87" y="541"/>
                  </a:lnTo>
                  <a:lnTo>
                    <a:pt x="16" y="669"/>
                  </a:lnTo>
                  <a:cubicBezTo>
                    <a:pt x="0" y="698"/>
                    <a:pt x="10" y="734"/>
                    <a:pt x="39" y="750"/>
                  </a:cubicBezTo>
                  <a:cubicBezTo>
                    <a:pt x="44" y="753"/>
                    <a:pt x="50" y="755"/>
                    <a:pt x="56" y="757"/>
                  </a:cubicBezTo>
                  <a:lnTo>
                    <a:pt x="56" y="757"/>
                  </a:lnTo>
                  <a:cubicBezTo>
                    <a:pt x="59" y="757"/>
                    <a:pt x="61" y="757"/>
                    <a:pt x="64" y="757"/>
                  </a:cubicBezTo>
                  <a:lnTo>
                    <a:pt x="91" y="752"/>
                  </a:lnTo>
                  <a:lnTo>
                    <a:pt x="118" y="886"/>
                  </a:lnTo>
                  <a:cubicBezTo>
                    <a:pt x="134" y="969"/>
                    <a:pt x="207" y="1029"/>
                    <a:pt x="292" y="1029"/>
                  </a:cubicBezTo>
                  <a:lnTo>
                    <a:pt x="327" y="1029"/>
                  </a:lnTo>
                  <a:cubicBezTo>
                    <a:pt x="345" y="1027"/>
                    <a:pt x="364" y="1022"/>
                    <a:pt x="381" y="1016"/>
                  </a:cubicBezTo>
                  <a:lnTo>
                    <a:pt x="381" y="1095"/>
                  </a:lnTo>
                  <a:cubicBezTo>
                    <a:pt x="381" y="1106"/>
                    <a:pt x="390" y="1115"/>
                    <a:pt x="401" y="1115"/>
                  </a:cubicBezTo>
                  <a:lnTo>
                    <a:pt x="767" y="1115"/>
                  </a:lnTo>
                  <a:cubicBezTo>
                    <a:pt x="779" y="1115"/>
                    <a:pt x="788" y="1106"/>
                    <a:pt x="788" y="1095"/>
                  </a:cubicBezTo>
                  <a:close/>
                  <a:moveTo>
                    <a:pt x="798" y="78"/>
                  </a:moveTo>
                  <a:cubicBezTo>
                    <a:pt x="930" y="78"/>
                    <a:pt x="1038" y="186"/>
                    <a:pt x="1038" y="318"/>
                  </a:cubicBezTo>
                  <a:cubicBezTo>
                    <a:pt x="1038" y="451"/>
                    <a:pt x="930" y="559"/>
                    <a:pt x="798" y="559"/>
                  </a:cubicBezTo>
                  <a:cubicBezTo>
                    <a:pt x="665" y="559"/>
                    <a:pt x="557" y="451"/>
                    <a:pt x="557" y="318"/>
                  </a:cubicBezTo>
                  <a:cubicBezTo>
                    <a:pt x="557" y="186"/>
                    <a:pt x="665" y="78"/>
                    <a:pt x="798" y="78"/>
                  </a:cubicBezTo>
                  <a:close/>
                  <a:moveTo>
                    <a:pt x="752" y="876"/>
                  </a:moveTo>
                  <a:cubicBezTo>
                    <a:pt x="749" y="880"/>
                    <a:pt x="747" y="884"/>
                    <a:pt x="747" y="889"/>
                  </a:cubicBezTo>
                  <a:lnTo>
                    <a:pt x="747" y="1075"/>
                  </a:lnTo>
                  <a:lnTo>
                    <a:pt x="421" y="1075"/>
                  </a:lnTo>
                  <a:lnTo>
                    <a:pt x="421" y="989"/>
                  </a:lnTo>
                  <a:cubicBezTo>
                    <a:pt x="421" y="978"/>
                    <a:pt x="412" y="969"/>
                    <a:pt x="401" y="969"/>
                  </a:cubicBezTo>
                  <a:cubicBezTo>
                    <a:pt x="399" y="969"/>
                    <a:pt x="397" y="970"/>
                    <a:pt x="395" y="970"/>
                  </a:cubicBezTo>
                  <a:cubicBezTo>
                    <a:pt x="367" y="979"/>
                    <a:pt x="332" y="988"/>
                    <a:pt x="327" y="989"/>
                  </a:cubicBezTo>
                  <a:lnTo>
                    <a:pt x="292" y="989"/>
                  </a:lnTo>
                  <a:cubicBezTo>
                    <a:pt x="227" y="989"/>
                    <a:pt x="170" y="943"/>
                    <a:pt x="157" y="878"/>
                  </a:cubicBezTo>
                  <a:lnTo>
                    <a:pt x="126" y="725"/>
                  </a:lnTo>
                  <a:cubicBezTo>
                    <a:pt x="124" y="714"/>
                    <a:pt x="114" y="707"/>
                    <a:pt x="103" y="709"/>
                  </a:cubicBezTo>
                  <a:lnTo>
                    <a:pt x="61" y="716"/>
                  </a:lnTo>
                  <a:cubicBezTo>
                    <a:pt x="51" y="713"/>
                    <a:pt x="46" y="701"/>
                    <a:pt x="49" y="691"/>
                  </a:cubicBezTo>
                  <a:cubicBezTo>
                    <a:pt x="50" y="690"/>
                    <a:pt x="50" y="689"/>
                    <a:pt x="51" y="688"/>
                  </a:cubicBezTo>
                  <a:lnTo>
                    <a:pt x="124" y="556"/>
                  </a:lnTo>
                  <a:cubicBezTo>
                    <a:pt x="126" y="553"/>
                    <a:pt x="127" y="549"/>
                    <a:pt x="127" y="546"/>
                  </a:cubicBezTo>
                  <a:lnTo>
                    <a:pt x="127" y="441"/>
                  </a:lnTo>
                  <a:cubicBezTo>
                    <a:pt x="125" y="303"/>
                    <a:pt x="207" y="177"/>
                    <a:pt x="333" y="121"/>
                  </a:cubicBezTo>
                  <a:cubicBezTo>
                    <a:pt x="422" y="80"/>
                    <a:pt x="523" y="75"/>
                    <a:pt x="616" y="105"/>
                  </a:cubicBezTo>
                  <a:cubicBezTo>
                    <a:pt x="498" y="205"/>
                    <a:pt x="483" y="381"/>
                    <a:pt x="583" y="499"/>
                  </a:cubicBezTo>
                  <a:cubicBezTo>
                    <a:pt x="652" y="582"/>
                    <a:pt x="763" y="617"/>
                    <a:pt x="868" y="590"/>
                  </a:cubicBezTo>
                  <a:lnTo>
                    <a:pt x="868" y="602"/>
                  </a:lnTo>
                  <a:cubicBezTo>
                    <a:pt x="868" y="718"/>
                    <a:pt x="824" y="793"/>
                    <a:pt x="752" y="8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8" name="Freeform 147">
              <a:extLst>
                <a:ext uri="{FF2B5EF4-FFF2-40B4-BE49-F238E27FC236}">
                  <a16:creationId xmlns:a16="http://schemas.microsoft.com/office/drawing/2014/main" xmlns="" id="{EFE6C3F9-39F2-4840-88CC-0B4E2F03B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5833" y="3326337"/>
              <a:ext cx="88721" cy="83651"/>
            </a:xfrm>
            <a:custGeom>
              <a:avLst/>
              <a:gdLst>
                <a:gd name="T0" fmla="*/ 65 w 154"/>
                <a:gd name="T1" fmla="*/ 11 h 144"/>
                <a:gd name="T2" fmla="*/ 48 w 154"/>
                <a:gd name="T3" fmla="*/ 1 h 144"/>
                <a:gd name="T4" fmla="*/ 30 w 154"/>
                <a:gd name="T5" fmla="*/ 10 h 144"/>
                <a:gd name="T6" fmla="*/ 6 w 154"/>
                <a:gd name="T7" fmla="*/ 50 h 144"/>
                <a:gd name="T8" fmla="*/ 13 w 154"/>
                <a:gd name="T9" fmla="*/ 78 h 144"/>
                <a:gd name="T10" fmla="*/ 40 w 154"/>
                <a:gd name="T11" fmla="*/ 71 h 144"/>
                <a:gd name="T12" fmla="*/ 47 w 154"/>
                <a:gd name="T13" fmla="*/ 59 h 144"/>
                <a:gd name="T14" fmla="*/ 118 w 154"/>
                <a:gd name="T15" fmla="*/ 136 h 144"/>
                <a:gd name="T16" fmla="*/ 146 w 154"/>
                <a:gd name="T17" fmla="*/ 134 h 144"/>
                <a:gd name="T18" fmla="*/ 143 w 154"/>
                <a:gd name="T19" fmla="*/ 105 h 144"/>
                <a:gd name="T20" fmla="*/ 65 w 154"/>
                <a:gd name="T21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44">
                  <a:moveTo>
                    <a:pt x="65" y="11"/>
                  </a:moveTo>
                  <a:cubicBezTo>
                    <a:pt x="61" y="5"/>
                    <a:pt x="55" y="1"/>
                    <a:pt x="48" y="1"/>
                  </a:cubicBezTo>
                  <a:cubicBezTo>
                    <a:pt x="40" y="0"/>
                    <a:pt x="34" y="4"/>
                    <a:pt x="30" y="10"/>
                  </a:cubicBezTo>
                  <a:lnTo>
                    <a:pt x="6" y="50"/>
                  </a:lnTo>
                  <a:cubicBezTo>
                    <a:pt x="0" y="60"/>
                    <a:pt x="3" y="72"/>
                    <a:pt x="13" y="78"/>
                  </a:cubicBezTo>
                  <a:cubicBezTo>
                    <a:pt x="22" y="84"/>
                    <a:pt x="35" y="80"/>
                    <a:pt x="40" y="71"/>
                  </a:cubicBezTo>
                  <a:lnTo>
                    <a:pt x="47" y="59"/>
                  </a:lnTo>
                  <a:cubicBezTo>
                    <a:pt x="67" y="88"/>
                    <a:pt x="91" y="114"/>
                    <a:pt x="118" y="136"/>
                  </a:cubicBezTo>
                  <a:cubicBezTo>
                    <a:pt x="126" y="143"/>
                    <a:pt x="139" y="142"/>
                    <a:pt x="146" y="134"/>
                  </a:cubicBezTo>
                  <a:cubicBezTo>
                    <a:pt x="153" y="125"/>
                    <a:pt x="152" y="112"/>
                    <a:pt x="143" y="105"/>
                  </a:cubicBezTo>
                  <a:cubicBezTo>
                    <a:pt x="111" y="79"/>
                    <a:pt x="85" y="47"/>
                    <a:pt x="65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9" name="Freeform 148">
              <a:extLst>
                <a:ext uri="{FF2B5EF4-FFF2-40B4-BE49-F238E27FC236}">
                  <a16:creationId xmlns:a16="http://schemas.microsoft.com/office/drawing/2014/main" xmlns="" id="{BE4EF22C-A211-9444-BF6B-BBFB15E5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393" y="3275639"/>
              <a:ext cx="50698" cy="96326"/>
            </a:xfrm>
            <a:custGeom>
              <a:avLst/>
              <a:gdLst>
                <a:gd name="T0" fmla="*/ 12 w 90"/>
                <a:gd name="T1" fmla="*/ 162 h 166"/>
                <a:gd name="T2" fmla="*/ 22 w 90"/>
                <a:gd name="T3" fmla="*/ 164 h 166"/>
                <a:gd name="T4" fmla="*/ 69 w 90"/>
                <a:gd name="T5" fmla="*/ 165 h 166"/>
                <a:gd name="T6" fmla="*/ 69 w 90"/>
                <a:gd name="T7" fmla="*/ 165 h 166"/>
                <a:gd name="T8" fmla="*/ 89 w 90"/>
                <a:gd name="T9" fmla="*/ 145 h 166"/>
                <a:gd name="T10" fmla="*/ 70 w 90"/>
                <a:gd name="T11" fmla="*/ 125 h 166"/>
                <a:gd name="T12" fmla="*/ 56 w 90"/>
                <a:gd name="T13" fmla="*/ 125 h 166"/>
                <a:gd name="T14" fmla="*/ 87 w 90"/>
                <a:gd name="T15" fmla="*/ 25 h 166"/>
                <a:gd name="T16" fmla="*/ 71 w 90"/>
                <a:gd name="T17" fmla="*/ 2 h 166"/>
                <a:gd name="T18" fmla="*/ 48 w 90"/>
                <a:gd name="T19" fmla="*/ 18 h 166"/>
                <a:gd name="T20" fmla="*/ 48 w 90"/>
                <a:gd name="T21" fmla="*/ 19 h 166"/>
                <a:gd name="T22" fmla="*/ 5 w 90"/>
                <a:gd name="T23" fmla="*/ 134 h 166"/>
                <a:gd name="T24" fmla="*/ 12 w 90"/>
                <a:gd name="T25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6">
                  <a:moveTo>
                    <a:pt x="12" y="162"/>
                  </a:moveTo>
                  <a:cubicBezTo>
                    <a:pt x="15" y="163"/>
                    <a:pt x="19" y="164"/>
                    <a:pt x="22" y="164"/>
                  </a:cubicBezTo>
                  <a:lnTo>
                    <a:pt x="69" y="165"/>
                  </a:lnTo>
                  <a:lnTo>
                    <a:pt x="69" y="165"/>
                  </a:lnTo>
                  <a:cubicBezTo>
                    <a:pt x="80" y="165"/>
                    <a:pt x="89" y="156"/>
                    <a:pt x="89" y="145"/>
                  </a:cubicBezTo>
                  <a:cubicBezTo>
                    <a:pt x="89" y="134"/>
                    <a:pt x="81" y="125"/>
                    <a:pt x="70" y="125"/>
                  </a:cubicBezTo>
                  <a:lnTo>
                    <a:pt x="56" y="125"/>
                  </a:lnTo>
                  <a:cubicBezTo>
                    <a:pt x="71" y="93"/>
                    <a:pt x="81" y="60"/>
                    <a:pt x="87" y="25"/>
                  </a:cubicBezTo>
                  <a:cubicBezTo>
                    <a:pt x="89" y="15"/>
                    <a:pt x="82" y="4"/>
                    <a:pt x="71" y="2"/>
                  </a:cubicBezTo>
                  <a:cubicBezTo>
                    <a:pt x="60" y="0"/>
                    <a:pt x="50" y="7"/>
                    <a:pt x="48" y="18"/>
                  </a:cubicBezTo>
                  <a:lnTo>
                    <a:pt x="48" y="19"/>
                  </a:lnTo>
                  <a:cubicBezTo>
                    <a:pt x="41" y="59"/>
                    <a:pt x="27" y="99"/>
                    <a:pt x="5" y="134"/>
                  </a:cubicBezTo>
                  <a:cubicBezTo>
                    <a:pt x="0" y="144"/>
                    <a:pt x="3" y="156"/>
                    <a:pt x="12" y="16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0" name="Freeform 149">
              <a:extLst>
                <a:ext uri="{FF2B5EF4-FFF2-40B4-BE49-F238E27FC236}">
                  <a16:creationId xmlns:a16="http://schemas.microsoft.com/office/drawing/2014/main" xmlns="" id="{CE6E6F5C-A93F-284F-BF87-4150CF47C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0182" y="3006939"/>
              <a:ext cx="98862" cy="63372"/>
            </a:xfrm>
            <a:custGeom>
              <a:avLst/>
              <a:gdLst>
                <a:gd name="T0" fmla="*/ 4 w 173"/>
                <a:gd name="T1" fmla="*/ 94 h 110"/>
                <a:gd name="T2" fmla="*/ 30 w 173"/>
                <a:gd name="T3" fmla="*/ 105 h 110"/>
                <a:gd name="T4" fmla="*/ 30 w 173"/>
                <a:gd name="T5" fmla="*/ 105 h 110"/>
                <a:gd name="T6" fmla="*/ 151 w 173"/>
                <a:gd name="T7" fmla="*/ 85 h 110"/>
                <a:gd name="T8" fmla="*/ 168 w 173"/>
                <a:gd name="T9" fmla="*/ 75 h 110"/>
                <a:gd name="T10" fmla="*/ 169 w 173"/>
                <a:gd name="T11" fmla="*/ 55 h 110"/>
                <a:gd name="T12" fmla="*/ 146 w 173"/>
                <a:gd name="T13" fmla="*/ 14 h 110"/>
                <a:gd name="T14" fmla="*/ 119 w 173"/>
                <a:gd name="T15" fmla="*/ 5 h 110"/>
                <a:gd name="T16" fmla="*/ 110 w 173"/>
                <a:gd name="T17" fmla="*/ 32 h 110"/>
                <a:gd name="T18" fmla="*/ 111 w 173"/>
                <a:gd name="T19" fmla="*/ 33 h 110"/>
                <a:gd name="T20" fmla="*/ 118 w 173"/>
                <a:gd name="T21" fmla="*/ 45 h 110"/>
                <a:gd name="T22" fmla="*/ 16 w 173"/>
                <a:gd name="T23" fmla="*/ 68 h 110"/>
                <a:gd name="T24" fmla="*/ 4 w 173"/>
                <a:gd name="T25" fmla="*/ 93 h 110"/>
                <a:gd name="T26" fmla="*/ 4 w 173"/>
                <a:gd name="T27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10">
                  <a:moveTo>
                    <a:pt x="4" y="94"/>
                  </a:moveTo>
                  <a:cubicBezTo>
                    <a:pt x="8" y="104"/>
                    <a:pt x="19" y="109"/>
                    <a:pt x="30" y="105"/>
                  </a:cubicBezTo>
                  <a:lnTo>
                    <a:pt x="30" y="105"/>
                  </a:lnTo>
                  <a:cubicBezTo>
                    <a:pt x="68" y="91"/>
                    <a:pt x="109" y="84"/>
                    <a:pt x="151" y="85"/>
                  </a:cubicBezTo>
                  <a:cubicBezTo>
                    <a:pt x="158" y="84"/>
                    <a:pt x="164" y="81"/>
                    <a:pt x="168" y="75"/>
                  </a:cubicBezTo>
                  <a:cubicBezTo>
                    <a:pt x="172" y="69"/>
                    <a:pt x="172" y="61"/>
                    <a:pt x="169" y="55"/>
                  </a:cubicBezTo>
                  <a:lnTo>
                    <a:pt x="146" y="14"/>
                  </a:lnTo>
                  <a:cubicBezTo>
                    <a:pt x="141" y="4"/>
                    <a:pt x="129" y="0"/>
                    <a:pt x="119" y="5"/>
                  </a:cubicBezTo>
                  <a:cubicBezTo>
                    <a:pt x="109" y="10"/>
                    <a:pt x="105" y="22"/>
                    <a:pt x="110" y="32"/>
                  </a:cubicBezTo>
                  <a:cubicBezTo>
                    <a:pt x="110" y="33"/>
                    <a:pt x="111" y="33"/>
                    <a:pt x="111" y="33"/>
                  </a:cubicBezTo>
                  <a:lnTo>
                    <a:pt x="118" y="45"/>
                  </a:lnTo>
                  <a:cubicBezTo>
                    <a:pt x="83" y="48"/>
                    <a:pt x="48" y="55"/>
                    <a:pt x="16" y="68"/>
                  </a:cubicBezTo>
                  <a:cubicBezTo>
                    <a:pt x="5" y="72"/>
                    <a:pt x="0" y="83"/>
                    <a:pt x="4" y="93"/>
                  </a:cubicBezTo>
                  <a:lnTo>
                    <a:pt x="4" y="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1" name="Freeform 150">
              <a:extLst>
                <a:ext uri="{FF2B5EF4-FFF2-40B4-BE49-F238E27FC236}">
                  <a16:creationId xmlns:a16="http://schemas.microsoft.com/office/drawing/2014/main" xmlns="" id="{F3E625C1-E8B2-424C-8841-844C98E79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207" y="3207196"/>
              <a:ext cx="68442" cy="68443"/>
            </a:xfrm>
            <a:custGeom>
              <a:avLst/>
              <a:gdLst>
                <a:gd name="T0" fmla="*/ 60 w 121"/>
                <a:gd name="T1" fmla="*/ 120 h 121"/>
                <a:gd name="T2" fmla="*/ 120 w 121"/>
                <a:gd name="T3" fmla="*/ 60 h 121"/>
                <a:gd name="T4" fmla="*/ 60 w 121"/>
                <a:gd name="T5" fmla="*/ 0 h 121"/>
                <a:gd name="T6" fmla="*/ 0 w 121"/>
                <a:gd name="T7" fmla="*/ 60 h 121"/>
                <a:gd name="T8" fmla="*/ 60 w 121"/>
                <a:gd name="T9" fmla="*/ 120 h 121"/>
                <a:gd name="T10" fmla="*/ 60 w 121"/>
                <a:gd name="T11" fmla="*/ 40 h 121"/>
                <a:gd name="T12" fmla="*/ 80 w 121"/>
                <a:gd name="T13" fmla="*/ 60 h 121"/>
                <a:gd name="T14" fmla="*/ 60 w 121"/>
                <a:gd name="T15" fmla="*/ 80 h 121"/>
                <a:gd name="T16" fmla="*/ 40 w 121"/>
                <a:gd name="T17" fmla="*/ 60 h 121"/>
                <a:gd name="T18" fmla="*/ 60 w 121"/>
                <a:gd name="T1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40"/>
                  </a:moveTo>
                  <a:cubicBezTo>
                    <a:pt x="71" y="40"/>
                    <a:pt x="80" y="49"/>
                    <a:pt x="80" y="60"/>
                  </a:cubicBezTo>
                  <a:cubicBezTo>
                    <a:pt x="80" y="71"/>
                    <a:pt x="71" y="80"/>
                    <a:pt x="60" y="80"/>
                  </a:cubicBezTo>
                  <a:cubicBezTo>
                    <a:pt x="49" y="80"/>
                    <a:pt x="40" y="71"/>
                    <a:pt x="40" y="60"/>
                  </a:cubicBezTo>
                  <a:cubicBezTo>
                    <a:pt x="40" y="49"/>
                    <a:pt x="49" y="40"/>
                    <a:pt x="60" y="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2" name="Freeform 151">
              <a:extLst>
                <a:ext uri="{FF2B5EF4-FFF2-40B4-BE49-F238E27FC236}">
                  <a16:creationId xmlns:a16="http://schemas.microsoft.com/office/drawing/2014/main" xmlns="" id="{F45A0ECF-D709-F048-ADC7-4A939E57B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4554" y="3128614"/>
              <a:ext cx="238281" cy="225606"/>
            </a:xfrm>
            <a:custGeom>
              <a:avLst/>
              <a:gdLst>
                <a:gd name="T0" fmla="*/ 16 w 413"/>
                <a:gd name="T1" fmla="*/ 201 h 393"/>
                <a:gd name="T2" fmla="*/ 83 w 413"/>
                <a:gd name="T3" fmla="*/ 267 h 393"/>
                <a:gd name="T4" fmla="*/ 56 w 413"/>
                <a:gd name="T5" fmla="*/ 339 h 393"/>
                <a:gd name="T6" fmla="*/ 121 w 413"/>
                <a:gd name="T7" fmla="*/ 386 h 393"/>
                <a:gd name="T8" fmla="*/ 149 w 413"/>
                <a:gd name="T9" fmla="*/ 381 h 393"/>
                <a:gd name="T10" fmla="*/ 232 w 413"/>
                <a:gd name="T11" fmla="*/ 338 h 393"/>
                <a:gd name="T12" fmla="*/ 291 w 413"/>
                <a:gd name="T13" fmla="*/ 386 h 393"/>
                <a:gd name="T14" fmla="*/ 356 w 413"/>
                <a:gd name="T15" fmla="*/ 339 h 393"/>
                <a:gd name="T16" fmla="*/ 361 w 413"/>
                <a:gd name="T17" fmla="*/ 311 h 393"/>
                <a:gd name="T18" fmla="*/ 345 w 413"/>
                <a:gd name="T19" fmla="*/ 218 h 393"/>
                <a:gd name="T20" fmla="*/ 409 w 413"/>
                <a:gd name="T21" fmla="*/ 176 h 393"/>
                <a:gd name="T22" fmla="*/ 384 w 413"/>
                <a:gd name="T23" fmla="*/ 100 h 393"/>
                <a:gd name="T24" fmla="*/ 359 w 413"/>
                <a:gd name="T25" fmla="*/ 87 h 393"/>
                <a:gd name="T26" fmla="*/ 266 w 413"/>
                <a:gd name="T27" fmla="*/ 74 h 393"/>
                <a:gd name="T28" fmla="*/ 246 w 413"/>
                <a:gd name="T29" fmla="*/ 0 h 393"/>
                <a:gd name="T30" fmla="*/ 146 w 413"/>
                <a:gd name="T31" fmla="*/ 20 h 393"/>
                <a:gd name="T32" fmla="*/ 137 w 413"/>
                <a:gd name="T33" fmla="*/ 78 h 393"/>
                <a:gd name="T34" fmla="*/ 53 w 413"/>
                <a:gd name="T35" fmla="*/ 87 h 393"/>
                <a:gd name="T36" fmla="*/ 3 w 413"/>
                <a:gd name="T37" fmla="*/ 176 h 393"/>
                <a:gd name="T38" fmla="*/ 60 w 413"/>
                <a:gd name="T39" fmla="*/ 131 h 393"/>
                <a:gd name="T40" fmla="*/ 127 w 413"/>
                <a:gd name="T41" fmla="*/ 139 h 393"/>
                <a:gd name="T42" fmla="*/ 173 w 413"/>
                <a:gd name="T43" fmla="*/ 106 h 393"/>
                <a:gd name="T44" fmla="*/ 186 w 413"/>
                <a:gd name="T45" fmla="*/ 40 h 393"/>
                <a:gd name="T46" fmla="*/ 226 w 413"/>
                <a:gd name="T47" fmla="*/ 87 h 393"/>
                <a:gd name="T48" fmla="*/ 285 w 413"/>
                <a:gd name="T49" fmla="*/ 139 h 393"/>
                <a:gd name="T50" fmla="*/ 352 w 413"/>
                <a:gd name="T51" fmla="*/ 131 h 393"/>
                <a:gd name="T52" fmla="*/ 320 w 413"/>
                <a:gd name="T53" fmla="*/ 184 h 393"/>
                <a:gd name="T54" fmla="*/ 288 w 413"/>
                <a:gd name="T55" fmla="*/ 257 h 393"/>
                <a:gd name="T56" fmla="*/ 316 w 413"/>
                <a:gd name="T57" fmla="*/ 318 h 393"/>
                <a:gd name="T58" fmla="*/ 256 w 413"/>
                <a:gd name="T59" fmla="*/ 303 h 393"/>
                <a:gd name="T60" fmla="*/ 234 w 413"/>
                <a:gd name="T61" fmla="*/ 296 h 393"/>
                <a:gd name="T62" fmla="*/ 156 w 413"/>
                <a:gd name="T63" fmla="*/ 303 h 393"/>
                <a:gd name="T64" fmla="*/ 96 w 413"/>
                <a:gd name="T65" fmla="*/ 318 h 393"/>
                <a:gd name="T66" fmla="*/ 124 w 413"/>
                <a:gd name="T67" fmla="*/ 257 h 393"/>
                <a:gd name="T68" fmla="*/ 92 w 413"/>
                <a:gd name="T69" fmla="*/ 184 h 393"/>
                <a:gd name="T70" fmla="*/ 60 w 413"/>
                <a:gd name="T71" fmla="*/ 13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393">
                  <a:moveTo>
                    <a:pt x="16" y="201"/>
                  </a:moveTo>
                  <a:lnTo>
                    <a:pt x="16" y="201"/>
                  </a:lnTo>
                  <a:lnTo>
                    <a:pt x="67" y="218"/>
                  </a:lnTo>
                  <a:cubicBezTo>
                    <a:pt x="69" y="235"/>
                    <a:pt x="75" y="252"/>
                    <a:pt x="83" y="267"/>
                  </a:cubicBezTo>
                  <a:lnTo>
                    <a:pt x="51" y="311"/>
                  </a:lnTo>
                  <a:cubicBezTo>
                    <a:pt x="45" y="319"/>
                    <a:pt x="47" y="332"/>
                    <a:pt x="56" y="339"/>
                  </a:cubicBezTo>
                  <a:lnTo>
                    <a:pt x="56" y="339"/>
                  </a:lnTo>
                  <a:lnTo>
                    <a:pt x="121" y="386"/>
                  </a:lnTo>
                  <a:cubicBezTo>
                    <a:pt x="130" y="392"/>
                    <a:pt x="142" y="390"/>
                    <a:pt x="149" y="381"/>
                  </a:cubicBezTo>
                  <a:lnTo>
                    <a:pt x="149" y="381"/>
                  </a:lnTo>
                  <a:lnTo>
                    <a:pt x="180" y="338"/>
                  </a:lnTo>
                  <a:cubicBezTo>
                    <a:pt x="197" y="341"/>
                    <a:pt x="215" y="341"/>
                    <a:pt x="232" y="338"/>
                  </a:cubicBezTo>
                  <a:lnTo>
                    <a:pt x="263" y="381"/>
                  </a:lnTo>
                  <a:cubicBezTo>
                    <a:pt x="270" y="390"/>
                    <a:pt x="282" y="392"/>
                    <a:pt x="291" y="386"/>
                  </a:cubicBezTo>
                  <a:lnTo>
                    <a:pt x="291" y="386"/>
                  </a:lnTo>
                  <a:lnTo>
                    <a:pt x="356" y="339"/>
                  </a:lnTo>
                  <a:cubicBezTo>
                    <a:pt x="365" y="332"/>
                    <a:pt x="367" y="320"/>
                    <a:pt x="361" y="311"/>
                  </a:cubicBezTo>
                  <a:lnTo>
                    <a:pt x="361" y="311"/>
                  </a:lnTo>
                  <a:lnTo>
                    <a:pt x="329" y="267"/>
                  </a:lnTo>
                  <a:cubicBezTo>
                    <a:pt x="337" y="252"/>
                    <a:pt x="343" y="235"/>
                    <a:pt x="345" y="218"/>
                  </a:cubicBezTo>
                  <a:lnTo>
                    <a:pt x="396" y="201"/>
                  </a:lnTo>
                  <a:cubicBezTo>
                    <a:pt x="407" y="198"/>
                    <a:pt x="412" y="187"/>
                    <a:pt x="409" y="176"/>
                  </a:cubicBezTo>
                  <a:lnTo>
                    <a:pt x="409" y="176"/>
                  </a:lnTo>
                  <a:lnTo>
                    <a:pt x="384" y="100"/>
                  </a:lnTo>
                  <a:cubicBezTo>
                    <a:pt x="383" y="95"/>
                    <a:pt x="379" y="91"/>
                    <a:pt x="374" y="88"/>
                  </a:cubicBezTo>
                  <a:cubicBezTo>
                    <a:pt x="369" y="86"/>
                    <a:pt x="364" y="86"/>
                    <a:pt x="359" y="87"/>
                  </a:cubicBezTo>
                  <a:lnTo>
                    <a:pt x="308" y="104"/>
                  </a:lnTo>
                  <a:cubicBezTo>
                    <a:pt x="296" y="91"/>
                    <a:pt x="282" y="81"/>
                    <a:pt x="266" y="74"/>
                  </a:cubicBezTo>
                  <a:lnTo>
                    <a:pt x="266" y="20"/>
                  </a:lnTo>
                  <a:cubicBezTo>
                    <a:pt x="266" y="9"/>
                    <a:pt x="257" y="0"/>
                    <a:pt x="246" y="0"/>
                  </a:cubicBezTo>
                  <a:lnTo>
                    <a:pt x="166" y="0"/>
                  </a:lnTo>
                  <a:cubicBezTo>
                    <a:pt x="155" y="0"/>
                    <a:pt x="146" y="9"/>
                    <a:pt x="146" y="20"/>
                  </a:cubicBezTo>
                  <a:lnTo>
                    <a:pt x="146" y="73"/>
                  </a:lnTo>
                  <a:cubicBezTo>
                    <a:pt x="143" y="75"/>
                    <a:pt x="140" y="77"/>
                    <a:pt x="137" y="78"/>
                  </a:cubicBezTo>
                  <a:cubicBezTo>
                    <a:pt x="125" y="85"/>
                    <a:pt x="114" y="94"/>
                    <a:pt x="104" y="104"/>
                  </a:cubicBezTo>
                  <a:lnTo>
                    <a:pt x="53" y="87"/>
                  </a:lnTo>
                  <a:cubicBezTo>
                    <a:pt x="43" y="84"/>
                    <a:pt x="31" y="90"/>
                    <a:pt x="28" y="100"/>
                  </a:cubicBezTo>
                  <a:lnTo>
                    <a:pt x="3" y="176"/>
                  </a:lnTo>
                  <a:cubicBezTo>
                    <a:pt x="0" y="187"/>
                    <a:pt x="5" y="198"/>
                    <a:pt x="16" y="201"/>
                  </a:cubicBezTo>
                  <a:close/>
                  <a:moveTo>
                    <a:pt x="60" y="131"/>
                  </a:moveTo>
                  <a:lnTo>
                    <a:pt x="105" y="146"/>
                  </a:lnTo>
                  <a:cubicBezTo>
                    <a:pt x="113" y="149"/>
                    <a:pt x="121" y="146"/>
                    <a:pt x="127" y="139"/>
                  </a:cubicBezTo>
                  <a:cubicBezTo>
                    <a:pt x="135" y="129"/>
                    <a:pt x="145" y="120"/>
                    <a:pt x="156" y="113"/>
                  </a:cubicBezTo>
                  <a:cubicBezTo>
                    <a:pt x="161" y="110"/>
                    <a:pt x="167" y="108"/>
                    <a:pt x="173" y="106"/>
                  </a:cubicBezTo>
                  <a:cubicBezTo>
                    <a:pt x="181" y="103"/>
                    <a:pt x="186" y="95"/>
                    <a:pt x="186" y="87"/>
                  </a:cubicBezTo>
                  <a:lnTo>
                    <a:pt x="186" y="40"/>
                  </a:lnTo>
                  <a:lnTo>
                    <a:pt x="226" y="40"/>
                  </a:lnTo>
                  <a:lnTo>
                    <a:pt x="226" y="87"/>
                  </a:lnTo>
                  <a:cubicBezTo>
                    <a:pt x="226" y="95"/>
                    <a:pt x="231" y="103"/>
                    <a:pt x="239" y="106"/>
                  </a:cubicBezTo>
                  <a:cubicBezTo>
                    <a:pt x="258" y="112"/>
                    <a:pt x="274" y="124"/>
                    <a:pt x="285" y="139"/>
                  </a:cubicBezTo>
                  <a:cubicBezTo>
                    <a:pt x="290" y="146"/>
                    <a:pt x="299" y="149"/>
                    <a:pt x="307" y="146"/>
                  </a:cubicBezTo>
                  <a:lnTo>
                    <a:pt x="352" y="131"/>
                  </a:lnTo>
                  <a:lnTo>
                    <a:pt x="364" y="170"/>
                  </a:lnTo>
                  <a:lnTo>
                    <a:pt x="320" y="184"/>
                  </a:lnTo>
                  <a:cubicBezTo>
                    <a:pt x="312" y="187"/>
                    <a:pt x="306" y="194"/>
                    <a:pt x="306" y="203"/>
                  </a:cubicBezTo>
                  <a:cubicBezTo>
                    <a:pt x="305" y="222"/>
                    <a:pt x="299" y="241"/>
                    <a:pt x="288" y="257"/>
                  </a:cubicBezTo>
                  <a:cubicBezTo>
                    <a:pt x="284" y="264"/>
                    <a:pt x="284" y="273"/>
                    <a:pt x="289" y="280"/>
                  </a:cubicBezTo>
                  <a:lnTo>
                    <a:pt x="316" y="318"/>
                  </a:lnTo>
                  <a:lnTo>
                    <a:pt x="284" y="341"/>
                  </a:lnTo>
                  <a:lnTo>
                    <a:pt x="256" y="303"/>
                  </a:lnTo>
                  <a:cubicBezTo>
                    <a:pt x="253" y="298"/>
                    <a:pt x="247" y="295"/>
                    <a:pt x="240" y="295"/>
                  </a:cubicBezTo>
                  <a:cubicBezTo>
                    <a:pt x="238" y="295"/>
                    <a:pt x="236" y="295"/>
                    <a:pt x="234" y="296"/>
                  </a:cubicBezTo>
                  <a:cubicBezTo>
                    <a:pt x="216" y="301"/>
                    <a:pt x="196" y="301"/>
                    <a:pt x="178" y="296"/>
                  </a:cubicBezTo>
                  <a:cubicBezTo>
                    <a:pt x="169" y="294"/>
                    <a:pt x="161" y="296"/>
                    <a:pt x="156" y="303"/>
                  </a:cubicBezTo>
                  <a:lnTo>
                    <a:pt x="128" y="341"/>
                  </a:lnTo>
                  <a:lnTo>
                    <a:pt x="96" y="318"/>
                  </a:lnTo>
                  <a:lnTo>
                    <a:pt x="123" y="280"/>
                  </a:lnTo>
                  <a:cubicBezTo>
                    <a:pt x="128" y="273"/>
                    <a:pt x="128" y="264"/>
                    <a:pt x="124" y="257"/>
                  </a:cubicBezTo>
                  <a:cubicBezTo>
                    <a:pt x="113" y="241"/>
                    <a:pt x="106" y="222"/>
                    <a:pt x="106" y="203"/>
                  </a:cubicBezTo>
                  <a:cubicBezTo>
                    <a:pt x="106" y="194"/>
                    <a:pt x="100" y="187"/>
                    <a:pt x="92" y="184"/>
                  </a:cubicBezTo>
                  <a:lnTo>
                    <a:pt x="47" y="170"/>
                  </a:lnTo>
                  <a:lnTo>
                    <a:pt x="60" y="13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293" name="Group 763">
            <a:extLst>
              <a:ext uri="{FF2B5EF4-FFF2-40B4-BE49-F238E27FC236}">
                <a16:creationId xmlns:a16="http://schemas.microsoft.com/office/drawing/2014/main" xmlns="" id="{0EBE55FF-EB81-1D40-912A-EF6263D265CD}"/>
              </a:ext>
            </a:extLst>
          </p:cNvPr>
          <p:cNvGrpSpPr/>
          <p:nvPr/>
        </p:nvGrpSpPr>
        <p:grpSpPr>
          <a:xfrm>
            <a:off x="2014579" y="4718850"/>
            <a:ext cx="519022" cy="509516"/>
            <a:chOff x="4319032" y="2079165"/>
            <a:chExt cx="692029" cy="679354"/>
          </a:xfrm>
          <a:solidFill>
            <a:schemeClr val="bg2"/>
          </a:solidFill>
        </p:grpSpPr>
        <p:sp>
          <p:nvSpPr>
            <p:cNvPr id="1294" name="Freeform 222">
              <a:extLst>
                <a:ext uri="{FF2B5EF4-FFF2-40B4-BE49-F238E27FC236}">
                  <a16:creationId xmlns:a16="http://schemas.microsoft.com/office/drawing/2014/main" xmlns="" id="{93E2EE81-719B-FA4A-84C5-83D22FE1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032" y="2079165"/>
              <a:ext cx="692029" cy="679354"/>
            </a:xfrm>
            <a:custGeom>
              <a:avLst/>
              <a:gdLst>
                <a:gd name="T0" fmla="*/ 20 w 1203"/>
                <a:gd name="T1" fmla="*/ 1122 h 1183"/>
                <a:gd name="T2" fmla="*/ 195 w 1203"/>
                <a:gd name="T3" fmla="*/ 1122 h 1183"/>
                <a:gd name="T4" fmla="*/ 315 w 1203"/>
                <a:gd name="T5" fmla="*/ 1144 h 1183"/>
                <a:gd name="T6" fmla="*/ 414 w 1203"/>
                <a:gd name="T7" fmla="*/ 1181 h 1183"/>
                <a:gd name="T8" fmla="*/ 421 w 1203"/>
                <a:gd name="T9" fmla="*/ 1182 h 1183"/>
                <a:gd name="T10" fmla="*/ 1182 w 1203"/>
                <a:gd name="T11" fmla="*/ 1182 h 1183"/>
                <a:gd name="T12" fmla="*/ 1202 w 1203"/>
                <a:gd name="T13" fmla="*/ 1162 h 1183"/>
                <a:gd name="T14" fmla="*/ 1202 w 1203"/>
                <a:gd name="T15" fmla="*/ 80 h 1183"/>
                <a:gd name="T16" fmla="*/ 1182 w 1203"/>
                <a:gd name="T17" fmla="*/ 60 h 1183"/>
                <a:gd name="T18" fmla="*/ 425 w 1203"/>
                <a:gd name="T19" fmla="*/ 60 h 1183"/>
                <a:gd name="T20" fmla="*/ 357 w 1203"/>
                <a:gd name="T21" fmla="*/ 31 h 1183"/>
                <a:gd name="T22" fmla="*/ 207 w 1203"/>
                <a:gd name="T23" fmla="*/ 0 h 1183"/>
                <a:gd name="T24" fmla="*/ 20 w 1203"/>
                <a:gd name="T25" fmla="*/ 0 h 1183"/>
                <a:gd name="T26" fmla="*/ 0 w 1203"/>
                <a:gd name="T27" fmla="*/ 20 h 1183"/>
                <a:gd name="T28" fmla="*/ 0 w 1203"/>
                <a:gd name="T29" fmla="*/ 1102 h 1183"/>
                <a:gd name="T30" fmla="*/ 20 w 1203"/>
                <a:gd name="T31" fmla="*/ 1122 h 1183"/>
                <a:gd name="T32" fmla="*/ 441 w 1203"/>
                <a:gd name="T33" fmla="*/ 180 h 1183"/>
                <a:gd name="T34" fmla="*/ 1082 w 1203"/>
                <a:gd name="T35" fmla="*/ 180 h 1183"/>
                <a:gd name="T36" fmla="*/ 1082 w 1203"/>
                <a:gd name="T37" fmla="*/ 1062 h 1183"/>
                <a:gd name="T38" fmla="*/ 441 w 1203"/>
                <a:gd name="T39" fmla="*/ 1062 h 1183"/>
                <a:gd name="T40" fmla="*/ 441 w 1203"/>
                <a:gd name="T41" fmla="*/ 180 h 1183"/>
                <a:gd name="T42" fmla="*/ 441 w 1203"/>
                <a:gd name="T43" fmla="*/ 1102 h 1183"/>
                <a:gd name="T44" fmla="*/ 1102 w 1203"/>
                <a:gd name="T45" fmla="*/ 1102 h 1183"/>
                <a:gd name="T46" fmla="*/ 1122 w 1203"/>
                <a:gd name="T47" fmla="*/ 1082 h 1183"/>
                <a:gd name="T48" fmla="*/ 1122 w 1203"/>
                <a:gd name="T49" fmla="*/ 160 h 1183"/>
                <a:gd name="T50" fmla="*/ 1102 w 1203"/>
                <a:gd name="T51" fmla="*/ 140 h 1183"/>
                <a:gd name="T52" fmla="*/ 441 w 1203"/>
                <a:gd name="T53" fmla="*/ 140 h 1183"/>
                <a:gd name="T54" fmla="*/ 441 w 1203"/>
                <a:gd name="T55" fmla="*/ 100 h 1183"/>
                <a:gd name="T56" fmla="*/ 1162 w 1203"/>
                <a:gd name="T57" fmla="*/ 100 h 1183"/>
                <a:gd name="T58" fmla="*/ 1162 w 1203"/>
                <a:gd name="T59" fmla="*/ 1142 h 1183"/>
                <a:gd name="T60" fmla="*/ 441 w 1203"/>
                <a:gd name="T61" fmla="*/ 1142 h 1183"/>
                <a:gd name="T62" fmla="*/ 441 w 1203"/>
                <a:gd name="T63" fmla="*/ 1102 h 1183"/>
                <a:gd name="T64" fmla="*/ 401 w 1203"/>
                <a:gd name="T65" fmla="*/ 1051 h 1183"/>
                <a:gd name="T66" fmla="*/ 372 w 1203"/>
                <a:gd name="T67" fmla="*/ 1039 h 1183"/>
                <a:gd name="T68" fmla="*/ 190 w 1203"/>
                <a:gd name="T69" fmla="*/ 1002 h 1183"/>
                <a:gd name="T70" fmla="*/ 120 w 1203"/>
                <a:gd name="T71" fmla="*/ 1002 h 1183"/>
                <a:gd name="T72" fmla="*/ 120 w 1203"/>
                <a:gd name="T73" fmla="*/ 120 h 1183"/>
                <a:gd name="T74" fmla="*/ 190 w 1203"/>
                <a:gd name="T75" fmla="*/ 120 h 1183"/>
                <a:gd name="T76" fmla="*/ 356 w 1203"/>
                <a:gd name="T77" fmla="*/ 154 h 1183"/>
                <a:gd name="T78" fmla="*/ 401 w 1203"/>
                <a:gd name="T79" fmla="*/ 174 h 1183"/>
                <a:gd name="T80" fmla="*/ 401 w 1203"/>
                <a:gd name="T81" fmla="*/ 1051 h 1183"/>
                <a:gd name="T82" fmla="*/ 207 w 1203"/>
                <a:gd name="T83" fmla="*/ 40 h 1183"/>
                <a:gd name="T84" fmla="*/ 341 w 1203"/>
                <a:gd name="T85" fmla="*/ 68 h 1183"/>
                <a:gd name="T86" fmla="*/ 401 w 1203"/>
                <a:gd name="T87" fmla="*/ 93 h 1183"/>
                <a:gd name="T88" fmla="*/ 401 w 1203"/>
                <a:gd name="T89" fmla="*/ 130 h 1183"/>
                <a:gd name="T90" fmla="*/ 372 w 1203"/>
                <a:gd name="T91" fmla="*/ 117 h 1183"/>
                <a:gd name="T92" fmla="*/ 190 w 1203"/>
                <a:gd name="T93" fmla="*/ 80 h 1183"/>
                <a:gd name="T94" fmla="*/ 100 w 1203"/>
                <a:gd name="T95" fmla="*/ 80 h 1183"/>
                <a:gd name="T96" fmla="*/ 80 w 1203"/>
                <a:gd name="T97" fmla="*/ 100 h 1183"/>
                <a:gd name="T98" fmla="*/ 80 w 1203"/>
                <a:gd name="T99" fmla="*/ 1022 h 1183"/>
                <a:gd name="T100" fmla="*/ 100 w 1203"/>
                <a:gd name="T101" fmla="*/ 1042 h 1183"/>
                <a:gd name="T102" fmla="*/ 190 w 1203"/>
                <a:gd name="T103" fmla="*/ 1042 h 1183"/>
                <a:gd name="T104" fmla="*/ 356 w 1203"/>
                <a:gd name="T105" fmla="*/ 1076 h 1183"/>
                <a:gd name="T106" fmla="*/ 401 w 1203"/>
                <a:gd name="T107" fmla="*/ 1095 h 1183"/>
                <a:gd name="T108" fmla="*/ 401 w 1203"/>
                <a:gd name="T109" fmla="*/ 1133 h 1183"/>
                <a:gd name="T110" fmla="*/ 329 w 1203"/>
                <a:gd name="T111" fmla="*/ 1106 h 1183"/>
                <a:gd name="T112" fmla="*/ 195 w 1203"/>
                <a:gd name="T113" fmla="*/ 1082 h 1183"/>
                <a:gd name="T114" fmla="*/ 40 w 1203"/>
                <a:gd name="T115" fmla="*/ 1082 h 1183"/>
                <a:gd name="T116" fmla="*/ 40 w 1203"/>
                <a:gd name="T117" fmla="*/ 40 h 1183"/>
                <a:gd name="T118" fmla="*/ 207 w 1203"/>
                <a:gd name="T119" fmla="*/ 4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3" h="1183">
                  <a:moveTo>
                    <a:pt x="20" y="1122"/>
                  </a:moveTo>
                  <a:lnTo>
                    <a:pt x="195" y="1122"/>
                  </a:lnTo>
                  <a:cubicBezTo>
                    <a:pt x="236" y="1122"/>
                    <a:pt x="277" y="1129"/>
                    <a:pt x="315" y="1144"/>
                  </a:cubicBezTo>
                  <a:lnTo>
                    <a:pt x="414" y="1181"/>
                  </a:lnTo>
                  <a:cubicBezTo>
                    <a:pt x="416" y="1182"/>
                    <a:pt x="419" y="1182"/>
                    <a:pt x="421" y="1182"/>
                  </a:cubicBezTo>
                  <a:lnTo>
                    <a:pt x="1182" y="1182"/>
                  </a:lnTo>
                  <a:cubicBezTo>
                    <a:pt x="1193" y="1182"/>
                    <a:pt x="1202" y="1173"/>
                    <a:pt x="1202" y="1162"/>
                  </a:cubicBezTo>
                  <a:lnTo>
                    <a:pt x="1202" y="80"/>
                  </a:lnTo>
                  <a:cubicBezTo>
                    <a:pt x="1202" y="69"/>
                    <a:pt x="1193" y="60"/>
                    <a:pt x="1182" y="60"/>
                  </a:cubicBezTo>
                  <a:lnTo>
                    <a:pt x="425" y="60"/>
                  </a:lnTo>
                  <a:lnTo>
                    <a:pt x="357" y="31"/>
                  </a:lnTo>
                  <a:cubicBezTo>
                    <a:pt x="309" y="10"/>
                    <a:pt x="258" y="0"/>
                    <a:pt x="207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102"/>
                  </a:lnTo>
                  <a:cubicBezTo>
                    <a:pt x="0" y="1113"/>
                    <a:pt x="9" y="1122"/>
                    <a:pt x="20" y="1122"/>
                  </a:cubicBezTo>
                  <a:close/>
                  <a:moveTo>
                    <a:pt x="441" y="180"/>
                  </a:moveTo>
                  <a:lnTo>
                    <a:pt x="1082" y="180"/>
                  </a:lnTo>
                  <a:lnTo>
                    <a:pt x="1082" y="1062"/>
                  </a:lnTo>
                  <a:lnTo>
                    <a:pt x="441" y="1062"/>
                  </a:lnTo>
                  <a:lnTo>
                    <a:pt x="441" y="180"/>
                  </a:lnTo>
                  <a:close/>
                  <a:moveTo>
                    <a:pt x="441" y="1102"/>
                  </a:moveTo>
                  <a:lnTo>
                    <a:pt x="1102" y="1102"/>
                  </a:lnTo>
                  <a:cubicBezTo>
                    <a:pt x="1113" y="1102"/>
                    <a:pt x="1122" y="1093"/>
                    <a:pt x="1122" y="1082"/>
                  </a:cubicBezTo>
                  <a:lnTo>
                    <a:pt x="1122" y="160"/>
                  </a:lnTo>
                  <a:cubicBezTo>
                    <a:pt x="1122" y="149"/>
                    <a:pt x="1113" y="140"/>
                    <a:pt x="1102" y="140"/>
                  </a:cubicBezTo>
                  <a:lnTo>
                    <a:pt x="441" y="140"/>
                  </a:lnTo>
                  <a:lnTo>
                    <a:pt x="441" y="100"/>
                  </a:lnTo>
                  <a:lnTo>
                    <a:pt x="1162" y="100"/>
                  </a:lnTo>
                  <a:lnTo>
                    <a:pt x="1162" y="1142"/>
                  </a:lnTo>
                  <a:lnTo>
                    <a:pt x="441" y="1142"/>
                  </a:lnTo>
                  <a:lnTo>
                    <a:pt x="441" y="1102"/>
                  </a:lnTo>
                  <a:close/>
                  <a:moveTo>
                    <a:pt x="401" y="1051"/>
                  </a:moveTo>
                  <a:lnTo>
                    <a:pt x="372" y="1039"/>
                  </a:lnTo>
                  <a:cubicBezTo>
                    <a:pt x="314" y="1014"/>
                    <a:pt x="253" y="1002"/>
                    <a:pt x="190" y="1002"/>
                  </a:cubicBezTo>
                  <a:lnTo>
                    <a:pt x="120" y="1002"/>
                  </a:lnTo>
                  <a:lnTo>
                    <a:pt x="120" y="120"/>
                  </a:lnTo>
                  <a:lnTo>
                    <a:pt x="190" y="120"/>
                  </a:lnTo>
                  <a:cubicBezTo>
                    <a:pt x="247" y="120"/>
                    <a:pt x="304" y="132"/>
                    <a:pt x="356" y="154"/>
                  </a:cubicBezTo>
                  <a:lnTo>
                    <a:pt x="401" y="174"/>
                  </a:lnTo>
                  <a:lnTo>
                    <a:pt x="401" y="1051"/>
                  </a:lnTo>
                  <a:close/>
                  <a:moveTo>
                    <a:pt x="207" y="40"/>
                  </a:moveTo>
                  <a:cubicBezTo>
                    <a:pt x="253" y="40"/>
                    <a:pt x="298" y="49"/>
                    <a:pt x="341" y="68"/>
                  </a:cubicBezTo>
                  <a:lnTo>
                    <a:pt x="401" y="93"/>
                  </a:lnTo>
                  <a:lnTo>
                    <a:pt x="401" y="130"/>
                  </a:lnTo>
                  <a:lnTo>
                    <a:pt x="372" y="117"/>
                  </a:lnTo>
                  <a:cubicBezTo>
                    <a:pt x="314" y="93"/>
                    <a:pt x="253" y="80"/>
                    <a:pt x="190" y="80"/>
                  </a:cubicBezTo>
                  <a:lnTo>
                    <a:pt x="100" y="80"/>
                  </a:lnTo>
                  <a:cubicBezTo>
                    <a:pt x="89" y="80"/>
                    <a:pt x="80" y="89"/>
                    <a:pt x="80" y="100"/>
                  </a:cubicBezTo>
                  <a:lnTo>
                    <a:pt x="80" y="1022"/>
                  </a:lnTo>
                  <a:cubicBezTo>
                    <a:pt x="80" y="1033"/>
                    <a:pt x="89" y="1042"/>
                    <a:pt x="100" y="1042"/>
                  </a:cubicBezTo>
                  <a:lnTo>
                    <a:pt x="190" y="1042"/>
                  </a:lnTo>
                  <a:cubicBezTo>
                    <a:pt x="247" y="1042"/>
                    <a:pt x="304" y="1053"/>
                    <a:pt x="356" y="1076"/>
                  </a:cubicBezTo>
                  <a:lnTo>
                    <a:pt x="401" y="1095"/>
                  </a:lnTo>
                  <a:lnTo>
                    <a:pt x="401" y="1133"/>
                  </a:lnTo>
                  <a:lnTo>
                    <a:pt x="329" y="1106"/>
                  </a:lnTo>
                  <a:cubicBezTo>
                    <a:pt x="286" y="1090"/>
                    <a:pt x="241" y="1082"/>
                    <a:pt x="195" y="1082"/>
                  </a:cubicBezTo>
                  <a:lnTo>
                    <a:pt x="40" y="1082"/>
                  </a:lnTo>
                  <a:lnTo>
                    <a:pt x="40" y="40"/>
                  </a:lnTo>
                  <a:lnTo>
                    <a:pt x="207" y="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5" name="Freeform 223">
              <a:extLst>
                <a:ext uri="{FF2B5EF4-FFF2-40B4-BE49-F238E27FC236}">
                  <a16:creationId xmlns:a16="http://schemas.microsoft.com/office/drawing/2014/main" xmlns="" id="{53E5F8E7-21D9-EC48-822E-59FBCFA99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081" y="2223653"/>
              <a:ext cx="286445" cy="354886"/>
            </a:xfrm>
            <a:custGeom>
              <a:avLst/>
              <a:gdLst>
                <a:gd name="T0" fmla="*/ 486 w 498"/>
                <a:gd name="T1" fmla="*/ 329 h 619"/>
                <a:gd name="T2" fmla="*/ 429 w 498"/>
                <a:gd name="T3" fmla="*/ 272 h 619"/>
                <a:gd name="T4" fmla="*/ 429 w 498"/>
                <a:gd name="T5" fmla="*/ 209 h 619"/>
                <a:gd name="T6" fmla="*/ 409 w 498"/>
                <a:gd name="T7" fmla="*/ 189 h 619"/>
                <a:gd name="T8" fmla="*/ 269 w 498"/>
                <a:gd name="T9" fmla="*/ 189 h 619"/>
                <a:gd name="T10" fmla="*/ 269 w 498"/>
                <a:gd name="T11" fmla="*/ 166 h 619"/>
                <a:gd name="T12" fmla="*/ 326 w 498"/>
                <a:gd name="T13" fmla="*/ 68 h 619"/>
                <a:gd name="T14" fmla="*/ 229 w 498"/>
                <a:gd name="T15" fmla="*/ 11 h 619"/>
                <a:gd name="T16" fmla="*/ 171 w 498"/>
                <a:gd name="T17" fmla="*/ 108 h 619"/>
                <a:gd name="T18" fmla="*/ 229 w 498"/>
                <a:gd name="T19" fmla="*/ 166 h 619"/>
                <a:gd name="T20" fmla="*/ 229 w 498"/>
                <a:gd name="T21" fmla="*/ 189 h 619"/>
                <a:gd name="T22" fmla="*/ 88 w 498"/>
                <a:gd name="T23" fmla="*/ 189 h 619"/>
                <a:gd name="T24" fmla="*/ 68 w 498"/>
                <a:gd name="T25" fmla="*/ 209 h 619"/>
                <a:gd name="T26" fmla="*/ 68 w 498"/>
                <a:gd name="T27" fmla="*/ 272 h 619"/>
                <a:gd name="T28" fmla="*/ 11 w 498"/>
                <a:gd name="T29" fmla="*/ 369 h 619"/>
                <a:gd name="T30" fmla="*/ 68 w 498"/>
                <a:gd name="T31" fmla="*/ 426 h 619"/>
                <a:gd name="T32" fmla="*/ 68 w 498"/>
                <a:gd name="T33" fmla="*/ 529 h 619"/>
                <a:gd name="T34" fmla="*/ 88 w 498"/>
                <a:gd name="T35" fmla="*/ 549 h 619"/>
                <a:gd name="T36" fmla="*/ 171 w 498"/>
                <a:gd name="T37" fmla="*/ 549 h 619"/>
                <a:gd name="T38" fmla="*/ 269 w 498"/>
                <a:gd name="T39" fmla="*/ 607 h 619"/>
                <a:gd name="T40" fmla="*/ 326 w 498"/>
                <a:gd name="T41" fmla="*/ 509 h 619"/>
                <a:gd name="T42" fmla="*/ 229 w 498"/>
                <a:gd name="T43" fmla="*/ 452 h 619"/>
                <a:gd name="T44" fmla="*/ 171 w 498"/>
                <a:gd name="T45" fmla="*/ 509 h 619"/>
                <a:gd name="T46" fmla="*/ 108 w 498"/>
                <a:gd name="T47" fmla="*/ 509 h 619"/>
                <a:gd name="T48" fmla="*/ 108 w 498"/>
                <a:gd name="T49" fmla="*/ 426 h 619"/>
                <a:gd name="T50" fmla="*/ 166 w 498"/>
                <a:gd name="T51" fmla="*/ 329 h 619"/>
                <a:gd name="T52" fmla="*/ 108 w 498"/>
                <a:gd name="T53" fmla="*/ 272 h 619"/>
                <a:gd name="T54" fmla="*/ 108 w 498"/>
                <a:gd name="T55" fmla="*/ 229 h 619"/>
                <a:gd name="T56" fmla="*/ 389 w 498"/>
                <a:gd name="T57" fmla="*/ 229 h 619"/>
                <a:gd name="T58" fmla="*/ 389 w 498"/>
                <a:gd name="T59" fmla="*/ 272 h 619"/>
                <a:gd name="T60" fmla="*/ 331 w 498"/>
                <a:gd name="T61" fmla="*/ 369 h 619"/>
                <a:gd name="T62" fmla="*/ 429 w 498"/>
                <a:gd name="T63" fmla="*/ 427 h 619"/>
                <a:gd name="T64" fmla="*/ 486 w 498"/>
                <a:gd name="T65" fmla="*/ 329 h 619"/>
                <a:gd name="T66" fmla="*/ 249 w 498"/>
                <a:gd name="T67" fmla="*/ 489 h 619"/>
                <a:gd name="T68" fmla="*/ 289 w 498"/>
                <a:gd name="T69" fmla="*/ 529 h 619"/>
                <a:gd name="T70" fmla="*/ 249 w 498"/>
                <a:gd name="T71" fmla="*/ 569 h 619"/>
                <a:gd name="T72" fmla="*/ 208 w 498"/>
                <a:gd name="T73" fmla="*/ 529 h 619"/>
                <a:gd name="T74" fmla="*/ 249 w 498"/>
                <a:gd name="T75" fmla="*/ 489 h 619"/>
                <a:gd name="T76" fmla="*/ 128 w 498"/>
                <a:gd name="T77" fmla="*/ 349 h 619"/>
                <a:gd name="T78" fmla="*/ 88 w 498"/>
                <a:gd name="T79" fmla="*/ 389 h 619"/>
                <a:gd name="T80" fmla="*/ 48 w 498"/>
                <a:gd name="T81" fmla="*/ 349 h 619"/>
                <a:gd name="T82" fmla="*/ 88 w 498"/>
                <a:gd name="T83" fmla="*/ 309 h 619"/>
                <a:gd name="T84" fmla="*/ 128 w 498"/>
                <a:gd name="T85" fmla="*/ 349 h 619"/>
                <a:gd name="T86" fmla="*/ 208 w 498"/>
                <a:gd name="T87" fmla="*/ 89 h 619"/>
                <a:gd name="T88" fmla="*/ 249 w 498"/>
                <a:gd name="T89" fmla="*/ 49 h 619"/>
                <a:gd name="T90" fmla="*/ 289 w 498"/>
                <a:gd name="T91" fmla="*/ 89 h 619"/>
                <a:gd name="T92" fmla="*/ 249 w 498"/>
                <a:gd name="T93" fmla="*/ 129 h 619"/>
                <a:gd name="T94" fmla="*/ 208 w 498"/>
                <a:gd name="T95" fmla="*/ 89 h 619"/>
                <a:gd name="T96" fmla="*/ 409 w 498"/>
                <a:gd name="T97" fmla="*/ 389 h 619"/>
                <a:gd name="T98" fmla="*/ 369 w 498"/>
                <a:gd name="T99" fmla="*/ 349 h 619"/>
                <a:gd name="T100" fmla="*/ 409 w 498"/>
                <a:gd name="T101" fmla="*/ 309 h 619"/>
                <a:gd name="T102" fmla="*/ 449 w 498"/>
                <a:gd name="T103" fmla="*/ 349 h 619"/>
                <a:gd name="T104" fmla="*/ 409 w 498"/>
                <a:gd name="T105" fmla="*/ 38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619">
                  <a:moveTo>
                    <a:pt x="486" y="329"/>
                  </a:moveTo>
                  <a:cubicBezTo>
                    <a:pt x="479" y="301"/>
                    <a:pt x="457" y="279"/>
                    <a:pt x="429" y="272"/>
                  </a:cubicBezTo>
                  <a:lnTo>
                    <a:pt x="429" y="209"/>
                  </a:lnTo>
                  <a:cubicBezTo>
                    <a:pt x="429" y="198"/>
                    <a:pt x="420" y="189"/>
                    <a:pt x="409" y="189"/>
                  </a:cubicBezTo>
                  <a:lnTo>
                    <a:pt x="269" y="189"/>
                  </a:lnTo>
                  <a:lnTo>
                    <a:pt x="269" y="166"/>
                  </a:lnTo>
                  <a:cubicBezTo>
                    <a:pt x="311" y="155"/>
                    <a:pt x="337" y="111"/>
                    <a:pt x="326" y="68"/>
                  </a:cubicBezTo>
                  <a:cubicBezTo>
                    <a:pt x="315" y="25"/>
                    <a:pt x="271" y="0"/>
                    <a:pt x="229" y="11"/>
                  </a:cubicBezTo>
                  <a:cubicBezTo>
                    <a:pt x="186" y="22"/>
                    <a:pt x="160" y="66"/>
                    <a:pt x="171" y="108"/>
                  </a:cubicBezTo>
                  <a:cubicBezTo>
                    <a:pt x="178" y="137"/>
                    <a:pt x="200" y="159"/>
                    <a:pt x="229" y="166"/>
                  </a:cubicBezTo>
                  <a:lnTo>
                    <a:pt x="229" y="189"/>
                  </a:lnTo>
                  <a:lnTo>
                    <a:pt x="88" y="189"/>
                  </a:lnTo>
                  <a:cubicBezTo>
                    <a:pt x="77" y="189"/>
                    <a:pt x="68" y="198"/>
                    <a:pt x="68" y="209"/>
                  </a:cubicBezTo>
                  <a:lnTo>
                    <a:pt x="68" y="272"/>
                  </a:lnTo>
                  <a:cubicBezTo>
                    <a:pt x="26" y="283"/>
                    <a:pt x="0" y="326"/>
                    <a:pt x="11" y="369"/>
                  </a:cubicBezTo>
                  <a:cubicBezTo>
                    <a:pt x="18" y="397"/>
                    <a:pt x="40" y="419"/>
                    <a:pt x="68" y="426"/>
                  </a:cubicBezTo>
                  <a:lnTo>
                    <a:pt x="68" y="529"/>
                  </a:lnTo>
                  <a:cubicBezTo>
                    <a:pt x="68" y="540"/>
                    <a:pt x="77" y="549"/>
                    <a:pt x="88" y="549"/>
                  </a:cubicBezTo>
                  <a:lnTo>
                    <a:pt x="171" y="549"/>
                  </a:lnTo>
                  <a:cubicBezTo>
                    <a:pt x="182" y="592"/>
                    <a:pt x="226" y="618"/>
                    <a:pt x="269" y="607"/>
                  </a:cubicBezTo>
                  <a:cubicBezTo>
                    <a:pt x="312" y="596"/>
                    <a:pt x="337" y="552"/>
                    <a:pt x="326" y="509"/>
                  </a:cubicBezTo>
                  <a:cubicBezTo>
                    <a:pt x="315" y="466"/>
                    <a:pt x="272" y="441"/>
                    <a:pt x="229" y="452"/>
                  </a:cubicBezTo>
                  <a:cubicBezTo>
                    <a:pt x="201" y="459"/>
                    <a:pt x="179" y="481"/>
                    <a:pt x="171" y="509"/>
                  </a:cubicBezTo>
                  <a:lnTo>
                    <a:pt x="108" y="509"/>
                  </a:lnTo>
                  <a:lnTo>
                    <a:pt x="108" y="426"/>
                  </a:lnTo>
                  <a:cubicBezTo>
                    <a:pt x="151" y="416"/>
                    <a:pt x="177" y="372"/>
                    <a:pt x="166" y="329"/>
                  </a:cubicBezTo>
                  <a:cubicBezTo>
                    <a:pt x="159" y="301"/>
                    <a:pt x="137" y="279"/>
                    <a:pt x="108" y="272"/>
                  </a:cubicBezTo>
                  <a:lnTo>
                    <a:pt x="108" y="229"/>
                  </a:lnTo>
                  <a:lnTo>
                    <a:pt x="389" y="229"/>
                  </a:lnTo>
                  <a:lnTo>
                    <a:pt x="389" y="272"/>
                  </a:lnTo>
                  <a:cubicBezTo>
                    <a:pt x="346" y="283"/>
                    <a:pt x="320" y="327"/>
                    <a:pt x="331" y="369"/>
                  </a:cubicBezTo>
                  <a:cubicBezTo>
                    <a:pt x="342" y="412"/>
                    <a:pt x="386" y="438"/>
                    <a:pt x="429" y="427"/>
                  </a:cubicBezTo>
                  <a:cubicBezTo>
                    <a:pt x="472" y="416"/>
                    <a:pt x="497" y="372"/>
                    <a:pt x="486" y="329"/>
                  </a:cubicBezTo>
                  <a:close/>
                  <a:moveTo>
                    <a:pt x="249" y="489"/>
                  </a:moveTo>
                  <a:cubicBezTo>
                    <a:pt x="271" y="489"/>
                    <a:pt x="289" y="507"/>
                    <a:pt x="289" y="529"/>
                  </a:cubicBezTo>
                  <a:cubicBezTo>
                    <a:pt x="289" y="551"/>
                    <a:pt x="271" y="569"/>
                    <a:pt x="249" y="569"/>
                  </a:cubicBezTo>
                  <a:cubicBezTo>
                    <a:pt x="226" y="569"/>
                    <a:pt x="208" y="551"/>
                    <a:pt x="208" y="529"/>
                  </a:cubicBezTo>
                  <a:cubicBezTo>
                    <a:pt x="208" y="507"/>
                    <a:pt x="226" y="489"/>
                    <a:pt x="249" y="489"/>
                  </a:cubicBezTo>
                  <a:close/>
                  <a:moveTo>
                    <a:pt x="128" y="349"/>
                  </a:moveTo>
                  <a:cubicBezTo>
                    <a:pt x="128" y="371"/>
                    <a:pt x="110" y="389"/>
                    <a:pt x="88" y="389"/>
                  </a:cubicBezTo>
                  <a:cubicBezTo>
                    <a:pt x="66" y="389"/>
                    <a:pt x="48" y="371"/>
                    <a:pt x="48" y="349"/>
                  </a:cubicBezTo>
                  <a:cubicBezTo>
                    <a:pt x="48" y="327"/>
                    <a:pt x="66" y="309"/>
                    <a:pt x="88" y="309"/>
                  </a:cubicBezTo>
                  <a:cubicBezTo>
                    <a:pt x="110" y="309"/>
                    <a:pt x="128" y="327"/>
                    <a:pt x="128" y="349"/>
                  </a:cubicBezTo>
                  <a:close/>
                  <a:moveTo>
                    <a:pt x="208" y="89"/>
                  </a:moveTo>
                  <a:cubicBezTo>
                    <a:pt x="208" y="67"/>
                    <a:pt x="226" y="49"/>
                    <a:pt x="249" y="49"/>
                  </a:cubicBezTo>
                  <a:cubicBezTo>
                    <a:pt x="271" y="49"/>
                    <a:pt x="289" y="67"/>
                    <a:pt x="289" y="89"/>
                  </a:cubicBezTo>
                  <a:cubicBezTo>
                    <a:pt x="289" y="111"/>
                    <a:pt x="271" y="129"/>
                    <a:pt x="249" y="129"/>
                  </a:cubicBezTo>
                  <a:cubicBezTo>
                    <a:pt x="226" y="129"/>
                    <a:pt x="208" y="111"/>
                    <a:pt x="208" y="89"/>
                  </a:cubicBezTo>
                  <a:close/>
                  <a:moveTo>
                    <a:pt x="409" y="389"/>
                  </a:moveTo>
                  <a:cubicBezTo>
                    <a:pt x="387" y="389"/>
                    <a:pt x="369" y="371"/>
                    <a:pt x="369" y="349"/>
                  </a:cubicBezTo>
                  <a:cubicBezTo>
                    <a:pt x="369" y="327"/>
                    <a:pt x="387" y="309"/>
                    <a:pt x="409" y="309"/>
                  </a:cubicBezTo>
                  <a:cubicBezTo>
                    <a:pt x="431" y="309"/>
                    <a:pt x="449" y="327"/>
                    <a:pt x="449" y="349"/>
                  </a:cubicBezTo>
                  <a:cubicBezTo>
                    <a:pt x="449" y="371"/>
                    <a:pt x="431" y="389"/>
                    <a:pt x="409" y="38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6" name="Freeform 224">
              <a:extLst>
                <a:ext uri="{FF2B5EF4-FFF2-40B4-BE49-F238E27FC236}">
                  <a16:creationId xmlns:a16="http://schemas.microsoft.com/office/drawing/2014/main" xmlns="" id="{EBEE0E5E-0775-5C44-A2F7-EC4A1FFB9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13" y="2515168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7" name="Freeform 225">
              <a:extLst>
                <a:ext uri="{FF2B5EF4-FFF2-40B4-BE49-F238E27FC236}">
                  <a16:creationId xmlns:a16="http://schemas.microsoft.com/office/drawing/2014/main" xmlns="" id="{5E7750C6-4310-204B-9F0A-48005478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2515168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8" name="Freeform 226">
              <a:extLst>
                <a:ext uri="{FF2B5EF4-FFF2-40B4-BE49-F238E27FC236}">
                  <a16:creationId xmlns:a16="http://schemas.microsoft.com/office/drawing/2014/main" xmlns="" id="{D90DBC46-4774-9042-9E3B-618F8AC6E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2608959"/>
              <a:ext cx="22815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9" name="Freeform 227">
              <a:extLst>
                <a:ext uri="{FF2B5EF4-FFF2-40B4-BE49-F238E27FC236}">
                  <a16:creationId xmlns:a16="http://schemas.microsoft.com/office/drawing/2014/main" xmlns="" id="{E124ADD0-58F3-FB43-9076-BE7F3BBEA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2563330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386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4" grpId="0" animBg="1"/>
      <p:bldP spid="395" grpId="0" animBg="1"/>
      <p:bldP spid="396" grpId="0" animBg="1"/>
      <p:bldP spid="397" grpId="0" animBg="1"/>
      <p:bldP spid="25" grpId="0"/>
      <p:bldP spid="26" grpId="0"/>
      <p:bldP spid="27" grpId="0"/>
      <p:bldP spid="28" grpId="0"/>
      <p:bldP spid="12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dirty="0" smtClean="0"/>
              <a:t>Patrimoniul imobiliar al TRM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DF0CEF0F-AFF8-8547-92EF-C38B33C03634}"/>
              </a:ext>
            </a:extLst>
          </p:cNvPr>
          <p:cNvGraphicFramePr/>
          <p:nvPr>
            <p:extLst/>
          </p:nvPr>
        </p:nvGraphicFramePr>
        <p:xfrm>
          <a:off x="1614700" y="1831968"/>
          <a:ext cx="5995999" cy="399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4F6FE3F-5E13-B148-9967-1CE4CD465892}"/>
              </a:ext>
            </a:extLst>
          </p:cNvPr>
          <p:cNvSpPr/>
          <p:nvPr/>
        </p:nvSpPr>
        <p:spPr>
          <a:xfrm>
            <a:off x="6333528" y="3581329"/>
            <a:ext cx="2731912" cy="487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2800" spc="38" dirty="0" smtClean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Radiodifuziune</a:t>
            </a:r>
          </a:p>
          <a:p>
            <a:pPr algn="ctr"/>
            <a:r>
              <a:rPr lang="x-none" sz="2800" spc="38" dirty="0" smtClean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13,198 m2</a:t>
            </a:r>
          </a:p>
          <a:p>
            <a:pPr algn="ctr"/>
            <a:endParaRPr lang="en-US" sz="2800" spc="38" dirty="0">
              <a:solidFill>
                <a:schemeClr val="accent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22C6FE2-5134-7B45-B04F-405572BBAB9B}"/>
              </a:ext>
            </a:extLst>
          </p:cNvPr>
          <p:cNvSpPr/>
          <p:nvPr/>
        </p:nvSpPr>
        <p:spPr>
          <a:xfrm>
            <a:off x="6168197" y="4139402"/>
            <a:ext cx="2810471" cy="27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x-none" sz="1200" spc="38" dirty="0" smtClean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dintre care 1,827 m2 de studiouri</a:t>
            </a:r>
            <a:endParaRPr lang="en-US" sz="1200" spc="38" dirty="0">
              <a:solidFill>
                <a:schemeClr val="accent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E5744A4-FDD1-2945-9771-5EC24DC2285E}"/>
              </a:ext>
            </a:extLst>
          </p:cNvPr>
          <p:cNvSpPr/>
          <p:nvPr/>
        </p:nvSpPr>
        <p:spPr>
          <a:xfrm>
            <a:off x="396614" y="3426788"/>
            <a:ext cx="2222249" cy="338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2800" spc="38" dirty="0" smtClean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Televiziune</a:t>
            </a:r>
          </a:p>
          <a:p>
            <a:pPr algn="ctr"/>
            <a:r>
              <a:rPr lang="x-none" sz="2800" spc="38" dirty="0" smtClean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28,629 m</a:t>
            </a:r>
            <a:r>
              <a:rPr lang="x-none" sz="2800" spc="38" baseline="30000" dirty="0" smtClean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2800" spc="38" baseline="30000" dirty="0">
              <a:solidFill>
                <a:schemeClr val="accent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78600FC-9451-2B46-B95E-838DB8F85F97}"/>
              </a:ext>
            </a:extLst>
          </p:cNvPr>
          <p:cNvSpPr/>
          <p:nvPr/>
        </p:nvSpPr>
        <p:spPr>
          <a:xfrm>
            <a:off x="246731" y="4139402"/>
            <a:ext cx="2436173" cy="236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x-none" sz="1200" spc="38" dirty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r>
              <a:rPr lang="x-none" sz="1200" spc="38" dirty="0" smtClean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intre care 1,115 m2 de studiouri</a:t>
            </a:r>
            <a:endParaRPr lang="en-US" sz="1200" spc="38" dirty="0">
              <a:solidFill>
                <a:schemeClr val="accent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12575B7-B7A1-574B-AA3C-1A804B10EF66}"/>
              </a:ext>
            </a:extLst>
          </p:cNvPr>
          <p:cNvSpPr/>
          <p:nvPr/>
        </p:nvSpPr>
        <p:spPr>
          <a:xfrm>
            <a:off x="3216386" y="3326545"/>
            <a:ext cx="2827612" cy="47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3600" spc="38" dirty="0" smtClean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42,154.0 m</a:t>
            </a:r>
            <a:r>
              <a:rPr lang="x-none" sz="3600" spc="38" baseline="30000" dirty="0" smtClean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3600" spc="38" baseline="30000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A4274B5-61C8-D14E-937B-FA5205AA1EAA}"/>
              </a:ext>
            </a:extLst>
          </p:cNvPr>
          <p:cNvSpPr/>
          <p:nvPr/>
        </p:nvSpPr>
        <p:spPr>
          <a:xfrm>
            <a:off x="3343658" y="3797927"/>
            <a:ext cx="2538082" cy="47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1350" spc="38" dirty="0" smtClean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Spații de imobil/clădiri</a:t>
            </a:r>
            <a:endParaRPr lang="en-US" sz="1350" spc="38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6150" y="6210300"/>
            <a:ext cx="1609725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dirty="0" smtClean="0"/>
              <a:t>Gestionarea arhivelor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sz="1200" dirty="0"/>
              <a:t>s</a:t>
            </a:r>
            <a:r>
              <a:rPr lang="x-none" sz="1200" dirty="0" smtClean="0"/>
              <a:t>ituația la data de 20 decembrie 2017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DFD7F3C-B5B4-FD45-BFBE-C02A8D88397A}"/>
              </a:ext>
            </a:extLst>
          </p:cNvPr>
          <p:cNvSpPr/>
          <p:nvPr/>
        </p:nvSpPr>
        <p:spPr>
          <a:xfrm>
            <a:off x="573874" y="3402343"/>
            <a:ext cx="547055" cy="547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/>
              <a:t>2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B1B446-9A13-FF49-8C27-2BB8E4DAD368}"/>
              </a:ext>
            </a:extLst>
          </p:cNvPr>
          <p:cNvSpPr/>
          <p:nvPr/>
        </p:nvSpPr>
        <p:spPr>
          <a:xfrm>
            <a:off x="1120929" y="3554413"/>
            <a:ext cx="3365346" cy="239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Durata fonogramelor – 15,608 ore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204EE8-9229-4E49-9181-A3BBE712A24F}"/>
              </a:ext>
            </a:extLst>
          </p:cNvPr>
          <p:cNvSpPr/>
          <p:nvPr/>
        </p:nvSpPr>
        <p:spPr>
          <a:xfrm>
            <a:off x="5394233" y="3554622"/>
            <a:ext cx="3174696" cy="239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Ore de materiale video – 4,000</a:t>
            </a:r>
          </a:p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(8,070 unități)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3" name="Freeform 129">
            <a:extLst>
              <a:ext uri="{FF2B5EF4-FFF2-40B4-BE49-F238E27FC236}">
                <a16:creationId xmlns:a16="http://schemas.microsoft.com/office/drawing/2014/main" xmlns="" id="{9F039367-5AD8-DC48-88ED-DA04A16C931A}"/>
              </a:ext>
            </a:extLst>
          </p:cNvPr>
          <p:cNvSpPr>
            <a:spLocks noEditPoints="1"/>
          </p:cNvSpPr>
          <p:nvPr/>
        </p:nvSpPr>
        <p:spPr bwMode="auto">
          <a:xfrm>
            <a:off x="5112111" y="3523702"/>
            <a:ext cx="304338" cy="304337"/>
          </a:xfrm>
          <a:custGeom>
            <a:avLst/>
            <a:gdLst>
              <a:gd name="T0" fmla="*/ 24 w 176"/>
              <a:gd name="T1" fmla="*/ 60 h 176"/>
              <a:gd name="T2" fmla="*/ 48 w 176"/>
              <a:gd name="T3" fmla="*/ 60 h 176"/>
              <a:gd name="T4" fmla="*/ 36 w 176"/>
              <a:gd name="T5" fmla="*/ 64 h 176"/>
              <a:gd name="T6" fmla="*/ 36 w 176"/>
              <a:gd name="T7" fmla="*/ 56 h 176"/>
              <a:gd name="T8" fmla="*/ 36 w 176"/>
              <a:gd name="T9" fmla="*/ 64 h 176"/>
              <a:gd name="T10" fmla="*/ 87 w 176"/>
              <a:gd name="T11" fmla="*/ 111 h 176"/>
              <a:gd name="T12" fmla="*/ 96 w 176"/>
              <a:gd name="T13" fmla="*/ 100 h 176"/>
              <a:gd name="T14" fmla="*/ 89 w 176"/>
              <a:gd name="T15" fmla="*/ 97 h 176"/>
              <a:gd name="T16" fmla="*/ 80 w 176"/>
              <a:gd name="T17" fmla="*/ 108 h 176"/>
              <a:gd name="T18" fmla="*/ 175 w 176"/>
              <a:gd name="T19" fmla="*/ 81 h 176"/>
              <a:gd name="T20" fmla="*/ 92 w 176"/>
              <a:gd name="T21" fmla="*/ 0 h 176"/>
              <a:gd name="T22" fmla="*/ 24 w 176"/>
              <a:gd name="T23" fmla="*/ 12 h 176"/>
              <a:gd name="T24" fmla="*/ 32 w 176"/>
              <a:gd name="T25" fmla="*/ 12 h 176"/>
              <a:gd name="T26" fmla="*/ 90 w 176"/>
              <a:gd name="T27" fmla="*/ 8 h 176"/>
              <a:gd name="T28" fmla="*/ 157 w 176"/>
              <a:gd name="T29" fmla="*/ 93 h 176"/>
              <a:gd name="T30" fmla="*/ 160 w 176"/>
              <a:gd name="T31" fmla="*/ 100 h 176"/>
              <a:gd name="T32" fmla="*/ 175 w 176"/>
              <a:gd name="T33" fmla="*/ 87 h 176"/>
              <a:gd name="T34" fmla="*/ 175 w 176"/>
              <a:gd name="T35" fmla="*/ 81 h 176"/>
              <a:gd name="T36" fmla="*/ 68 w 176"/>
              <a:gd name="T37" fmla="*/ 128 h 176"/>
              <a:gd name="T38" fmla="*/ 75 w 176"/>
              <a:gd name="T39" fmla="*/ 123 h 176"/>
              <a:gd name="T40" fmla="*/ 72 w 176"/>
              <a:gd name="T41" fmla="*/ 116 h 176"/>
              <a:gd name="T42" fmla="*/ 65 w 176"/>
              <a:gd name="T43" fmla="*/ 121 h 176"/>
              <a:gd name="T44" fmla="*/ 71 w 176"/>
              <a:gd name="T45" fmla="*/ 25 h 176"/>
              <a:gd name="T46" fmla="*/ 12 w 176"/>
              <a:gd name="T47" fmla="*/ 24 h 176"/>
              <a:gd name="T48" fmla="*/ 0 w 176"/>
              <a:gd name="T49" fmla="*/ 92 h 176"/>
              <a:gd name="T50" fmla="*/ 81 w 176"/>
              <a:gd name="T51" fmla="*/ 175 h 176"/>
              <a:gd name="T52" fmla="*/ 87 w 176"/>
              <a:gd name="T53" fmla="*/ 175 h 176"/>
              <a:gd name="T54" fmla="*/ 152 w 176"/>
              <a:gd name="T55" fmla="*/ 108 h 176"/>
              <a:gd name="T56" fmla="*/ 71 w 176"/>
              <a:gd name="T57" fmla="*/ 25 h 176"/>
              <a:gd name="T58" fmla="*/ 8 w 176"/>
              <a:gd name="T59" fmla="*/ 90 h 176"/>
              <a:gd name="T60" fmla="*/ 12 w 176"/>
              <a:gd name="T61" fmla="*/ 32 h 176"/>
              <a:gd name="T62" fmla="*/ 142 w 176"/>
              <a:gd name="T63" fmla="*/ 108 h 176"/>
              <a:gd name="T64" fmla="*/ 84 w 176"/>
              <a:gd name="T65" fmla="*/ 144 h 176"/>
              <a:gd name="T66" fmla="*/ 103 w 176"/>
              <a:gd name="T67" fmla="*/ 127 h 176"/>
              <a:gd name="T68" fmla="*/ 100 w 176"/>
              <a:gd name="T69" fmla="*/ 120 h 176"/>
              <a:gd name="T70" fmla="*/ 81 w 176"/>
              <a:gd name="T71" fmla="*/ 137 h 176"/>
              <a:gd name="T72" fmla="*/ 84 w 176"/>
              <a:gd name="T7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29" y="48"/>
                  <a:pt x="24" y="53"/>
                  <a:pt x="24" y="60"/>
                </a:cubicBezTo>
                <a:cubicBezTo>
                  <a:pt x="24" y="67"/>
                  <a:pt x="29" y="72"/>
                  <a:pt x="36" y="72"/>
                </a:cubicBezTo>
                <a:cubicBezTo>
                  <a:pt x="43" y="72"/>
                  <a:pt x="48" y="67"/>
                  <a:pt x="48" y="60"/>
                </a:cubicBezTo>
                <a:cubicBezTo>
                  <a:pt x="48" y="53"/>
                  <a:pt x="43" y="48"/>
                  <a:pt x="36" y="48"/>
                </a:cubicBezTo>
                <a:moveTo>
                  <a:pt x="36" y="64"/>
                </a:moveTo>
                <a:cubicBezTo>
                  <a:pt x="34" y="64"/>
                  <a:pt x="32" y="62"/>
                  <a:pt x="32" y="60"/>
                </a:cubicBezTo>
                <a:cubicBezTo>
                  <a:pt x="32" y="58"/>
                  <a:pt x="34" y="56"/>
                  <a:pt x="36" y="56"/>
                </a:cubicBezTo>
                <a:cubicBezTo>
                  <a:pt x="38" y="56"/>
                  <a:pt x="40" y="58"/>
                  <a:pt x="40" y="60"/>
                </a:cubicBezTo>
                <a:cubicBezTo>
                  <a:pt x="40" y="62"/>
                  <a:pt x="38" y="64"/>
                  <a:pt x="36" y="64"/>
                </a:cubicBezTo>
                <a:moveTo>
                  <a:pt x="84" y="112"/>
                </a:moveTo>
                <a:cubicBezTo>
                  <a:pt x="85" y="112"/>
                  <a:pt x="86" y="112"/>
                  <a:pt x="87" y="111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6" y="101"/>
                  <a:pt x="96" y="100"/>
                </a:cubicBezTo>
                <a:cubicBezTo>
                  <a:pt x="96" y="98"/>
                  <a:pt x="94" y="96"/>
                  <a:pt x="92" y="96"/>
                </a:cubicBezTo>
                <a:cubicBezTo>
                  <a:pt x="91" y="96"/>
                  <a:pt x="90" y="96"/>
                  <a:pt x="89" y="97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6"/>
                  <a:pt x="80" y="107"/>
                  <a:pt x="80" y="108"/>
                </a:cubicBezTo>
                <a:cubicBezTo>
                  <a:pt x="80" y="110"/>
                  <a:pt x="82" y="112"/>
                  <a:pt x="84" y="112"/>
                </a:cubicBezTo>
                <a:moveTo>
                  <a:pt x="175" y="81"/>
                </a:moveTo>
                <a:cubicBezTo>
                  <a:pt x="95" y="1"/>
                  <a:pt x="95" y="1"/>
                  <a:pt x="95" y="1"/>
                </a:cubicBezTo>
                <a:cubicBezTo>
                  <a:pt x="94" y="0"/>
                  <a:pt x="93" y="0"/>
                  <a:pt x="9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4"/>
                  <a:pt x="26" y="16"/>
                  <a:pt x="28" y="16"/>
                </a:cubicBezTo>
                <a:cubicBezTo>
                  <a:pt x="30" y="16"/>
                  <a:pt x="32" y="14"/>
                  <a:pt x="32" y="12"/>
                </a:cubicBezTo>
                <a:cubicBezTo>
                  <a:pt x="32" y="10"/>
                  <a:pt x="34" y="8"/>
                  <a:pt x="36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56" y="94"/>
                  <a:pt x="156" y="95"/>
                  <a:pt x="156" y="96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161" y="100"/>
                  <a:pt x="162" y="100"/>
                  <a:pt x="163" y="99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6" y="86"/>
                  <a:pt x="176" y="85"/>
                  <a:pt x="176" y="84"/>
                </a:cubicBezTo>
                <a:cubicBezTo>
                  <a:pt x="176" y="83"/>
                  <a:pt x="176" y="82"/>
                  <a:pt x="175" y="81"/>
                </a:cubicBezTo>
                <a:moveTo>
                  <a:pt x="64" y="124"/>
                </a:moveTo>
                <a:cubicBezTo>
                  <a:pt x="64" y="126"/>
                  <a:pt x="66" y="128"/>
                  <a:pt x="68" y="128"/>
                </a:cubicBezTo>
                <a:cubicBezTo>
                  <a:pt x="69" y="128"/>
                  <a:pt x="70" y="128"/>
                  <a:pt x="71" y="127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6" y="122"/>
                  <a:pt x="76" y="121"/>
                  <a:pt x="76" y="120"/>
                </a:cubicBezTo>
                <a:cubicBezTo>
                  <a:pt x="76" y="118"/>
                  <a:pt x="74" y="116"/>
                  <a:pt x="72" y="116"/>
                </a:cubicBezTo>
                <a:cubicBezTo>
                  <a:pt x="71" y="116"/>
                  <a:pt x="70" y="116"/>
                  <a:pt x="69" y="117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4" y="122"/>
                  <a:pt x="64" y="123"/>
                  <a:pt x="64" y="124"/>
                </a:cubicBezTo>
                <a:moveTo>
                  <a:pt x="71" y="25"/>
                </a:moveTo>
                <a:cubicBezTo>
                  <a:pt x="70" y="24"/>
                  <a:pt x="69" y="24"/>
                  <a:pt x="6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29"/>
                  <a:pt x="0" y="3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3"/>
                  <a:pt x="0" y="94"/>
                  <a:pt x="1" y="95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2" y="176"/>
                  <a:pt x="83" y="176"/>
                  <a:pt x="84" y="176"/>
                </a:cubicBezTo>
                <a:cubicBezTo>
                  <a:pt x="85" y="176"/>
                  <a:pt x="86" y="176"/>
                  <a:pt x="87" y="175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2" y="110"/>
                  <a:pt x="152" y="109"/>
                  <a:pt x="152" y="108"/>
                </a:cubicBezTo>
                <a:cubicBezTo>
                  <a:pt x="152" y="107"/>
                  <a:pt x="152" y="106"/>
                  <a:pt x="151" y="105"/>
                </a:cubicBezTo>
                <a:lnTo>
                  <a:pt x="71" y="25"/>
                </a:lnTo>
                <a:close/>
                <a:moveTo>
                  <a:pt x="84" y="166"/>
                </a:moveTo>
                <a:cubicBezTo>
                  <a:pt x="8" y="90"/>
                  <a:pt x="8" y="90"/>
                  <a:pt x="8" y="9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142" y="108"/>
                  <a:pt x="142" y="108"/>
                  <a:pt x="142" y="108"/>
                </a:cubicBezTo>
                <a:lnTo>
                  <a:pt x="84" y="166"/>
                </a:lnTo>
                <a:close/>
                <a:moveTo>
                  <a:pt x="84" y="144"/>
                </a:moveTo>
                <a:cubicBezTo>
                  <a:pt x="85" y="144"/>
                  <a:pt x="86" y="144"/>
                  <a:pt x="87" y="143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4" y="126"/>
                  <a:pt x="104" y="125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99" y="120"/>
                  <a:pt x="98" y="120"/>
                  <a:pt x="97" y="12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0" y="138"/>
                  <a:pt x="80" y="139"/>
                  <a:pt x="80" y="140"/>
                </a:cubicBezTo>
                <a:cubicBezTo>
                  <a:pt x="80" y="142"/>
                  <a:pt x="82" y="144"/>
                  <a:pt x="84" y="14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5FC0327-3B91-9A4D-AFE7-6F092268C793}"/>
              </a:ext>
            </a:extLst>
          </p:cNvPr>
          <p:cNvSpPr/>
          <p:nvPr/>
        </p:nvSpPr>
        <p:spPr>
          <a:xfrm>
            <a:off x="573874" y="4326285"/>
            <a:ext cx="547055" cy="547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/>
              <a:t>3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60A15D8-140F-EC49-9400-42C638252606}"/>
              </a:ext>
            </a:extLst>
          </p:cNvPr>
          <p:cNvSpPr/>
          <p:nvPr/>
        </p:nvSpPr>
        <p:spPr>
          <a:xfrm>
            <a:off x="1120928" y="4537704"/>
            <a:ext cx="3242713" cy="16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Durata fondului vorbit  - 290,539 ore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8CE4925-0B9C-5145-9920-94C6906AD442}"/>
              </a:ext>
            </a:extLst>
          </p:cNvPr>
          <p:cNvSpPr/>
          <p:nvPr/>
        </p:nvSpPr>
        <p:spPr>
          <a:xfrm>
            <a:off x="4686272" y="4297746"/>
            <a:ext cx="547055" cy="547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/>
              <a:t>3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0F92F95-25B1-7E4D-B9AE-25C07B958DB0}"/>
              </a:ext>
            </a:extLst>
          </p:cNvPr>
          <p:cNvSpPr/>
          <p:nvPr/>
        </p:nvSpPr>
        <p:spPr>
          <a:xfrm>
            <a:off x="5342744" y="4660885"/>
            <a:ext cx="3801256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Cea mai veche peliculă (film) datează din anul 1936</a:t>
            </a:r>
          </a:p>
          <a:p>
            <a:pPr>
              <a:spcAft>
                <a:spcPts val="600"/>
              </a:spcAft>
            </a:pPr>
            <a:r>
              <a:rPr lang="x-none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Cea mai veche înregistrare video datează din anul 1982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15DF3C6-AF09-F247-9105-8FE04A134C8A}"/>
              </a:ext>
            </a:extLst>
          </p:cNvPr>
          <p:cNvSpPr/>
          <p:nvPr/>
        </p:nvSpPr>
        <p:spPr>
          <a:xfrm>
            <a:off x="1116367" y="2616583"/>
            <a:ext cx="3365346" cy="266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Fonograme muzicale – 89,629 buc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838B56C-A3C2-B447-ADBE-66AC355671BE}"/>
              </a:ext>
            </a:extLst>
          </p:cNvPr>
          <p:cNvSpPr/>
          <p:nvPr/>
        </p:nvSpPr>
        <p:spPr>
          <a:xfrm>
            <a:off x="573874" y="2492929"/>
            <a:ext cx="547055" cy="547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/>
              <a:t>1</a:t>
            </a: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4DD55CF-7F2A-F64E-8888-8FE12EFA8C02}"/>
              </a:ext>
            </a:extLst>
          </p:cNvPr>
          <p:cNvSpPr/>
          <p:nvPr/>
        </p:nvSpPr>
        <p:spPr>
          <a:xfrm>
            <a:off x="5394233" y="2653731"/>
            <a:ext cx="2959192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Ore de film – 3,710 </a:t>
            </a:r>
          </a:p>
          <a:p>
            <a:pPr>
              <a:spcAft>
                <a:spcPts val="600"/>
              </a:spcAft>
            </a:pPr>
            <a:r>
              <a:rPr lang="x-non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(5,585 unități)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DBAAD1C-BF9F-E549-A8FB-21958A425859}"/>
              </a:ext>
            </a:extLst>
          </p:cNvPr>
          <p:cNvSpPr/>
          <p:nvPr/>
        </p:nvSpPr>
        <p:spPr>
          <a:xfrm>
            <a:off x="4655517" y="2486430"/>
            <a:ext cx="547055" cy="547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/>
              <a:t>1</a:t>
            </a:r>
            <a:endParaRPr lang="en-US" sz="20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E8C0E3D-842B-5047-B040-70FD02AE82F2}"/>
              </a:ext>
            </a:extLst>
          </p:cNvPr>
          <p:cNvCxnSpPr>
            <a:cxnSpLocks/>
          </p:cNvCxnSpPr>
          <p:nvPr/>
        </p:nvCxnSpPr>
        <p:spPr>
          <a:xfrm>
            <a:off x="4463855" y="1725017"/>
            <a:ext cx="0" cy="3428008"/>
          </a:xfrm>
          <a:prstGeom prst="line">
            <a:avLst/>
          </a:prstGeom>
          <a:ln>
            <a:gradFill>
              <a:gsLst>
                <a:gs pos="0">
                  <a:schemeClr val="tx1">
                    <a:alpha val="0"/>
                  </a:schemeClr>
                </a:gs>
                <a:gs pos="5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 txBox="1">
            <a:spLocks/>
          </p:cNvSpPr>
          <p:nvPr/>
        </p:nvSpPr>
        <p:spPr>
          <a:xfrm>
            <a:off x="345284" y="1706851"/>
            <a:ext cx="3893341" cy="508861"/>
          </a:xfrm>
          <a:prstGeom prst="rect">
            <a:avLst/>
          </a:prstGeom>
        </p:spPr>
        <p:txBody>
          <a:bodyPr anchor="ctr"/>
          <a:lstStyle>
            <a:lvl1pPr marL="0" indent="0" algn="ctr" defTabSz="862152" rtl="0" eaLnBrk="1" latinLnBrk="0" hangingPunct="1">
              <a:lnSpc>
                <a:spcPct val="100000"/>
              </a:lnSpc>
              <a:spcBef>
                <a:spcPts val="943"/>
              </a:spcBef>
              <a:buFont typeface="Arial" panose="020B0604020202020204" pitchFamily="34" charset="0"/>
              <a:buNone/>
              <a:defRPr sz="3001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42968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35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8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02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869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0918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994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3070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4146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Fondul Radio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DD941326-DEEA-E344-A92C-60B57F2465E4}"/>
              </a:ext>
            </a:extLst>
          </p:cNvPr>
          <p:cNvSpPr txBox="1">
            <a:spLocks/>
          </p:cNvSpPr>
          <p:nvPr/>
        </p:nvSpPr>
        <p:spPr>
          <a:xfrm>
            <a:off x="4556695" y="1725017"/>
            <a:ext cx="3893341" cy="508861"/>
          </a:xfrm>
          <a:prstGeom prst="rect">
            <a:avLst/>
          </a:prstGeom>
        </p:spPr>
        <p:txBody>
          <a:bodyPr anchor="ctr"/>
          <a:lstStyle>
            <a:lvl1pPr marL="0" indent="0" algn="ctr" defTabSz="862152" rtl="0" eaLnBrk="1" latinLnBrk="0" hangingPunct="1">
              <a:lnSpc>
                <a:spcPct val="100000"/>
              </a:lnSpc>
              <a:spcBef>
                <a:spcPts val="943"/>
              </a:spcBef>
              <a:buFont typeface="Arial" panose="020B0604020202020204" pitchFamily="34" charset="0"/>
              <a:buNone/>
              <a:defRPr sz="3001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42968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35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8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02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869" indent="0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None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0918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994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3070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4146" indent="-215538" algn="l" defTabSz="862152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Fondul TV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xmlns="" id="{0DBAAD1C-BF9F-E549-A8FB-21958A425859}"/>
              </a:ext>
            </a:extLst>
          </p:cNvPr>
          <p:cNvSpPr/>
          <p:nvPr/>
        </p:nvSpPr>
        <p:spPr>
          <a:xfrm>
            <a:off x="4655517" y="3382319"/>
            <a:ext cx="547055" cy="547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/>
              <a:t>2</a:t>
            </a:r>
            <a:endParaRPr lang="en-US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353300" y="6229350"/>
            <a:ext cx="1657350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 animBg="1"/>
      <p:bldP spid="14" grpId="0" animBg="1"/>
      <p:bldP spid="16" grpId="0"/>
      <p:bldP spid="18" grpId="0" animBg="1"/>
      <p:bldP spid="19" grpId="0"/>
      <p:bldP spid="22" grpId="0"/>
      <p:bldP spid="24" grpId="0" animBg="1"/>
      <p:bldP spid="26" grpId="0"/>
      <p:bldP spid="28" grpId="0" animBg="1"/>
      <p:bldP spid="30" grpId="0"/>
      <p:bldP spid="31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3B253DBA-06B9-4248-831F-C76CE52FE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313" y="350633"/>
            <a:ext cx="8002188" cy="950266"/>
          </a:xfrm>
        </p:spPr>
        <p:txBody>
          <a:bodyPr/>
          <a:lstStyle/>
          <a:p>
            <a:r>
              <a:rPr lang="x-none" b="1" dirty="0"/>
              <a:t>Instituția Publică Compania </a:t>
            </a:r>
          </a:p>
          <a:p>
            <a:r>
              <a:rPr lang="x-none" b="1" dirty="0"/>
              <a:t>”</a:t>
            </a:r>
            <a:r>
              <a:rPr lang="x-none" b="1" dirty="0" err="1"/>
              <a:t>Teleradio</a:t>
            </a:r>
            <a:r>
              <a:rPr lang="x-none" b="1" dirty="0"/>
              <a:t>-Moldova”</a:t>
            </a:r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B7CA59D-E26E-4743-BC80-8146966B2113}"/>
              </a:ext>
            </a:extLst>
          </p:cNvPr>
          <p:cNvSpPr/>
          <p:nvPr/>
        </p:nvSpPr>
        <p:spPr>
          <a:xfrm>
            <a:off x="1" y="2278547"/>
            <a:ext cx="9143999" cy="2796300"/>
          </a:xfrm>
          <a:prstGeom prst="rect">
            <a:avLst/>
          </a:prstGeom>
          <a:gradFill>
            <a:gsLst>
              <a:gs pos="0">
                <a:schemeClr val="accent2">
                  <a:alpha val="75000"/>
                </a:schemeClr>
              </a:gs>
              <a:gs pos="100000">
                <a:schemeClr val="accent2">
                  <a:lumMod val="75000"/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413447-EF53-424C-862B-02B334B0DC89}"/>
              </a:ext>
            </a:extLst>
          </p:cNvPr>
          <p:cNvSpPr/>
          <p:nvPr/>
        </p:nvSpPr>
        <p:spPr>
          <a:xfrm>
            <a:off x="6973058" y="4232257"/>
            <a:ext cx="1360538" cy="2629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0" rIns="0" bIns="0" rtlCol="0" anchor="ctr"/>
          <a:lstStyle/>
          <a:p>
            <a:pPr algn="ctr"/>
            <a:r>
              <a:rPr lang="x-none" sz="1200" spc="38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Vizitatori ai portalului WEB</a:t>
            </a:r>
            <a:endParaRPr lang="en-US" sz="1200" spc="38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59F0EB3-87C3-7F48-ADE5-3A5C8B20DBB1}"/>
              </a:ext>
            </a:extLst>
          </p:cNvPr>
          <p:cNvSpPr/>
          <p:nvPr/>
        </p:nvSpPr>
        <p:spPr>
          <a:xfrm>
            <a:off x="7136267" y="2992862"/>
            <a:ext cx="1034121" cy="103481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9C75FCF-38EB-A548-9748-803ED2CD14A4}"/>
              </a:ext>
            </a:extLst>
          </p:cNvPr>
          <p:cNvSpPr/>
          <p:nvPr/>
        </p:nvSpPr>
        <p:spPr>
          <a:xfrm>
            <a:off x="7136267" y="3343838"/>
            <a:ext cx="1034121" cy="33285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2800" spc="38" dirty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900 mii</a:t>
            </a:r>
            <a:endParaRPr lang="en-US" sz="2800" spc="38" dirty="0">
              <a:solidFill>
                <a:schemeClr val="accent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75E5B6-0DED-7D4B-B0C3-B6D4BBB15B78}"/>
              </a:ext>
            </a:extLst>
          </p:cNvPr>
          <p:cNvSpPr/>
          <p:nvPr/>
        </p:nvSpPr>
        <p:spPr>
          <a:xfrm>
            <a:off x="5426207" y="4232258"/>
            <a:ext cx="1360541" cy="2629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0" rIns="0" bIns="0" rtlCol="0" anchor="ctr"/>
          <a:lstStyle/>
          <a:p>
            <a:pPr algn="ctr"/>
            <a:r>
              <a:rPr lang="x-none" sz="1200" spc="38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Emisie radiofonice</a:t>
            </a:r>
            <a:endParaRPr lang="en-US" sz="1200" spc="38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AEAC4B-C76F-364A-8BC0-4C9A5921F4E6}"/>
              </a:ext>
            </a:extLst>
          </p:cNvPr>
          <p:cNvSpPr/>
          <p:nvPr/>
        </p:nvSpPr>
        <p:spPr>
          <a:xfrm>
            <a:off x="5589416" y="2992862"/>
            <a:ext cx="1034121" cy="103481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D7A701D-C9EE-7E4E-A13B-097D69BC58AD}"/>
              </a:ext>
            </a:extLst>
          </p:cNvPr>
          <p:cNvSpPr/>
          <p:nvPr/>
        </p:nvSpPr>
        <p:spPr>
          <a:xfrm>
            <a:off x="5563990" y="3343838"/>
            <a:ext cx="1197330" cy="33285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2500" spc="38" dirty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8711</a:t>
            </a:r>
            <a:endParaRPr lang="en-US" sz="2500" spc="38" dirty="0">
              <a:solidFill>
                <a:schemeClr val="accent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D6FA02-6EF0-CF4B-859B-F6048A223880}"/>
              </a:ext>
            </a:extLst>
          </p:cNvPr>
          <p:cNvSpPr/>
          <p:nvPr/>
        </p:nvSpPr>
        <p:spPr>
          <a:xfrm>
            <a:off x="3834672" y="4232259"/>
            <a:ext cx="1360542" cy="2629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0" rIns="0" bIns="0" rtlCol="0" anchor="ctr"/>
          <a:lstStyle/>
          <a:p>
            <a:pPr algn="ctr"/>
            <a:r>
              <a:rPr lang="x-none" sz="1200" spc="38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Emisie televizuale</a:t>
            </a:r>
            <a:endParaRPr lang="en-US" sz="1200" spc="38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CEC909-C2BD-3749-B7C0-53272B64B216}"/>
              </a:ext>
            </a:extLst>
          </p:cNvPr>
          <p:cNvSpPr/>
          <p:nvPr/>
        </p:nvSpPr>
        <p:spPr>
          <a:xfrm>
            <a:off x="4042564" y="2992862"/>
            <a:ext cx="1034121" cy="103481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1848453-81E8-F64B-B91B-B823646A0F31}"/>
              </a:ext>
            </a:extLst>
          </p:cNvPr>
          <p:cNvSpPr/>
          <p:nvPr/>
        </p:nvSpPr>
        <p:spPr>
          <a:xfrm>
            <a:off x="3953200" y="3343838"/>
            <a:ext cx="1242014" cy="33285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2500" spc="38" dirty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8665</a:t>
            </a:r>
            <a:endParaRPr lang="en-US" sz="2500" spc="38" dirty="0">
              <a:solidFill>
                <a:schemeClr val="accent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B576E2-BEA2-6A45-8B5F-754F5BEEF2A6}"/>
              </a:ext>
            </a:extLst>
          </p:cNvPr>
          <p:cNvSpPr/>
          <p:nvPr/>
        </p:nvSpPr>
        <p:spPr>
          <a:xfrm>
            <a:off x="2190871" y="4232259"/>
            <a:ext cx="1643801" cy="2629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0" rIns="0" bIns="0" rtlCol="0" anchor="ctr"/>
          <a:lstStyle/>
          <a:p>
            <a:pPr algn="ctr"/>
            <a:r>
              <a:rPr lang="x-none" sz="1200" spc="38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Posturi RD</a:t>
            </a:r>
            <a:endParaRPr lang="en-US" sz="1200" spc="38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E822E39-8842-8842-B323-7FB1F9BB48A4}"/>
              </a:ext>
            </a:extLst>
          </p:cNvPr>
          <p:cNvSpPr/>
          <p:nvPr/>
        </p:nvSpPr>
        <p:spPr>
          <a:xfrm>
            <a:off x="2495712" y="2992862"/>
            <a:ext cx="1034121" cy="103481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01FE541-1A63-5D43-86B8-E2B0E9829D5D}"/>
              </a:ext>
            </a:extLst>
          </p:cNvPr>
          <p:cNvSpPr/>
          <p:nvPr/>
        </p:nvSpPr>
        <p:spPr>
          <a:xfrm>
            <a:off x="2495711" y="3343838"/>
            <a:ext cx="1034121" cy="33285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3200" spc="38" dirty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3200" spc="38" dirty="0">
              <a:solidFill>
                <a:schemeClr val="accent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A71C33-6D27-0C48-8AF6-D6D7AB8DA33D}"/>
              </a:ext>
            </a:extLst>
          </p:cNvPr>
          <p:cNvSpPr/>
          <p:nvPr/>
        </p:nvSpPr>
        <p:spPr>
          <a:xfrm>
            <a:off x="785653" y="4232259"/>
            <a:ext cx="1360536" cy="2629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0" rIns="0" bIns="0" rtlCol="0" anchor="ctr"/>
          <a:lstStyle/>
          <a:p>
            <a:pPr algn="ctr"/>
            <a:r>
              <a:rPr lang="x-none" sz="1200" spc="38" dirty="0">
                <a:solidFill>
                  <a:schemeClr val="bg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Posturi TV</a:t>
            </a:r>
            <a:endParaRPr lang="en-US" sz="1200" spc="38" dirty="0">
              <a:solidFill>
                <a:schemeClr val="bg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E3189F5-70B3-0943-840C-92ABE582C180}"/>
              </a:ext>
            </a:extLst>
          </p:cNvPr>
          <p:cNvSpPr/>
          <p:nvPr/>
        </p:nvSpPr>
        <p:spPr>
          <a:xfrm>
            <a:off x="948860" y="2992862"/>
            <a:ext cx="1034121" cy="103481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E104722-000A-AD43-B062-9B6F6B749AD1}"/>
              </a:ext>
            </a:extLst>
          </p:cNvPr>
          <p:cNvSpPr/>
          <p:nvPr/>
        </p:nvSpPr>
        <p:spPr>
          <a:xfrm>
            <a:off x="948860" y="3343838"/>
            <a:ext cx="1034121" cy="33285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3200" spc="38" dirty="0">
                <a:solidFill>
                  <a:schemeClr val="accent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3200" spc="38" dirty="0">
              <a:solidFill>
                <a:schemeClr val="accent2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0" y="6219825"/>
            <a:ext cx="1657350" cy="495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40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946EDAA5-841C-0B48-8A38-1218C16CDE45}"/>
              </a:ext>
            </a:extLst>
          </p:cNvPr>
          <p:cNvSpPr/>
          <p:nvPr/>
        </p:nvSpPr>
        <p:spPr>
          <a:xfrm>
            <a:off x="-3572" y="0"/>
            <a:ext cx="4575571" cy="6858000"/>
          </a:xfrm>
          <a:prstGeom prst="rect">
            <a:avLst/>
          </a:prstGeom>
          <a:gradFill>
            <a:gsLst>
              <a:gs pos="0">
                <a:schemeClr val="accent2">
                  <a:alpha val="75000"/>
                </a:schemeClr>
              </a:gs>
              <a:gs pos="100000">
                <a:schemeClr val="accent2">
                  <a:lumMod val="75000"/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A6C472-32A6-7C4C-B1BD-438208BAF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/>
              <a:t>Misiuni</a:t>
            </a:r>
            <a:r>
              <a:rPr lang="en-US" b="1" dirty="0"/>
              <a:t> </a:t>
            </a:r>
            <a:r>
              <a:rPr lang="x-none" b="1" dirty="0"/>
              <a:t>și Valori</a:t>
            </a:r>
            <a:endParaRPr lang="en-US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F06769A8-68BC-134A-8755-F7CA40F99DB9}"/>
              </a:ext>
            </a:extLst>
          </p:cNvPr>
          <p:cNvSpPr/>
          <p:nvPr/>
        </p:nvSpPr>
        <p:spPr>
          <a:xfrm>
            <a:off x="5797447" y="5551263"/>
            <a:ext cx="2872291" cy="74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400" dirty="0">
                <a:solidFill>
                  <a:schemeClr val="tx1"/>
                </a:solidFill>
                <a:latin typeface="+mj-lt"/>
              </a:rPr>
              <a:t>Dezvoltarea conștiinței civice și naționale, formarea culturii generale, politice, sociale, ecologie, lingvistice și încurajarea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l</a:t>
            </a:r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x-none" sz="1400" dirty="0">
                <a:solidFill>
                  <a:schemeClr val="tx1"/>
                </a:solidFill>
                <a:latin typeface="+mj-lt"/>
              </a:rPr>
              <a:t>participarea cetățenilor la viață publică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E09D838-F8B0-FB47-85CB-FD729AA296AD}"/>
              </a:ext>
            </a:extLst>
          </p:cNvPr>
          <p:cNvSpPr/>
          <p:nvPr/>
        </p:nvSpPr>
        <p:spPr>
          <a:xfrm>
            <a:off x="5154108" y="4502322"/>
            <a:ext cx="477983" cy="47798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100791D-AAE0-8F4B-9E0E-E515DBCB4512}"/>
              </a:ext>
            </a:extLst>
          </p:cNvPr>
          <p:cNvSpPr/>
          <p:nvPr/>
        </p:nvSpPr>
        <p:spPr>
          <a:xfrm>
            <a:off x="5779980" y="4657950"/>
            <a:ext cx="2872291" cy="25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400" dirty="0">
                <a:solidFill>
                  <a:schemeClr val="tx1"/>
                </a:solidFill>
                <a:latin typeface="+mj-lt"/>
              </a:rPr>
              <a:t>Cultivarea respectului față de persoana umană și demnitatea ei, toleranță și morală publică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5D7D8ABF-4C7C-B947-9FC5-029D0754B17E}"/>
              </a:ext>
            </a:extLst>
          </p:cNvPr>
          <p:cNvSpPr/>
          <p:nvPr/>
        </p:nvSpPr>
        <p:spPr>
          <a:xfrm>
            <a:off x="5135098" y="3678071"/>
            <a:ext cx="477983" cy="47798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DC0A71-0377-F547-9F14-9E6EED543EA0}"/>
              </a:ext>
            </a:extLst>
          </p:cNvPr>
          <p:cNvSpPr/>
          <p:nvPr/>
        </p:nvSpPr>
        <p:spPr>
          <a:xfrm>
            <a:off x="5779980" y="3818952"/>
            <a:ext cx="2872291" cy="25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400" dirty="0">
                <a:solidFill>
                  <a:schemeClr val="tx1"/>
                </a:solidFill>
                <a:latin typeface="+mj-lt"/>
              </a:rPr>
              <a:t>Crearea valorilor spirituale importante pentru societate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0ED17107-4A01-8843-AAE9-EBED5F41C119}"/>
              </a:ext>
            </a:extLst>
          </p:cNvPr>
          <p:cNvSpPr/>
          <p:nvPr/>
        </p:nvSpPr>
        <p:spPr>
          <a:xfrm>
            <a:off x="5135098" y="2965039"/>
            <a:ext cx="477983" cy="47798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F1FB5E1-1EA0-3045-8B8F-FF2C4B226FD5}"/>
              </a:ext>
            </a:extLst>
          </p:cNvPr>
          <p:cNvSpPr/>
          <p:nvPr/>
        </p:nvSpPr>
        <p:spPr>
          <a:xfrm>
            <a:off x="5779980" y="2325324"/>
            <a:ext cx="3364019" cy="29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400" dirty="0">
                <a:solidFill>
                  <a:schemeClr val="tx1"/>
                </a:solidFill>
                <a:latin typeface="+mj-lt"/>
              </a:rPr>
              <a:t>Informare imparțială, echidistantă și pluralistă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3195FF31-5B75-8046-8936-52351A1CB500}"/>
              </a:ext>
            </a:extLst>
          </p:cNvPr>
          <p:cNvSpPr/>
          <p:nvPr/>
        </p:nvSpPr>
        <p:spPr>
          <a:xfrm>
            <a:off x="5135098" y="2233345"/>
            <a:ext cx="477983" cy="47798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2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8300922E-31D4-8447-AB50-89EC052EF135}"/>
              </a:ext>
            </a:extLst>
          </p:cNvPr>
          <p:cNvSpPr/>
          <p:nvPr/>
        </p:nvSpPr>
        <p:spPr>
          <a:xfrm>
            <a:off x="5117632" y="1566725"/>
            <a:ext cx="477983" cy="47798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22BFAF8-7332-0544-856E-E4EE141484A6}"/>
              </a:ext>
            </a:extLst>
          </p:cNvPr>
          <p:cNvSpPr/>
          <p:nvPr/>
        </p:nvSpPr>
        <p:spPr>
          <a:xfrm>
            <a:off x="5779983" y="1623190"/>
            <a:ext cx="3070851" cy="367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400" dirty="0">
                <a:solidFill>
                  <a:schemeClr val="tx1"/>
                </a:solidFill>
                <a:latin typeface="+mj-lt"/>
              </a:rPr>
              <a:t>Acoperirea necesităților informative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" y="175460"/>
            <a:ext cx="4835868" cy="6057143"/>
          </a:xfrm>
          <a:prstGeom prst="rect">
            <a:avLst/>
          </a:prstGeom>
        </p:spPr>
      </p:pic>
      <p:sp>
        <p:nvSpPr>
          <p:cNvPr id="21" name="Oval 69">
            <a:extLst>
              <a:ext uri="{FF2B5EF4-FFF2-40B4-BE49-F238E27FC236}">
                <a16:creationId xmlns:a16="http://schemas.microsoft.com/office/drawing/2014/main" xmlns="" id="{4E09D838-F8B0-FB47-85CB-FD729AA296AD}"/>
              </a:ext>
            </a:extLst>
          </p:cNvPr>
          <p:cNvSpPr/>
          <p:nvPr/>
        </p:nvSpPr>
        <p:spPr>
          <a:xfrm>
            <a:off x="5135097" y="5561622"/>
            <a:ext cx="477983" cy="47798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>
                <a:solidFill>
                  <a:schemeClr val="bg2"/>
                </a:solidFill>
                <a:latin typeface="+mj-lt"/>
              </a:rPr>
              <a:t>6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F06769A8-68BC-134A-8755-F7CA40F99DB9}"/>
              </a:ext>
            </a:extLst>
          </p:cNvPr>
          <p:cNvSpPr/>
          <p:nvPr/>
        </p:nvSpPr>
        <p:spPr>
          <a:xfrm>
            <a:off x="5836352" y="5840453"/>
            <a:ext cx="2872291" cy="74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tangle 76">
            <a:extLst>
              <a:ext uri="{FF2B5EF4-FFF2-40B4-BE49-F238E27FC236}">
                <a16:creationId xmlns:a16="http://schemas.microsoft.com/office/drawing/2014/main" xmlns="" id="{0F1FB5E1-1EA0-3045-8B8F-FF2C4B226FD5}"/>
              </a:ext>
            </a:extLst>
          </p:cNvPr>
          <p:cNvSpPr/>
          <p:nvPr/>
        </p:nvSpPr>
        <p:spPr>
          <a:xfrm>
            <a:off x="5797447" y="3066140"/>
            <a:ext cx="3364019" cy="25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x-none" sz="1400" dirty="0">
                <a:solidFill>
                  <a:schemeClr val="tx1"/>
                </a:solidFill>
                <a:latin typeface="+mj-lt"/>
              </a:rPr>
              <a:t>Promovarea jurnalismului civic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60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build="p"/>
      <p:bldP spid="68" grpId="0"/>
      <p:bldP spid="70" grpId="0" animBg="1"/>
      <p:bldP spid="71" grpId="0"/>
      <p:bldP spid="73" grpId="0" animBg="1"/>
      <p:bldP spid="74" grpId="0"/>
      <p:bldP spid="76" grpId="0" animBg="1"/>
      <p:bldP spid="77" grpId="0"/>
      <p:bldP spid="79" grpId="0" animBg="1"/>
      <p:bldP spid="80" grpId="0" animBg="1"/>
      <p:bldP spid="81" grpId="0"/>
      <p:bldP spid="21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Cadrele</a:t>
            </a:r>
            <a:r>
              <a:rPr lang="en-US" b="1" dirty="0"/>
              <a:t> de </a:t>
            </a:r>
            <a:r>
              <a:rPr lang="en-US" b="1" dirty="0" err="1"/>
              <a:t>activare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err="1"/>
              <a:t>Radiodifuzorul</a:t>
            </a:r>
            <a:r>
              <a:rPr lang="en-US" sz="1200" dirty="0"/>
              <a:t> public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industria</a:t>
            </a:r>
            <a:r>
              <a:rPr lang="en-US" sz="1200" dirty="0"/>
              <a:t> media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2900" y="1431236"/>
          <a:ext cx="8435340" cy="491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2AA85E75-49F7-2644-BA38-9C71EDE7B2A4}"/>
              </a:ext>
            </a:extLst>
          </p:cNvPr>
          <p:cNvGrpSpPr/>
          <p:nvPr/>
        </p:nvGrpSpPr>
        <p:grpSpPr>
          <a:xfrm>
            <a:off x="4333461" y="2955235"/>
            <a:ext cx="445770" cy="2894670"/>
            <a:chOff x="4333461" y="2955235"/>
            <a:chExt cx="445770" cy="2894670"/>
          </a:xfrm>
        </p:grpSpPr>
        <p:sp>
          <p:nvSpPr>
            <p:cNvPr id="6" name="Не равно 5">
              <a:extLst>
                <a:ext uri="{FF2B5EF4-FFF2-40B4-BE49-F238E27FC236}">
                  <a16:creationId xmlns:a16="http://schemas.microsoft.com/office/drawing/2014/main" xmlns="" id="{EB9CCFF3-FBBB-AB42-8DAD-47995177D8C1}"/>
                </a:ext>
              </a:extLst>
            </p:cNvPr>
            <p:cNvSpPr/>
            <p:nvPr/>
          </p:nvSpPr>
          <p:spPr>
            <a:xfrm>
              <a:off x="4333461" y="2955235"/>
              <a:ext cx="437322" cy="304800"/>
            </a:xfrm>
            <a:prstGeom prst="mathNotEqua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7" name="Не равно 6">
              <a:extLst>
                <a:ext uri="{FF2B5EF4-FFF2-40B4-BE49-F238E27FC236}">
                  <a16:creationId xmlns:a16="http://schemas.microsoft.com/office/drawing/2014/main" xmlns="" id="{D08985CE-9B68-0346-AF26-8516CC27D04D}"/>
                </a:ext>
              </a:extLst>
            </p:cNvPr>
            <p:cNvSpPr/>
            <p:nvPr/>
          </p:nvSpPr>
          <p:spPr>
            <a:xfrm>
              <a:off x="4333461" y="3792021"/>
              <a:ext cx="437322" cy="304800"/>
            </a:xfrm>
            <a:prstGeom prst="mathNotEqua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8" name="Не равно 7">
              <a:extLst>
                <a:ext uri="{FF2B5EF4-FFF2-40B4-BE49-F238E27FC236}">
                  <a16:creationId xmlns:a16="http://schemas.microsoft.com/office/drawing/2014/main" xmlns="" id="{5A7C3D78-B8FD-FB4B-BD55-F85BB13A81FB}"/>
                </a:ext>
              </a:extLst>
            </p:cNvPr>
            <p:cNvSpPr/>
            <p:nvPr/>
          </p:nvSpPr>
          <p:spPr>
            <a:xfrm>
              <a:off x="4341909" y="4668563"/>
              <a:ext cx="437322" cy="304800"/>
            </a:xfrm>
            <a:prstGeom prst="mathNotEqua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9" name="Не равно 8">
              <a:extLst>
                <a:ext uri="{FF2B5EF4-FFF2-40B4-BE49-F238E27FC236}">
                  <a16:creationId xmlns:a16="http://schemas.microsoft.com/office/drawing/2014/main" xmlns="" id="{74FF4ACA-D5ED-F04D-9553-529B77BA121B}"/>
                </a:ext>
              </a:extLst>
            </p:cNvPr>
            <p:cNvSpPr/>
            <p:nvPr/>
          </p:nvSpPr>
          <p:spPr>
            <a:xfrm>
              <a:off x="4333461" y="5545105"/>
              <a:ext cx="437322" cy="304800"/>
            </a:xfrm>
            <a:prstGeom prst="mathNotEqua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46BA6EA-95E7-EE42-BB13-48EE734B3432}"/>
              </a:ext>
            </a:extLst>
          </p:cNvPr>
          <p:cNvSpPr/>
          <p:nvPr/>
        </p:nvSpPr>
        <p:spPr>
          <a:xfrm>
            <a:off x="7209183" y="6347792"/>
            <a:ext cx="1762539" cy="344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Chart 153">
            <a:extLst>
              <a:ext uri="{FF2B5EF4-FFF2-40B4-BE49-F238E27FC236}">
                <a16:creationId xmlns:a16="http://schemas.microsoft.com/office/drawing/2014/main" xmlns="" id="{616C6CD7-D7D0-4CCC-BC49-8B504653407C}"/>
              </a:ext>
            </a:extLst>
          </p:cNvPr>
          <p:cNvGraphicFramePr/>
          <p:nvPr>
            <p:extLst/>
          </p:nvPr>
        </p:nvGraphicFramePr>
        <p:xfrm>
          <a:off x="926333" y="2201010"/>
          <a:ext cx="3306281" cy="233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3" name="Chart 152">
            <a:extLst>
              <a:ext uri="{FF2B5EF4-FFF2-40B4-BE49-F238E27FC236}">
                <a16:creationId xmlns:a16="http://schemas.microsoft.com/office/drawing/2014/main" xmlns="" id="{7DEC06A9-80FD-49B4-8662-B3DE685908ED}"/>
              </a:ext>
            </a:extLst>
          </p:cNvPr>
          <p:cNvGraphicFramePr/>
          <p:nvPr>
            <p:extLst/>
          </p:nvPr>
        </p:nvGraphicFramePr>
        <p:xfrm>
          <a:off x="4911386" y="2201010"/>
          <a:ext cx="3370968" cy="233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de interne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err="1"/>
              <a:t>Perioada</a:t>
            </a:r>
            <a:r>
              <a:rPr lang="en-US" sz="1200" dirty="0"/>
              <a:t> </a:t>
            </a:r>
            <a:r>
              <a:rPr lang="en-US" sz="1200" dirty="0" err="1"/>
              <a:t>anilor</a:t>
            </a:r>
            <a:r>
              <a:rPr lang="en-US" sz="1200" dirty="0"/>
              <a:t> 2011 - 2019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083535" y="4622230"/>
            <a:ext cx="1267428" cy="56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500" spc="38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52%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104831" y="4622230"/>
            <a:ext cx="1267428" cy="56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500" spc="38" dirty="0">
                <a:solidFill>
                  <a:schemeClr val="accent4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80%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2483A71-85A9-634A-A489-57572833D8AF}"/>
              </a:ext>
            </a:extLst>
          </p:cNvPr>
          <p:cNvSpPr/>
          <p:nvPr/>
        </p:nvSpPr>
        <p:spPr>
          <a:xfrm>
            <a:off x="2393257" y="4622230"/>
            <a:ext cx="1788215" cy="56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+mj-lt"/>
              </a:rPr>
              <a:t>Rata de </a:t>
            </a:r>
            <a:r>
              <a:rPr lang="en-US" sz="1050" dirty="0" err="1">
                <a:solidFill>
                  <a:schemeClr val="tx1"/>
                </a:solidFill>
                <a:latin typeface="+mj-lt"/>
              </a:rPr>
              <a:t>penetrare</a:t>
            </a:r>
            <a:r>
              <a:rPr lang="en-US" sz="105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</a:rPr>
              <a:t>serviciilor</a:t>
            </a:r>
            <a:r>
              <a:rPr lang="en-US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</a:rPr>
              <a:t>în</a:t>
            </a:r>
            <a:r>
              <a:rPr lang="en-US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+mj-lt"/>
              </a:rPr>
              <a:t>anul</a:t>
            </a:r>
            <a:r>
              <a:rPr lang="en-US" sz="1500" b="1" dirty="0">
                <a:solidFill>
                  <a:schemeClr val="tx1"/>
                </a:solidFill>
                <a:latin typeface="+mj-lt"/>
              </a:rPr>
              <a:t> 2011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D635FF9-5EFB-464C-B5B5-6563A85A6791}"/>
              </a:ext>
            </a:extLst>
          </p:cNvPr>
          <p:cNvSpPr/>
          <p:nvPr/>
        </p:nvSpPr>
        <p:spPr>
          <a:xfrm>
            <a:off x="6315791" y="4622230"/>
            <a:ext cx="1788215" cy="56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+mj-lt"/>
              </a:rPr>
              <a:t>Rata de </a:t>
            </a:r>
            <a:r>
              <a:rPr lang="en-US" sz="1050" dirty="0" err="1">
                <a:solidFill>
                  <a:schemeClr val="tx1"/>
                </a:solidFill>
                <a:latin typeface="+mj-lt"/>
              </a:rPr>
              <a:t>penetrare</a:t>
            </a:r>
            <a:r>
              <a:rPr lang="en-US" sz="105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050" dirty="0" err="1">
                <a:solidFill>
                  <a:schemeClr val="tx1"/>
                </a:solidFill>
                <a:latin typeface="+mj-lt"/>
              </a:rPr>
              <a:t>serviciilor</a:t>
            </a:r>
            <a:r>
              <a:rPr lang="en-US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+mj-lt"/>
              </a:rPr>
              <a:t>în</a:t>
            </a:r>
            <a:r>
              <a:rPr lang="en-US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+mj-lt"/>
              </a:rPr>
              <a:t>anul</a:t>
            </a:r>
            <a:r>
              <a:rPr lang="en-US" sz="1500" b="1" dirty="0">
                <a:solidFill>
                  <a:schemeClr val="tx1"/>
                </a:solidFill>
                <a:latin typeface="+mj-lt"/>
              </a:rPr>
              <a:t>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1C956E-8470-4D9D-9FEB-EBB85C576BC9}"/>
              </a:ext>
            </a:extLst>
          </p:cNvPr>
          <p:cNvGrpSpPr/>
          <p:nvPr/>
        </p:nvGrpSpPr>
        <p:grpSpPr>
          <a:xfrm>
            <a:off x="710981" y="2188094"/>
            <a:ext cx="3756681" cy="2464778"/>
            <a:chOff x="912814" y="1814286"/>
            <a:chExt cx="5008908" cy="328637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025A09B-12FA-4EF1-A33C-3DCF07D7CA6D}"/>
                </a:ext>
              </a:extLst>
            </p:cNvPr>
            <p:cNvSpPr/>
            <p:nvPr/>
          </p:nvSpPr>
          <p:spPr>
            <a:xfrm>
              <a:off x="1365888" y="2120387"/>
              <a:ext cx="4102760" cy="2674168"/>
            </a:xfrm>
            <a:custGeom>
              <a:avLst/>
              <a:gdLst>
                <a:gd name="connsiteX0" fmla="*/ 3576993 w 4102760"/>
                <a:gd name="connsiteY0" fmla="*/ 1785639 h 2674168"/>
                <a:gd name="connsiteX1" fmla="*/ 3906866 w 4102760"/>
                <a:gd name="connsiteY1" fmla="*/ 1785639 h 2674168"/>
                <a:gd name="connsiteX2" fmla="*/ 3942427 w 4102760"/>
                <a:gd name="connsiteY2" fmla="*/ 1807030 h 2674168"/>
                <a:gd name="connsiteX3" fmla="*/ 4096647 w 4102760"/>
                <a:gd name="connsiteY3" fmla="*/ 2111392 h 2674168"/>
                <a:gd name="connsiteX4" fmla="*/ 4080266 w 4102760"/>
                <a:gd name="connsiteY4" fmla="*/ 2180006 h 2674168"/>
                <a:gd name="connsiteX5" fmla="*/ 4000341 w 4102760"/>
                <a:gd name="connsiteY5" fmla="*/ 2160837 h 2674168"/>
                <a:gd name="connsiteX6" fmla="*/ 3895536 w 4102760"/>
                <a:gd name="connsiteY6" fmla="*/ 1958738 h 2674168"/>
                <a:gd name="connsiteX7" fmla="*/ 3873797 w 4102760"/>
                <a:gd name="connsiteY7" fmla="*/ 2164909 h 2674168"/>
                <a:gd name="connsiteX8" fmla="*/ 3924169 w 4102760"/>
                <a:gd name="connsiteY8" fmla="*/ 2596751 h 2674168"/>
                <a:gd name="connsiteX9" fmla="*/ 3854925 w 4102760"/>
                <a:gd name="connsiteY9" fmla="*/ 2674168 h 2674168"/>
                <a:gd name="connsiteX10" fmla="*/ 3785681 w 4102760"/>
                <a:gd name="connsiteY10" fmla="*/ 2613123 h 2674168"/>
                <a:gd name="connsiteX11" fmla="*/ 3742885 w 4102760"/>
                <a:gd name="connsiteY11" fmla="*/ 2267502 h 2674168"/>
                <a:gd name="connsiteX12" fmla="*/ 3701625 w 4102760"/>
                <a:gd name="connsiteY12" fmla="*/ 2613123 h 2674168"/>
                <a:gd name="connsiteX13" fmla="*/ 3632074 w 4102760"/>
                <a:gd name="connsiteY13" fmla="*/ 2674168 h 2674168"/>
                <a:gd name="connsiteX14" fmla="*/ 3562830 w 4102760"/>
                <a:gd name="connsiteY14" fmla="*/ 2596751 h 2674168"/>
                <a:gd name="connsiteX15" fmla="*/ 3611632 w 4102760"/>
                <a:gd name="connsiteY15" fmla="*/ 2164909 h 2674168"/>
                <a:gd name="connsiteX16" fmla="*/ 3588323 w 4102760"/>
                <a:gd name="connsiteY16" fmla="*/ 1959684 h 2674168"/>
                <a:gd name="connsiteX17" fmla="*/ 3480379 w 4102760"/>
                <a:gd name="connsiteY17" fmla="*/ 2171532 h 2674168"/>
                <a:gd name="connsiteX18" fmla="*/ 3409223 w 4102760"/>
                <a:gd name="connsiteY18" fmla="*/ 2195432 h 2674168"/>
                <a:gd name="connsiteX19" fmla="*/ 3385300 w 4102760"/>
                <a:gd name="connsiteY19" fmla="*/ 2125584 h 2674168"/>
                <a:gd name="connsiteX20" fmla="*/ 3541432 w 4102760"/>
                <a:gd name="connsiteY20" fmla="*/ 1807688 h 2674168"/>
                <a:gd name="connsiteX21" fmla="*/ 3576993 w 4102760"/>
                <a:gd name="connsiteY21" fmla="*/ 1785639 h 2674168"/>
                <a:gd name="connsiteX22" fmla="*/ 2732041 w 4102760"/>
                <a:gd name="connsiteY22" fmla="*/ 1785639 h 2674168"/>
                <a:gd name="connsiteX23" fmla="*/ 3061914 w 4102760"/>
                <a:gd name="connsiteY23" fmla="*/ 1785639 h 2674168"/>
                <a:gd name="connsiteX24" fmla="*/ 3097474 w 4102760"/>
                <a:gd name="connsiteY24" fmla="*/ 1807030 h 2674168"/>
                <a:gd name="connsiteX25" fmla="*/ 3251695 w 4102760"/>
                <a:gd name="connsiteY25" fmla="*/ 2111392 h 2674168"/>
                <a:gd name="connsiteX26" fmla="*/ 3235314 w 4102760"/>
                <a:gd name="connsiteY26" fmla="*/ 2180006 h 2674168"/>
                <a:gd name="connsiteX27" fmla="*/ 3155388 w 4102760"/>
                <a:gd name="connsiteY27" fmla="*/ 2160837 h 2674168"/>
                <a:gd name="connsiteX28" fmla="*/ 3050584 w 4102760"/>
                <a:gd name="connsiteY28" fmla="*/ 1958738 h 2674168"/>
                <a:gd name="connsiteX29" fmla="*/ 3028845 w 4102760"/>
                <a:gd name="connsiteY29" fmla="*/ 2164909 h 2674168"/>
                <a:gd name="connsiteX30" fmla="*/ 3079216 w 4102760"/>
                <a:gd name="connsiteY30" fmla="*/ 2596751 h 2674168"/>
                <a:gd name="connsiteX31" fmla="*/ 3009972 w 4102760"/>
                <a:gd name="connsiteY31" fmla="*/ 2674168 h 2674168"/>
                <a:gd name="connsiteX32" fmla="*/ 2940728 w 4102760"/>
                <a:gd name="connsiteY32" fmla="*/ 2613123 h 2674168"/>
                <a:gd name="connsiteX33" fmla="*/ 2897933 w 4102760"/>
                <a:gd name="connsiteY33" fmla="*/ 2267502 h 2674168"/>
                <a:gd name="connsiteX34" fmla="*/ 2856673 w 4102760"/>
                <a:gd name="connsiteY34" fmla="*/ 2613123 h 2674168"/>
                <a:gd name="connsiteX35" fmla="*/ 2787122 w 4102760"/>
                <a:gd name="connsiteY35" fmla="*/ 2674168 h 2674168"/>
                <a:gd name="connsiteX36" fmla="*/ 2717878 w 4102760"/>
                <a:gd name="connsiteY36" fmla="*/ 2596751 h 2674168"/>
                <a:gd name="connsiteX37" fmla="*/ 2766680 w 4102760"/>
                <a:gd name="connsiteY37" fmla="*/ 2164909 h 2674168"/>
                <a:gd name="connsiteX38" fmla="*/ 2743371 w 4102760"/>
                <a:gd name="connsiteY38" fmla="*/ 1959684 h 2674168"/>
                <a:gd name="connsiteX39" fmla="*/ 2635427 w 4102760"/>
                <a:gd name="connsiteY39" fmla="*/ 2171532 h 2674168"/>
                <a:gd name="connsiteX40" fmla="*/ 2564271 w 4102760"/>
                <a:gd name="connsiteY40" fmla="*/ 2195432 h 2674168"/>
                <a:gd name="connsiteX41" fmla="*/ 2540348 w 4102760"/>
                <a:gd name="connsiteY41" fmla="*/ 2125584 h 2674168"/>
                <a:gd name="connsiteX42" fmla="*/ 2696480 w 4102760"/>
                <a:gd name="connsiteY42" fmla="*/ 1807688 h 2674168"/>
                <a:gd name="connsiteX43" fmla="*/ 2732041 w 4102760"/>
                <a:gd name="connsiteY43" fmla="*/ 1785639 h 2674168"/>
                <a:gd name="connsiteX44" fmla="*/ 1887089 w 4102760"/>
                <a:gd name="connsiteY44" fmla="*/ 1785639 h 2674168"/>
                <a:gd name="connsiteX45" fmla="*/ 2216962 w 4102760"/>
                <a:gd name="connsiteY45" fmla="*/ 1785639 h 2674168"/>
                <a:gd name="connsiteX46" fmla="*/ 2252522 w 4102760"/>
                <a:gd name="connsiteY46" fmla="*/ 1807030 h 2674168"/>
                <a:gd name="connsiteX47" fmla="*/ 2406743 w 4102760"/>
                <a:gd name="connsiteY47" fmla="*/ 2111392 h 2674168"/>
                <a:gd name="connsiteX48" fmla="*/ 2390362 w 4102760"/>
                <a:gd name="connsiteY48" fmla="*/ 2180006 h 2674168"/>
                <a:gd name="connsiteX49" fmla="*/ 2310436 w 4102760"/>
                <a:gd name="connsiteY49" fmla="*/ 2160837 h 2674168"/>
                <a:gd name="connsiteX50" fmla="*/ 2205632 w 4102760"/>
                <a:gd name="connsiteY50" fmla="*/ 1958738 h 2674168"/>
                <a:gd name="connsiteX51" fmla="*/ 2183893 w 4102760"/>
                <a:gd name="connsiteY51" fmla="*/ 2164909 h 2674168"/>
                <a:gd name="connsiteX52" fmla="*/ 2234264 w 4102760"/>
                <a:gd name="connsiteY52" fmla="*/ 2596751 h 2674168"/>
                <a:gd name="connsiteX53" fmla="*/ 2165020 w 4102760"/>
                <a:gd name="connsiteY53" fmla="*/ 2674168 h 2674168"/>
                <a:gd name="connsiteX54" fmla="*/ 2095776 w 4102760"/>
                <a:gd name="connsiteY54" fmla="*/ 2613123 h 2674168"/>
                <a:gd name="connsiteX55" fmla="*/ 2052981 w 4102760"/>
                <a:gd name="connsiteY55" fmla="*/ 2267502 h 2674168"/>
                <a:gd name="connsiteX56" fmla="*/ 2011721 w 4102760"/>
                <a:gd name="connsiteY56" fmla="*/ 2613123 h 2674168"/>
                <a:gd name="connsiteX57" fmla="*/ 1942170 w 4102760"/>
                <a:gd name="connsiteY57" fmla="*/ 2674168 h 2674168"/>
                <a:gd name="connsiteX58" fmla="*/ 1872926 w 4102760"/>
                <a:gd name="connsiteY58" fmla="*/ 2596751 h 2674168"/>
                <a:gd name="connsiteX59" fmla="*/ 1921728 w 4102760"/>
                <a:gd name="connsiteY59" fmla="*/ 2164909 h 2674168"/>
                <a:gd name="connsiteX60" fmla="*/ 1898419 w 4102760"/>
                <a:gd name="connsiteY60" fmla="*/ 1959684 h 2674168"/>
                <a:gd name="connsiteX61" fmla="*/ 1790475 w 4102760"/>
                <a:gd name="connsiteY61" fmla="*/ 2171532 h 2674168"/>
                <a:gd name="connsiteX62" fmla="*/ 1719319 w 4102760"/>
                <a:gd name="connsiteY62" fmla="*/ 2195432 h 2674168"/>
                <a:gd name="connsiteX63" fmla="*/ 1695396 w 4102760"/>
                <a:gd name="connsiteY63" fmla="*/ 2125584 h 2674168"/>
                <a:gd name="connsiteX64" fmla="*/ 1851528 w 4102760"/>
                <a:gd name="connsiteY64" fmla="*/ 1807688 h 2674168"/>
                <a:gd name="connsiteX65" fmla="*/ 1887089 w 4102760"/>
                <a:gd name="connsiteY65" fmla="*/ 1785639 h 2674168"/>
                <a:gd name="connsiteX66" fmla="*/ 1042137 w 4102760"/>
                <a:gd name="connsiteY66" fmla="*/ 1785639 h 2674168"/>
                <a:gd name="connsiteX67" fmla="*/ 1372010 w 4102760"/>
                <a:gd name="connsiteY67" fmla="*/ 1785639 h 2674168"/>
                <a:gd name="connsiteX68" fmla="*/ 1407570 w 4102760"/>
                <a:gd name="connsiteY68" fmla="*/ 1807030 h 2674168"/>
                <a:gd name="connsiteX69" fmla="*/ 1561791 w 4102760"/>
                <a:gd name="connsiteY69" fmla="*/ 2111392 h 2674168"/>
                <a:gd name="connsiteX70" fmla="*/ 1545410 w 4102760"/>
                <a:gd name="connsiteY70" fmla="*/ 2180006 h 2674168"/>
                <a:gd name="connsiteX71" fmla="*/ 1465484 w 4102760"/>
                <a:gd name="connsiteY71" fmla="*/ 2160837 h 2674168"/>
                <a:gd name="connsiteX72" fmla="*/ 1360680 w 4102760"/>
                <a:gd name="connsiteY72" fmla="*/ 1958738 h 2674168"/>
                <a:gd name="connsiteX73" fmla="*/ 1338941 w 4102760"/>
                <a:gd name="connsiteY73" fmla="*/ 2164909 h 2674168"/>
                <a:gd name="connsiteX74" fmla="*/ 1389312 w 4102760"/>
                <a:gd name="connsiteY74" fmla="*/ 2596751 h 2674168"/>
                <a:gd name="connsiteX75" fmla="*/ 1320068 w 4102760"/>
                <a:gd name="connsiteY75" fmla="*/ 2674168 h 2674168"/>
                <a:gd name="connsiteX76" fmla="*/ 1250824 w 4102760"/>
                <a:gd name="connsiteY76" fmla="*/ 2613123 h 2674168"/>
                <a:gd name="connsiteX77" fmla="*/ 1208029 w 4102760"/>
                <a:gd name="connsiteY77" fmla="*/ 2267502 h 2674168"/>
                <a:gd name="connsiteX78" fmla="*/ 1166769 w 4102760"/>
                <a:gd name="connsiteY78" fmla="*/ 2613123 h 2674168"/>
                <a:gd name="connsiteX79" fmla="*/ 1097218 w 4102760"/>
                <a:gd name="connsiteY79" fmla="*/ 2674168 h 2674168"/>
                <a:gd name="connsiteX80" fmla="*/ 1027974 w 4102760"/>
                <a:gd name="connsiteY80" fmla="*/ 2596751 h 2674168"/>
                <a:gd name="connsiteX81" fmla="*/ 1076776 w 4102760"/>
                <a:gd name="connsiteY81" fmla="*/ 2164909 h 2674168"/>
                <a:gd name="connsiteX82" fmla="*/ 1053467 w 4102760"/>
                <a:gd name="connsiteY82" fmla="*/ 1959684 h 2674168"/>
                <a:gd name="connsiteX83" fmla="*/ 945523 w 4102760"/>
                <a:gd name="connsiteY83" fmla="*/ 2171532 h 2674168"/>
                <a:gd name="connsiteX84" fmla="*/ 874367 w 4102760"/>
                <a:gd name="connsiteY84" fmla="*/ 2195432 h 2674168"/>
                <a:gd name="connsiteX85" fmla="*/ 850444 w 4102760"/>
                <a:gd name="connsiteY85" fmla="*/ 2125584 h 2674168"/>
                <a:gd name="connsiteX86" fmla="*/ 1006576 w 4102760"/>
                <a:gd name="connsiteY86" fmla="*/ 1807688 h 2674168"/>
                <a:gd name="connsiteX87" fmla="*/ 1042137 w 4102760"/>
                <a:gd name="connsiteY87" fmla="*/ 1785639 h 2674168"/>
                <a:gd name="connsiteX88" fmla="*/ 197185 w 4102760"/>
                <a:gd name="connsiteY88" fmla="*/ 1785639 h 2674168"/>
                <a:gd name="connsiteX89" fmla="*/ 527059 w 4102760"/>
                <a:gd name="connsiteY89" fmla="*/ 1785639 h 2674168"/>
                <a:gd name="connsiteX90" fmla="*/ 562619 w 4102760"/>
                <a:gd name="connsiteY90" fmla="*/ 1807030 h 2674168"/>
                <a:gd name="connsiteX91" fmla="*/ 716840 w 4102760"/>
                <a:gd name="connsiteY91" fmla="*/ 2111392 h 2674168"/>
                <a:gd name="connsiteX92" fmla="*/ 700459 w 4102760"/>
                <a:gd name="connsiteY92" fmla="*/ 2180006 h 2674168"/>
                <a:gd name="connsiteX93" fmla="*/ 620532 w 4102760"/>
                <a:gd name="connsiteY93" fmla="*/ 2160837 h 2674168"/>
                <a:gd name="connsiteX94" fmla="*/ 515729 w 4102760"/>
                <a:gd name="connsiteY94" fmla="*/ 1958738 h 2674168"/>
                <a:gd name="connsiteX95" fmla="*/ 493989 w 4102760"/>
                <a:gd name="connsiteY95" fmla="*/ 2164909 h 2674168"/>
                <a:gd name="connsiteX96" fmla="*/ 544361 w 4102760"/>
                <a:gd name="connsiteY96" fmla="*/ 2596751 h 2674168"/>
                <a:gd name="connsiteX97" fmla="*/ 475116 w 4102760"/>
                <a:gd name="connsiteY97" fmla="*/ 2674168 h 2674168"/>
                <a:gd name="connsiteX98" fmla="*/ 405873 w 4102760"/>
                <a:gd name="connsiteY98" fmla="*/ 2613123 h 2674168"/>
                <a:gd name="connsiteX99" fmla="*/ 363077 w 4102760"/>
                <a:gd name="connsiteY99" fmla="*/ 2267502 h 2674168"/>
                <a:gd name="connsiteX100" fmla="*/ 321817 w 4102760"/>
                <a:gd name="connsiteY100" fmla="*/ 2613123 h 2674168"/>
                <a:gd name="connsiteX101" fmla="*/ 252266 w 4102760"/>
                <a:gd name="connsiteY101" fmla="*/ 2674168 h 2674168"/>
                <a:gd name="connsiteX102" fmla="*/ 183022 w 4102760"/>
                <a:gd name="connsiteY102" fmla="*/ 2596751 h 2674168"/>
                <a:gd name="connsiteX103" fmla="*/ 231824 w 4102760"/>
                <a:gd name="connsiteY103" fmla="*/ 2164909 h 2674168"/>
                <a:gd name="connsiteX104" fmla="*/ 208515 w 4102760"/>
                <a:gd name="connsiteY104" fmla="*/ 1959684 h 2674168"/>
                <a:gd name="connsiteX105" fmla="*/ 100572 w 4102760"/>
                <a:gd name="connsiteY105" fmla="*/ 2171532 h 2674168"/>
                <a:gd name="connsiteX106" fmla="*/ 29416 w 4102760"/>
                <a:gd name="connsiteY106" fmla="*/ 2195432 h 2674168"/>
                <a:gd name="connsiteX107" fmla="*/ 5492 w 4102760"/>
                <a:gd name="connsiteY107" fmla="*/ 2125584 h 2674168"/>
                <a:gd name="connsiteX108" fmla="*/ 161625 w 4102760"/>
                <a:gd name="connsiteY108" fmla="*/ 1807688 h 2674168"/>
                <a:gd name="connsiteX109" fmla="*/ 197185 w 4102760"/>
                <a:gd name="connsiteY109" fmla="*/ 1785639 h 2674168"/>
                <a:gd name="connsiteX110" fmla="*/ 3736246 w 4102760"/>
                <a:gd name="connsiteY110" fmla="*/ 1444935 h 2674168"/>
                <a:gd name="connsiteX111" fmla="*/ 3809427 w 4102760"/>
                <a:gd name="connsiteY111" fmla="*/ 1462213 h 2674168"/>
                <a:gd name="connsiteX112" fmla="*/ 3864313 w 4102760"/>
                <a:gd name="connsiteY112" fmla="*/ 1513454 h 2674168"/>
                <a:gd name="connsiteX113" fmla="*/ 3886389 w 4102760"/>
                <a:gd name="connsiteY113" fmla="*/ 1585413 h 2674168"/>
                <a:gd name="connsiteX114" fmla="*/ 3869042 w 4102760"/>
                <a:gd name="connsiteY114" fmla="*/ 1658329 h 2674168"/>
                <a:gd name="connsiteX115" fmla="*/ 3817626 w 4102760"/>
                <a:gd name="connsiteY115" fmla="*/ 1713023 h 2674168"/>
                <a:gd name="connsiteX116" fmla="*/ 3745394 w 4102760"/>
                <a:gd name="connsiteY116" fmla="*/ 1734698 h 2674168"/>
                <a:gd name="connsiteX117" fmla="*/ 3671901 w 4102760"/>
                <a:gd name="connsiteY117" fmla="*/ 1717730 h 2674168"/>
                <a:gd name="connsiteX118" fmla="*/ 3617015 w 4102760"/>
                <a:gd name="connsiteY118" fmla="*/ 1666193 h 2674168"/>
                <a:gd name="connsiteX119" fmla="*/ 3595251 w 4102760"/>
                <a:gd name="connsiteY119" fmla="*/ 1594531 h 2674168"/>
                <a:gd name="connsiteX120" fmla="*/ 3612597 w 4102760"/>
                <a:gd name="connsiteY120" fmla="*/ 1521304 h 2674168"/>
                <a:gd name="connsiteX121" fmla="*/ 3664014 w 4102760"/>
                <a:gd name="connsiteY121" fmla="*/ 1466624 h 2674168"/>
                <a:gd name="connsiteX122" fmla="*/ 3736246 w 4102760"/>
                <a:gd name="connsiteY122" fmla="*/ 1444935 h 2674168"/>
                <a:gd name="connsiteX123" fmla="*/ 2891294 w 4102760"/>
                <a:gd name="connsiteY123" fmla="*/ 1444935 h 2674168"/>
                <a:gd name="connsiteX124" fmla="*/ 2964475 w 4102760"/>
                <a:gd name="connsiteY124" fmla="*/ 1462213 h 2674168"/>
                <a:gd name="connsiteX125" fmla="*/ 3019360 w 4102760"/>
                <a:gd name="connsiteY125" fmla="*/ 1513454 h 2674168"/>
                <a:gd name="connsiteX126" fmla="*/ 3041437 w 4102760"/>
                <a:gd name="connsiteY126" fmla="*/ 1585413 h 2674168"/>
                <a:gd name="connsiteX127" fmla="*/ 3024090 w 4102760"/>
                <a:gd name="connsiteY127" fmla="*/ 1658329 h 2674168"/>
                <a:gd name="connsiteX128" fmla="*/ 2972674 w 4102760"/>
                <a:gd name="connsiteY128" fmla="*/ 1713023 h 2674168"/>
                <a:gd name="connsiteX129" fmla="*/ 2900441 w 4102760"/>
                <a:gd name="connsiteY129" fmla="*/ 1734698 h 2674168"/>
                <a:gd name="connsiteX130" fmla="*/ 2826949 w 4102760"/>
                <a:gd name="connsiteY130" fmla="*/ 1717730 h 2674168"/>
                <a:gd name="connsiteX131" fmla="*/ 2772063 w 4102760"/>
                <a:gd name="connsiteY131" fmla="*/ 1666193 h 2674168"/>
                <a:gd name="connsiteX132" fmla="*/ 2750298 w 4102760"/>
                <a:gd name="connsiteY132" fmla="*/ 1594531 h 2674168"/>
                <a:gd name="connsiteX133" fmla="*/ 2767645 w 4102760"/>
                <a:gd name="connsiteY133" fmla="*/ 1521304 h 2674168"/>
                <a:gd name="connsiteX134" fmla="*/ 2819061 w 4102760"/>
                <a:gd name="connsiteY134" fmla="*/ 1466624 h 2674168"/>
                <a:gd name="connsiteX135" fmla="*/ 2891294 w 4102760"/>
                <a:gd name="connsiteY135" fmla="*/ 1444935 h 2674168"/>
                <a:gd name="connsiteX136" fmla="*/ 2046342 w 4102760"/>
                <a:gd name="connsiteY136" fmla="*/ 1444935 h 2674168"/>
                <a:gd name="connsiteX137" fmla="*/ 2119523 w 4102760"/>
                <a:gd name="connsiteY137" fmla="*/ 1462213 h 2674168"/>
                <a:gd name="connsiteX138" fmla="*/ 2174408 w 4102760"/>
                <a:gd name="connsiteY138" fmla="*/ 1513454 h 2674168"/>
                <a:gd name="connsiteX139" fmla="*/ 2196485 w 4102760"/>
                <a:gd name="connsiteY139" fmla="*/ 1585413 h 2674168"/>
                <a:gd name="connsiteX140" fmla="*/ 2179138 w 4102760"/>
                <a:gd name="connsiteY140" fmla="*/ 1658329 h 2674168"/>
                <a:gd name="connsiteX141" fmla="*/ 2127722 w 4102760"/>
                <a:gd name="connsiteY141" fmla="*/ 1713023 h 2674168"/>
                <a:gd name="connsiteX142" fmla="*/ 2055489 w 4102760"/>
                <a:gd name="connsiteY142" fmla="*/ 1734698 h 2674168"/>
                <a:gd name="connsiteX143" fmla="*/ 1981997 w 4102760"/>
                <a:gd name="connsiteY143" fmla="*/ 1717730 h 2674168"/>
                <a:gd name="connsiteX144" fmla="*/ 1927111 w 4102760"/>
                <a:gd name="connsiteY144" fmla="*/ 1666193 h 2674168"/>
                <a:gd name="connsiteX145" fmla="*/ 1905346 w 4102760"/>
                <a:gd name="connsiteY145" fmla="*/ 1594531 h 2674168"/>
                <a:gd name="connsiteX146" fmla="*/ 1922693 w 4102760"/>
                <a:gd name="connsiteY146" fmla="*/ 1521304 h 2674168"/>
                <a:gd name="connsiteX147" fmla="*/ 1974109 w 4102760"/>
                <a:gd name="connsiteY147" fmla="*/ 1466624 h 2674168"/>
                <a:gd name="connsiteX148" fmla="*/ 2046342 w 4102760"/>
                <a:gd name="connsiteY148" fmla="*/ 1444935 h 2674168"/>
                <a:gd name="connsiteX149" fmla="*/ 1201390 w 4102760"/>
                <a:gd name="connsiteY149" fmla="*/ 1444935 h 2674168"/>
                <a:gd name="connsiteX150" fmla="*/ 1274571 w 4102760"/>
                <a:gd name="connsiteY150" fmla="*/ 1462213 h 2674168"/>
                <a:gd name="connsiteX151" fmla="*/ 1329456 w 4102760"/>
                <a:gd name="connsiteY151" fmla="*/ 1513454 h 2674168"/>
                <a:gd name="connsiteX152" fmla="*/ 1351533 w 4102760"/>
                <a:gd name="connsiteY152" fmla="*/ 1585413 h 2674168"/>
                <a:gd name="connsiteX153" fmla="*/ 1334186 w 4102760"/>
                <a:gd name="connsiteY153" fmla="*/ 1658329 h 2674168"/>
                <a:gd name="connsiteX154" fmla="*/ 1282770 w 4102760"/>
                <a:gd name="connsiteY154" fmla="*/ 1713023 h 2674168"/>
                <a:gd name="connsiteX155" fmla="*/ 1210537 w 4102760"/>
                <a:gd name="connsiteY155" fmla="*/ 1734698 h 2674168"/>
                <a:gd name="connsiteX156" fmla="*/ 1137045 w 4102760"/>
                <a:gd name="connsiteY156" fmla="*/ 1717730 h 2674168"/>
                <a:gd name="connsiteX157" fmla="*/ 1082159 w 4102760"/>
                <a:gd name="connsiteY157" fmla="*/ 1666193 h 2674168"/>
                <a:gd name="connsiteX158" fmla="*/ 1060394 w 4102760"/>
                <a:gd name="connsiteY158" fmla="*/ 1594531 h 2674168"/>
                <a:gd name="connsiteX159" fmla="*/ 1077741 w 4102760"/>
                <a:gd name="connsiteY159" fmla="*/ 1521304 h 2674168"/>
                <a:gd name="connsiteX160" fmla="*/ 1129157 w 4102760"/>
                <a:gd name="connsiteY160" fmla="*/ 1466624 h 2674168"/>
                <a:gd name="connsiteX161" fmla="*/ 1201390 w 4102760"/>
                <a:gd name="connsiteY161" fmla="*/ 1444935 h 2674168"/>
                <a:gd name="connsiteX162" fmla="*/ 356438 w 4102760"/>
                <a:gd name="connsiteY162" fmla="*/ 1444935 h 2674168"/>
                <a:gd name="connsiteX163" fmla="*/ 429620 w 4102760"/>
                <a:gd name="connsiteY163" fmla="*/ 1462213 h 2674168"/>
                <a:gd name="connsiteX164" fmla="*/ 484505 w 4102760"/>
                <a:gd name="connsiteY164" fmla="*/ 1513454 h 2674168"/>
                <a:gd name="connsiteX165" fmla="*/ 506581 w 4102760"/>
                <a:gd name="connsiteY165" fmla="*/ 1585413 h 2674168"/>
                <a:gd name="connsiteX166" fmla="*/ 489234 w 4102760"/>
                <a:gd name="connsiteY166" fmla="*/ 1658329 h 2674168"/>
                <a:gd name="connsiteX167" fmla="*/ 437819 w 4102760"/>
                <a:gd name="connsiteY167" fmla="*/ 1713023 h 2674168"/>
                <a:gd name="connsiteX168" fmla="*/ 365585 w 4102760"/>
                <a:gd name="connsiteY168" fmla="*/ 1734698 h 2674168"/>
                <a:gd name="connsiteX169" fmla="*/ 292093 w 4102760"/>
                <a:gd name="connsiteY169" fmla="*/ 1717730 h 2674168"/>
                <a:gd name="connsiteX170" fmla="*/ 237207 w 4102760"/>
                <a:gd name="connsiteY170" fmla="*/ 1666193 h 2674168"/>
                <a:gd name="connsiteX171" fmla="*/ 215442 w 4102760"/>
                <a:gd name="connsiteY171" fmla="*/ 1594531 h 2674168"/>
                <a:gd name="connsiteX172" fmla="*/ 232789 w 4102760"/>
                <a:gd name="connsiteY172" fmla="*/ 1521304 h 2674168"/>
                <a:gd name="connsiteX173" fmla="*/ 284206 w 4102760"/>
                <a:gd name="connsiteY173" fmla="*/ 1466624 h 2674168"/>
                <a:gd name="connsiteX174" fmla="*/ 356438 w 4102760"/>
                <a:gd name="connsiteY174" fmla="*/ 1444935 h 2674168"/>
                <a:gd name="connsiteX175" fmla="*/ 3576993 w 4102760"/>
                <a:gd name="connsiteY175" fmla="*/ 340809 h 2674168"/>
                <a:gd name="connsiteX176" fmla="*/ 3906866 w 4102760"/>
                <a:gd name="connsiteY176" fmla="*/ 340809 h 2674168"/>
                <a:gd name="connsiteX177" fmla="*/ 3942427 w 4102760"/>
                <a:gd name="connsiteY177" fmla="*/ 362199 h 2674168"/>
                <a:gd name="connsiteX178" fmla="*/ 4096647 w 4102760"/>
                <a:gd name="connsiteY178" fmla="*/ 666562 h 2674168"/>
                <a:gd name="connsiteX179" fmla="*/ 4080266 w 4102760"/>
                <a:gd name="connsiteY179" fmla="*/ 735176 h 2674168"/>
                <a:gd name="connsiteX180" fmla="*/ 4000341 w 4102760"/>
                <a:gd name="connsiteY180" fmla="*/ 716007 h 2674168"/>
                <a:gd name="connsiteX181" fmla="*/ 3895536 w 4102760"/>
                <a:gd name="connsiteY181" fmla="*/ 513907 h 2674168"/>
                <a:gd name="connsiteX182" fmla="*/ 3873797 w 4102760"/>
                <a:gd name="connsiteY182" fmla="*/ 720079 h 2674168"/>
                <a:gd name="connsiteX183" fmla="*/ 3924169 w 4102760"/>
                <a:gd name="connsiteY183" fmla="*/ 1151921 h 2674168"/>
                <a:gd name="connsiteX184" fmla="*/ 3854925 w 4102760"/>
                <a:gd name="connsiteY184" fmla="*/ 1229338 h 2674168"/>
                <a:gd name="connsiteX185" fmla="*/ 3785681 w 4102760"/>
                <a:gd name="connsiteY185" fmla="*/ 1168293 h 2674168"/>
                <a:gd name="connsiteX186" fmla="*/ 3742885 w 4102760"/>
                <a:gd name="connsiteY186" fmla="*/ 822671 h 2674168"/>
                <a:gd name="connsiteX187" fmla="*/ 3701625 w 4102760"/>
                <a:gd name="connsiteY187" fmla="*/ 1168293 h 2674168"/>
                <a:gd name="connsiteX188" fmla="*/ 3632074 w 4102760"/>
                <a:gd name="connsiteY188" fmla="*/ 1229338 h 2674168"/>
                <a:gd name="connsiteX189" fmla="*/ 3562830 w 4102760"/>
                <a:gd name="connsiteY189" fmla="*/ 1151921 h 2674168"/>
                <a:gd name="connsiteX190" fmla="*/ 3611632 w 4102760"/>
                <a:gd name="connsiteY190" fmla="*/ 720079 h 2674168"/>
                <a:gd name="connsiteX191" fmla="*/ 3588323 w 4102760"/>
                <a:gd name="connsiteY191" fmla="*/ 514854 h 2674168"/>
                <a:gd name="connsiteX192" fmla="*/ 3480379 w 4102760"/>
                <a:gd name="connsiteY192" fmla="*/ 726702 h 2674168"/>
                <a:gd name="connsiteX193" fmla="*/ 3409223 w 4102760"/>
                <a:gd name="connsiteY193" fmla="*/ 750602 h 2674168"/>
                <a:gd name="connsiteX194" fmla="*/ 3385300 w 4102760"/>
                <a:gd name="connsiteY194" fmla="*/ 680753 h 2674168"/>
                <a:gd name="connsiteX195" fmla="*/ 3541432 w 4102760"/>
                <a:gd name="connsiteY195" fmla="*/ 362858 h 2674168"/>
                <a:gd name="connsiteX196" fmla="*/ 3576993 w 4102760"/>
                <a:gd name="connsiteY196" fmla="*/ 340809 h 2674168"/>
                <a:gd name="connsiteX197" fmla="*/ 2732041 w 4102760"/>
                <a:gd name="connsiteY197" fmla="*/ 340809 h 2674168"/>
                <a:gd name="connsiteX198" fmla="*/ 3061914 w 4102760"/>
                <a:gd name="connsiteY198" fmla="*/ 340809 h 2674168"/>
                <a:gd name="connsiteX199" fmla="*/ 3097474 w 4102760"/>
                <a:gd name="connsiteY199" fmla="*/ 362199 h 2674168"/>
                <a:gd name="connsiteX200" fmla="*/ 3251695 w 4102760"/>
                <a:gd name="connsiteY200" fmla="*/ 666562 h 2674168"/>
                <a:gd name="connsiteX201" fmla="*/ 3235314 w 4102760"/>
                <a:gd name="connsiteY201" fmla="*/ 735176 h 2674168"/>
                <a:gd name="connsiteX202" fmla="*/ 3155388 w 4102760"/>
                <a:gd name="connsiteY202" fmla="*/ 716007 h 2674168"/>
                <a:gd name="connsiteX203" fmla="*/ 3050584 w 4102760"/>
                <a:gd name="connsiteY203" fmla="*/ 513907 h 2674168"/>
                <a:gd name="connsiteX204" fmla="*/ 3028845 w 4102760"/>
                <a:gd name="connsiteY204" fmla="*/ 720079 h 2674168"/>
                <a:gd name="connsiteX205" fmla="*/ 3079216 w 4102760"/>
                <a:gd name="connsiteY205" fmla="*/ 1151921 h 2674168"/>
                <a:gd name="connsiteX206" fmla="*/ 3009972 w 4102760"/>
                <a:gd name="connsiteY206" fmla="*/ 1229338 h 2674168"/>
                <a:gd name="connsiteX207" fmla="*/ 2940728 w 4102760"/>
                <a:gd name="connsiteY207" fmla="*/ 1168293 h 2674168"/>
                <a:gd name="connsiteX208" fmla="*/ 2897933 w 4102760"/>
                <a:gd name="connsiteY208" fmla="*/ 822671 h 2674168"/>
                <a:gd name="connsiteX209" fmla="*/ 2856673 w 4102760"/>
                <a:gd name="connsiteY209" fmla="*/ 1168293 h 2674168"/>
                <a:gd name="connsiteX210" fmla="*/ 2787122 w 4102760"/>
                <a:gd name="connsiteY210" fmla="*/ 1229338 h 2674168"/>
                <a:gd name="connsiteX211" fmla="*/ 2717878 w 4102760"/>
                <a:gd name="connsiteY211" fmla="*/ 1151921 h 2674168"/>
                <a:gd name="connsiteX212" fmla="*/ 2766680 w 4102760"/>
                <a:gd name="connsiteY212" fmla="*/ 720079 h 2674168"/>
                <a:gd name="connsiteX213" fmla="*/ 2743371 w 4102760"/>
                <a:gd name="connsiteY213" fmla="*/ 514854 h 2674168"/>
                <a:gd name="connsiteX214" fmla="*/ 2635427 w 4102760"/>
                <a:gd name="connsiteY214" fmla="*/ 726702 h 2674168"/>
                <a:gd name="connsiteX215" fmla="*/ 2564271 w 4102760"/>
                <a:gd name="connsiteY215" fmla="*/ 750602 h 2674168"/>
                <a:gd name="connsiteX216" fmla="*/ 2540348 w 4102760"/>
                <a:gd name="connsiteY216" fmla="*/ 680753 h 2674168"/>
                <a:gd name="connsiteX217" fmla="*/ 2696480 w 4102760"/>
                <a:gd name="connsiteY217" fmla="*/ 362858 h 2674168"/>
                <a:gd name="connsiteX218" fmla="*/ 2732041 w 4102760"/>
                <a:gd name="connsiteY218" fmla="*/ 340809 h 2674168"/>
                <a:gd name="connsiteX219" fmla="*/ 1887089 w 4102760"/>
                <a:gd name="connsiteY219" fmla="*/ 340809 h 2674168"/>
                <a:gd name="connsiteX220" fmla="*/ 2216962 w 4102760"/>
                <a:gd name="connsiteY220" fmla="*/ 340809 h 2674168"/>
                <a:gd name="connsiteX221" fmla="*/ 2252522 w 4102760"/>
                <a:gd name="connsiteY221" fmla="*/ 362199 h 2674168"/>
                <a:gd name="connsiteX222" fmla="*/ 2406743 w 4102760"/>
                <a:gd name="connsiteY222" fmla="*/ 666562 h 2674168"/>
                <a:gd name="connsiteX223" fmla="*/ 2390362 w 4102760"/>
                <a:gd name="connsiteY223" fmla="*/ 735176 h 2674168"/>
                <a:gd name="connsiteX224" fmla="*/ 2310436 w 4102760"/>
                <a:gd name="connsiteY224" fmla="*/ 716007 h 2674168"/>
                <a:gd name="connsiteX225" fmla="*/ 2205632 w 4102760"/>
                <a:gd name="connsiteY225" fmla="*/ 513907 h 2674168"/>
                <a:gd name="connsiteX226" fmla="*/ 2183893 w 4102760"/>
                <a:gd name="connsiteY226" fmla="*/ 720079 h 2674168"/>
                <a:gd name="connsiteX227" fmla="*/ 2234264 w 4102760"/>
                <a:gd name="connsiteY227" fmla="*/ 1151921 h 2674168"/>
                <a:gd name="connsiteX228" fmla="*/ 2165020 w 4102760"/>
                <a:gd name="connsiteY228" fmla="*/ 1229338 h 2674168"/>
                <a:gd name="connsiteX229" fmla="*/ 2095776 w 4102760"/>
                <a:gd name="connsiteY229" fmla="*/ 1168293 h 2674168"/>
                <a:gd name="connsiteX230" fmla="*/ 2052981 w 4102760"/>
                <a:gd name="connsiteY230" fmla="*/ 822671 h 2674168"/>
                <a:gd name="connsiteX231" fmla="*/ 2011721 w 4102760"/>
                <a:gd name="connsiteY231" fmla="*/ 1168293 h 2674168"/>
                <a:gd name="connsiteX232" fmla="*/ 1942170 w 4102760"/>
                <a:gd name="connsiteY232" fmla="*/ 1229338 h 2674168"/>
                <a:gd name="connsiteX233" fmla="*/ 1872926 w 4102760"/>
                <a:gd name="connsiteY233" fmla="*/ 1151921 h 2674168"/>
                <a:gd name="connsiteX234" fmla="*/ 1921728 w 4102760"/>
                <a:gd name="connsiteY234" fmla="*/ 720079 h 2674168"/>
                <a:gd name="connsiteX235" fmla="*/ 1898419 w 4102760"/>
                <a:gd name="connsiteY235" fmla="*/ 514854 h 2674168"/>
                <a:gd name="connsiteX236" fmla="*/ 1790475 w 4102760"/>
                <a:gd name="connsiteY236" fmla="*/ 726702 h 2674168"/>
                <a:gd name="connsiteX237" fmla="*/ 1719319 w 4102760"/>
                <a:gd name="connsiteY237" fmla="*/ 750602 h 2674168"/>
                <a:gd name="connsiteX238" fmla="*/ 1695396 w 4102760"/>
                <a:gd name="connsiteY238" fmla="*/ 680753 h 2674168"/>
                <a:gd name="connsiteX239" fmla="*/ 1851528 w 4102760"/>
                <a:gd name="connsiteY239" fmla="*/ 362858 h 2674168"/>
                <a:gd name="connsiteX240" fmla="*/ 1887089 w 4102760"/>
                <a:gd name="connsiteY240" fmla="*/ 340809 h 2674168"/>
                <a:gd name="connsiteX241" fmla="*/ 1042137 w 4102760"/>
                <a:gd name="connsiteY241" fmla="*/ 340809 h 2674168"/>
                <a:gd name="connsiteX242" fmla="*/ 1372010 w 4102760"/>
                <a:gd name="connsiteY242" fmla="*/ 340809 h 2674168"/>
                <a:gd name="connsiteX243" fmla="*/ 1407570 w 4102760"/>
                <a:gd name="connsiteY243" fmla="*/ 362199 h 2674168"/>
                <a:gd name="connsiteX244" fmla="*/ 1561791 w 4102760"/>
                <a:gd name="connsiteY244" fmla="*/ 666562 h 2674168"/>
                <a:gd name="connsiteX245" fmla="*/ 1545410 w 4102760"/>
                <a:gd name="connsiteY245" fmla="*/ 735176 h 2674168"/>
                <a:gd name="connsiteX246" fmla="*/ 1465484 w 4102760"/>
                <a:gd name="connsiteY246" fmla="*/ 716007 h 2674168"/>
                <a:gd name="connsiteX247" fmla="*/ 1360680 w 4102760"/>
                <a:gd name="connsiteY247" fmla="*/ 513907 h 2674168"/>
                <a:gd name="connsiteX248" fmla="*/ 1338941 w 4102760"/>
                <a:gd name="connsiteY248" fmla="*/ 720079 h 2674168"/>
                <a:gd name="connsiteX249" fmla="*/ 1389312 w 4102760"/>
                <a:gd name="connsiteY249" fmla="*/ 1151921 h 2674168"/>
                <a:gd name="connsiteX250" fmla="*/ 1320068 w 4102760"/>
                <a:gd name="connsiteY250" fmla="*/ 1229338 h 2674168"/>
                <a:gd name="connsiteX251" fmla="*/ 1250824 w 4102760"/>
                <a:gd name="connsiteY251" fmla="*/ 1168293 h 2674168"/>
                <a:gd name="connsiteX252" fmla="*/ 1208029 w 4102760"/>
                <a:gd name="connsiteY252" fmla="*/ 822671 h 2674168"/>
                <a:gd name="connsiteX253" fmla="*/ 1166769 w 4102760"/>
                <a:gd name="connsiteY253" fmla="*/ 1168293 h 2674168"/>
                <a:gd name="connsiteX254" fmla="*/ 1097218 w 4102760"/>
                <a:gd name="connsiteY254" fmla="*/ 1229338 h 2674168"/>
                <a:gd name="connsiteX255" fmla="*/ 1027974 w 4102760"/>
                <a:gd name="connsiteY255" fmla="*/ 1151921 h 2674168"/>
                <a:gd name="connsiteX256" fmla="*/ 1076776 w 4102760"/>
                <a:gd name="connsiteY256" fmla="*/ 720079 h 2674168"/>
                <a:gd name="connsiteX257" fmla="*/ 1053467 w 4102760"/>
                <a:gd name="connsiteY257" fmla="*/ 514854 h 2674168"/>
                <a:gd name="connsiteX258" fmla="*/ 945523 w 4102760"/>
                <a:gd name="connsiteY258" fmla="*/ 726702 h 2674168"/>
                <a:gd name="connsiteX259" fmla="*/ 874367 w 4102760"/>
                <a:gd name="connsiteY259" fmla="*/ 750602 h 2674168"/>
                <a:gd name="connsiteX260" fmla="*/ 850444 w 4102760"/>
                <a:gd name="connsiteY260" fmla="*/ 680753 h 2674168"/>
                <a:gd name="connsiteX261" fmla="*/ 1006576 w 4102760"/>
                <a:gd name="connsiteY261" fmla="*/ 362858 h 2674168"/>
                <a:gd name="connsiteX262" fmla="*/ 1042137 w 4102760"/>
                <a:gd name="connsiteY262" fmla="*/ 340809 h 2674168"/>
                <a:gd name="connsiteX263" fmla="*/ 197185 w 4102760"/>
                <a:gd name="connsiteY263" fmla="*/ 340809 h 2674168"/>
                <a:gd name="connsiteX264" fmla="*/ 527059 w 4102760"/>
                <a:gd name="connsiteY264" fmla="*/ 340809 h 2674168"/>
                <a:gd name="connsiteX265" fmla="*/ 562619 w 4102760"/>
                <a:gd name="connsiteY265" fmla="*/ 362199 h 2674168"/>
                <a:gd name="connsiteX266" fmla="*/ 716840 w 4102760"/>
                <a:gd name="connsiteY266" fmla="*/ 666562 h 2674168"/>
                <a:gd name="connsiteX267" fmla="*/ 700459 w 4102760"/>
                <a:gd name="connsiteY267" fmla="*/ 735176 h 2674168"/>
                <a:gd name="connsiteX268" fmla="*/ 620533 w 4102760"/>
                <a:gd name="connsiteY268" fmla="*/ 716007 h 2674168"/>
                <a:gd name="connsiteX269" fmla="*/ 515729 w 4102760"/>
                <a:gd name="connsiteY269" fmla="*/ 513907 h 2674168"/>
                <a:gd name="connsiteX270" fmla="*/ 493989 w 4102760"/>
                <a:gd name="connsiteY270" fmla="*/ 720079 h 2674168"/>
                <a:gd name="connsiteX271" fmla="*/ 544362 w 4102760"/>
                <a:gd name="connsiteY271" fmla="*/ 1151921 h 2674168"/>
                <a:gd name="connsiteX272" fmla="*/ 475118 w 4102760"/>
                <a:gd name="connsiteY272" fmla="*/ 1229338 h 2674168"/>
                <a:gd name="connsiteX273" fmla="*/ 405873 w 4102760"/>
                <a:gd name="connsiteY273" fmla="*/ 1168293 h 2674168"/>
                <a:gd name="connsiteX274" fmla="*/ 363078 w 4102760"/>
                <a:gd name="connsiteY274" fmla="*/ 822671 h 2674168"/>
                <a:gd name="connsiteX275" fmla="*/ 321818 w 4102760"/>
                <a:gd name="connsiteY275" fmla="*/ 1168293 h 2674168"/>
                <a:gd name="connsiteX276" fmla="*/ 252266 w 4102760"/>
                <a:gd name="connsiteY276" fmla="*/ 1229338 h 2674168"/>
                <a:gd name="connsiteX277" fmla="*/ 183023 w 4102760"/>
                <a:gd name="connsiteY277" fmla="*/ 1151921 h 2674168"/>
                <a:gd name="connsiteX278" fmla="*/ 231824 w 4102760"/>
                <a:gd name="connsiteY278" fmla="*/ 720079 h 2674168"/>
                <a:gd name="connsiteX279" fmla="*/ 208515 w 4102760"/>
                <a:gd name="connsiteY279" fmla="*/ 514854 h 2674168"/>
                <a:gd name="connsiteX280" fmla="*/ 100572 w 4102760"/>
                <a:gd name="connsiteY280" fmla="*/ 726702 h 2674168"/>
                <a:gd name="connsiteX281" fmla="*/ 29416 w 4102760"/>
                <a:gd name="connsiteY281" fmla="*/ 750602 h 2674168"/>
                <a:gd name="connsiteX282" fmla="*/ 5494 w 4102760"/>
                <a:gd name="connsiteY282" fmla="*/ 680753 h 2674168"/>
                <a:gd name="connsiteX283" fmla="*/ 161625 w 4102760"/>
                <a:gd name="connsiteY283" fmla="*/ 362858 h 2674168"/>
                <a:gd name="connsiteX284" fmla="*/ 197185 w 4102760"/>
                <a:gd name="connsiteY284" fmla="*/ 340809 h 2674168"/>
                <a:gd name="connsiteX285" fmla="*/ 3736246 w 4102760"/>
                <a:gd name="connsiteY285" fmla="*/ 105 h 2674168"/>
                <a:gd name="connsiteX286" fmla="*/ 3809427 w 4102760"/>
                <a:gd name="connsiteY286" fmla="*/ 17383 h 2674168"/>
                <a:gd name="connsiteX287" fmla="*/ 3864313 w 4102760"/>
                <a:gd name="connsiteY287" fmla="*/ 68624 h 2674168"/>
                <a:gd name="connsiteX288" fmla="*/ 3886389 w 4102760"/>
                <a:gd name="connsiteY288" fmla="*/ 140583 h 2674168"/>
                <a:gd name="connsiteX289" fmla="*/ 3869042 w 4102760"/>
                <a:gd name="connsiteY289" fmla="*/ 213499 h 2674168"/>
                <a:gd name="connsiteX290" fmla="*/ 3817626 w 4102760"/>
                <a:gd name="connsiteY290" fmla="*/ 268193 h 2674168"/>
                <a:gd name="connsiteX291" fmla="*/ 3745394 w 4102760"/>
                <a:gd name="connsiteY291" fmla="*/ 289868 h 2674168"/>
                <a:gd name="connsiteX292" fmla="*/ 3671901 w 4102760"/>
                <a:gd name="connsiteY292" fmla="*/ 272900 h 2674168"/>
                <a:gd name="connsiteX293" fmla="*/ 3617015 w 4102760"/>
                <a:gd name="connsiteY293" fmla="*/ 221362 h 2674168"/>
                <a:gd name="connsiteX294" fmla="*/ 3595251 w 4102760"/>
                <a:gd name="connsiteY294" fmla="*/ 149700 h 2674168"/>
                <a:gd name="connsiteX295" fmla="*/ 3612597 w 4102760"/>
                <a:gd name="connsiteY295" fmla="*/ 76474 h 2674168"/>
                <a:gd name="connsiteX296" fmla="*/ 3664014 w 4102760"/>
                <a:gd name="connsiteY296" fmla="*/ 21794 h 2674168"/>
                <a:gd name="connsiteX297" fmla="*/ 3736246 w 4102760"/>
                <a:gd name="connsiteY297" fmla="*/ 105 h 2674168"/>
                <a:gd name="connsiteX298" fmla="*/ 2891294 w 4102760"/>
                <a:gd name="connsiteY298" fmla="*/ 105 h 2674168"/>
                <a:gd name="connsiteX299" fmla="*/ 2964475 w 4102760"/>
                <a:gd name="connsiteY299" fmla="*/ 17383 h 2674168"/>
                <a:gd name="connsiteX300" fmla="*/ 3019360 w 4102760"/>
                <a:gd name="connsiteY300" fmla="*/ 68624 h 2674168"/>
                <a:gd name="connsiteX301" fmla="*/ 3041437 w 4102760"/>
                <a:gd name="connsiteY301" fmla="*/ 140583 h 2674168"/>
                <a:gd name="connsiteX302" fmla="*/ 3024090 w 4102760"/>
                <a:gd name="connsiteY302" fmla="*/ 213499 h 2674168"/>
                <a:gd name="connsiteX303" fmla="*/ 2972674 w 4102760"/>
                <a:gd name="connsiteY303" fmla="*/ 268193 h 2674168"/>
                <a:gd name="connsiteX304" fmla="*/ 2900441 w 4102760"/>
                <a:gd name="connsiteY304" fmla="*/ 289868 h 2674168"/>
                <a:gd name="connsiteX305" fmla="*/ 2826949 w 4102760"/>
                <a:gd name="connsiteY305" fmla="*/ 272900 h 2674168"/>
                <a:gd name="connsiteX306" fmla="*/ 2772063 w 4102760"/>
                <a:gd name="connsiteY306" fmla="*/ 221362 h 2674168"/>
                <a:gd name="connsiteX307" fmla="*/ 2750298 w 4102760"/>
                <a:gd name="connsiteY307" fmla="*/ 149700 h 2674168"/>
                <a:gd name="connsiteX308" fmla="*/ 2767645 w 4102760"/>
                <a:gd name="connsiteY308" fmla="*/ 76474 h 2674168"/>
                <a:gd name="connsiteX309" fmla="*/ 2819061 w 4102760"/>
                <a:gd name="connsiteY309" fmla="*/ 21794 h 2674168"/>
                <a:gd name="connsiteX310" fmla="*/ 2891294 w 4102760"/>
                <a:gd name="connsiteY310" fmla="*/ 105 h 2674168"/>
                <a:gd name="connsiteX311" fmla="*/ 2046342 w 4102760"/>
                <a:gd name="connsiteY311" fmla="*/ 105 h 2674168"/>
                <a:gd name="connsiteX312" fmla="*/ 2119523 w 4102760"/>
                <a:gd name="connsiteY312" fmla="*/ 17383 h 2674168"/>
                <a:gd name="connsiteX313" fmla="*/ 2174408 w 4102760"/>
                <a:gd name="connsiteY313" fmla="*/ 68624 h 2674168"/>
                <a:gd name="connsiteX314" fmla="*/ 2196485 w 4102760"/>
                <a:gd name="connsiteY314" fmla="*/ 140583 h 2674168"/>
                <a:gd name="connsiteX315" fmla="*/ 2179138 w 4102760"/>
                <a:gd name="connsiteY315" fmla="*/ 213499 h 2674168"/>
                <a:gd name="connsiteX316" fmla="*/ 2127722 w 4102760"/>
                <a:gd name="connsiteY316" fmla="*/ 268193 h 2674168"/>
                <a:gd name="connsiteX317" fmla="*/ 2055489 w 4102760"/>
                <a:gd name="connsiteY317" fmla="*/ 289868 h 2674168"/>
                <a:gd name="connsiteX318" fmla="*/ 1981997 w 4102760"/>
                <a:gd name="connsiteY318" fmla="*/ 272900 h 2674168"/>
                <a:gd name="connsiteX319" fmla="*/ 1927111 w 4102760"/>
                <a:gd name="connsiteY319" fmla="*/ 221362 h 2674168"/>
                <a:gd name="connsiteX320" fmla="*/ 1905346 w 4102760"/>
                <a:gd name="connsiteY320" fmla="*/ 149700 h 2674168"/>
                <a:gd name="connsiteX321" fmla="*/ 1922693 w 4102760"/>
                <a:gd name="connsiteY321" fmla="*/ 76474 h 2674168"/>
                <a:gd name="connsiteX322" fmla="*/ 1974109 w 4102760"/>
                <a:gd name="connsiteY322" fmla="*/ 21794 h 2674168"/>
                <a:gd name="connsiteX323" fmla="*/ 2046342 w 4102760"/>
                <a:gd name="connsiteY323" fmla="*/ 105 h 2674168"/>
                <a:gd name="connsiteX324" fmla="*/ 1201390 w 4102760"/>
                <a:gd name="connsiteY324" fmla="*/ 105 h 2674168"/>
                <a:gd name="connsiteX325" fmla="*/ 1274571 w 4102760"/>
                <a:gd name="connsiteY325" fmla="*/ 17383 h 2674168"/>
                <a:gd name="connsiteX326" fmla="*/ 1329456 w 4102760"/>
                <a:gd name="connsiteY326" fmla="*/ 68624 h 2674168"/>
                <a:gd name="connsiteX327" fmla="*/ 1351533 w 4102760"/>
                <a:gd name="connsiteY327" fmla="*/ 140583 h 2674168"/>
                <a:gd name="connsiteX328" fmla="*/ 1334186 w 4102760"/>
                <a:gd name="connsiteY328" fmla="*/ 213499 h 2674168"/>
                <a:gd name="connsiteX329" fmla="*/ 1282770 w 4102760"/>
                <a:gd name="connsiteY329" fmla="*/ 268193 h 2674168"/>
                <a:gd name="connsiteX330" fmla="*/ 1210537 w 4102760"/>
                <a:gd name="connsiteY330" fmla="*/ 289868 h 2674168"/>
                <a:gd name="connsiteX331" fmla="*/ 1137045 w 4102760"/>
                <a:gd name="connsiteY331" fmla="*/ 272900 h 2674168"/>
                <a:gd name="connsiteX332" fmla="*/ 1082159 w 4102760"/>
                <a:gd name="connsiteY332" fmla="*/ 221362 h 2674168"/>
                <a:gd name="connsiteX333" fmla="*/ 1060394 w 4102760"/>
                <a:gd name="connsiteY333" fmla="*/ 149700 h 2674168"/>
                <a:gd name="connsiteX334" fmla="*/ 1077741 w 4102760"/>
                <a:gd name="connsiteY334" fmla="*/ 76474 h 2674168"/>
                <a:gd name="connsiteX335" fmla="*/ 1129157 w 4102760"/>
                <a:gd name="connsiteY335" fmla="*/ 21794 h 2674168"/>
                <a:gd name="connsiteX336" fmla="*/ 1201390 w 4102760"/>
                <a:gd name="connsiteY336" fmla="*/ 105 h 2674168"/>
                <a:gd name="connsiteX337" fmla="*/ 356438 w 4102760"/>
                <a:gd name="connsiteY337" fmla="*/ 105 h 2674168"/>
                <a:gd name="connsiteX338" fmla="*/ 429620 w 4102760"/>
                <a:gd name="connsiteY338" fmla="*/ 17383 h 2674168"/>
                <a:gd name="connsiteX339" fmla="*/ 484505 w 4102760"/>
                <a:gd name="connsiteY339" fmla="*/ 68624 h 2674168"/>
                <a:gd name="connsiteX340" fmla="*/ 506581 w 4102760"/>
                <a:gd name="connsiteY340" fmla="*/ 140583 h 2674168"/>
                <a:gd name="connsiteX341" fmla="*/ 489236 w 4102760"/>
                <a:gd name="connsiteY341" fmla="*/ 213499 h 2674168"/>
                <a:gd name="connsiteX342" fmla="*/ 437819 w 4102760"/>
                <a:gd name="connsiteY342" fmla="*/ 268193 h 2674168"/>
                <a:gd name="connsiteX343" fmla="*/ 365587 w 4102760"/>
                <a:gd name="connsiteY343" fmla="*/ 289868 h 2674168"/>
                <a:gd name="connsiteX344" fmla="*/ 292094 w 4102760"/>
                <a:gd name="connsiteY344" fmla="*/ 272900 h 2674168"/>
                <a:gd name="connsiteX345" fmla="*/ 237207 w 4102760"/>
                <a:gd name="connsiteY345" fmla="*/ 221362 h 2674168"/>
                <a:gd name="connsiteX346" fmla="*/ 215443 w 4102760"/>
                <a:gd name="connsiteY346" fmla="*/ 149700 h 2674168"/>
                <a:gd name="connsiteX347" fmla="*/ 232789 w 4102760"/>
                <a:gd name="connsiteY347" fmla="*/ 76474 h 2674168"/>
                <a:gd name="connsiteX348" fmla="*/ 284206 w 4102760"/>
                <a:gd name="connsiteY348" fmla="*/ 21794 h 2674168"/>
                <a:gd name="connsiteX349" fmla="*/ 356438 w 4102760"/>
                <a:gd name="connsiteY349" fmla="*/ 105 h 267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4102760" h="2674168">
                  <a:moveTo>
                    <a:pt x="3576993" y="1785639"/>
                  </a:moveTo>
                  <a:lnTo>
                    <a:pt x="3906866" y="1785639"/>
                  </a:lnTo>
                  <a:cubicBezTo>
                    <a:pt x="3921643" y="1785639"/>
                    <a:pt x="3935806" y="1793825"/>
                    <a:pt x="3942427" y="1807030"/>
                  </a:cubicBezTo>
                  <a:lnTo>
                    <a:pt x="4096647" y="2111392"/>
                  </a:lnTo>
                  <a:cubicBezTo>
                    <a:pt x="4109240" y="2135333"/>
                    <a:pt x="4101698" y="2164292"/>
                    <a:pt x="4080266" y="2180006"/>
                  </a:cubicBezTo>
                  <a:cubicBezTo>
                    <a:pt x="4052896" y="2198887"/>
                    <a:pt x="4015766" y="2189755"/>
                    <a:pt x="4000341" y="2160837"/>
                  </a:cubicBezTo>
                  <a:lnTo>
                    <a:pt x="3895536" y="1958738"/>
                  </a:lnTo>
                  <a:lnTo>
                    <a:pt x="3873797" y="2164909"/>
                  </a:lnTo>
                  <a:lnTo>
                    <a:pt x="3924169" y="2596751"/>
                  </a:lnTo>
                  <a:cubicBezTo>
                    <a:pt x="3929220" y="2637969"/>
                    <a:pt x="3897106" y="2674168"/>
                    <a:pt x="3854925" y="2674168"/>
                  </a:cubicBezTo>
                  <a:cubicBezTo>
                    <a:pt x="3819364" y="2674168"/>
                    <a:pt x="3789776" y="2647718"/>
                    <a:pt x="3785681" y="2613123"/>
                  </a:cubicBezTo>
                  <a:lnTo>
                    <a:pt x="3742885" y="2267502"/>
                  </a:lnTo>
                  <a:lnTo>
                    <a:pt x="3701625" y="2613123"/>
                  </a:lnTo>
                  <a:cubicBezTo>
                    <a:pt x="3697223" y="2647718"/>
                    <a:pt x="3667635" y="2674168"/>
                    <a:pt x="3632074" y="2674168"/>
                  </a:cubicBezTo>
                  <a:cubicBezTo>
                    <a:pt x="3590848" y="2674168"/>
                    <a:pt x="3557813" y="2637969"/>
                    <a:pt x="3562830" y="2596751"/>
                  </a:cubicBezTo>
                  <a:lnTo>
                    <a:pt x="3611632" y="2164909"/>
                  </a:lnTo>
                  <a:lnTo>
                    <a:pt x="3588323" y="1959684"/>
                  </a:lnTo>
                  <a:lnTo>
                    <a:pt x="3480379" y="2171532"/>
                  </a:lnTo>
                  <a:cubicBezTo>
                    <a:pt x="3467137" y="2197324"/>
                    <a:pt x="3435672" y="2208020"/>
                    <a:pt x="3409223" y="2195432"/>
                  </a:cubicBezTo>
                  <a:cubicBezTo>
                    <a:pt x="3383730" y="2185683"/>
                    <a:pt x="3372093" y="2152651"/>
                    <a:pt x="3385300" y="2125584"/>
                  </a:cubicBezTo>
                  <a:lnTo>
                    <a:pt x="3541432" y="1807688"/>
                  </a:lnTo>
                  <a:cubicBezTo>
                    <a:pt x="3548053" y="1794442"/>
                    <a:pt x="3561874" y="1785639"/>
                    <a:pt x="3576993" y="1785639"/>
                  </a:cubicBezTo>
                  <a:close/>
                  <a:moveTo>
                    <a:pt x="2732041" y="1785639"/>
                  </a:moveTo>
                  <a:lnTo>
                    <a:pt x="3061914" y="1785639"/>
                  </a:lnTo>
                  <a:cubicBezTo>
                    <a:pt x="3076691" y="1785639"/>
                    <a:pt x="3090854" y="1793825"/>
                    <a:pt x="3097474" y="1807030"/>
                  </a:cubicBezTo>
                  <a:lnTo>
                    <a:pt x="3251695" y="2111392"/>
                  </a:lnTo>
                  <a:cubicBezTo>
                    <a:pt x="3264288" y="2135333"/>
                    <a:pt x="3256746" y="2164292"/>
                    <a:pt x="3235314" y="2180006"/>
                  </a:cubicBezTo>
                  <a:cubicBezTo>
                    <a:pt x="3207944" y="2198887"/>
                    <a:pt x="3170814" y="2189755"/>
                    <a:pt x="3155388" y="2160837"/>
                  </a:cubicBezTo>
                  <a:lnTo>
                    <a:pt x="3050584" y="1958738"/>
                  </a:lnTo>
                  <a:lnTo>
                    <a:pt x="3028845" y="2164909"/>
                  </a:lnTo>
                  <a:lnTo>
                    <a:pt x="3079216" y="2596751"/>
                  </a:lnTo>
                  <a:cubicBezTo>
                    <a:pt x="3084267" y="2637969"/>
                    <a:pt x="3052153" y="2674168"/>
                    <a:pt x="3009972" y="2674168"/>
                  </a:cubicBezTo>
                  <a:cubicBezTo>
                    <a:pt x="2974412" y="2674168"/>
                    <a:pt x="2944823" y="2647718"/>
                    <a:pt x="2940728" y="2613123"/>
                  </a:cubicBezTo>
                  <a:lnTo>
                    <a:pt x="2897933" y="2267502"/>
                  </a:lnTo>
                  <a:lnTo>
                    <a:pt x="2856673" y="2613123"/>
                  </a:lnTo>
                  <a:cubicBezTo>
                    <a:pt x="2852271" y="2647718"/>
                    <a:pt x="2822682" y="2674168"/>
                    <a:pt x="2787122" y="2674168"/>
                  </a:cubicBezTo>
                  <a:cubicBezTo>
                    <a:pt x="2745896" y="2674168"/>
                    <a:pt x="2712861" y="2637969"/>
                    <a:pt x="2717878" y="2596751"/>
                  </a:cubicBezTo>
                  <a:lnTo>
                    <a:pt x="2766680" y="2164909"/>
                  </a:lnTo>
                  <a:lnTo>
                    <a:pt x="2743371" y="1959684"/>
                  </a:lnTo>
                  <a:lnTo>
                    <a:pt x="2635427" y="2171532"/>
                  </a:lnTo>
                  <a:cubicBezTo>
                    <a:pt x="2622185" y="2197324"/>
                    <a:pt x="2590720" y="2208020"/>
                    <a:pt x="2564271" y="2195432"/>
                  </a:cubicBezTo>
                  <a:cubicBezTo>
                    <a:pt x="2538778" y="2185683"/>
                    <a:pt x="2527141" y="2152651"/>
                    <a:pt x="2540348" y="2125584"/>
                  </a:cubicBezTo>
                  <a:lnTo>
                    <a:pt x="2696480" y="1807688"/>
                  </a:lnTo>
                  <a:cubicBezTo>
                    <a:pt x="2703101" y="1794442"/>
                    <a:pt x="2716922" y="1785639"/>
                    <a:pt x="2732041" y="1785639"/>
                  </a:cubicBezTo>
                  <a:close/>
                  <a:moveTo>
                    <a:pt x="1887089" y="1785639"/>
                  </a:moveTo>
                  <a:lnTo>
                    <a:pt x="2216962" y="1785639"/>
                  </a:lnTo>
                  <a:cubicBezTo>
                    <a:pt x="2231739" y="1785639"/>
                    <a:pt x="2245902" y="1793825"/>
                    <a:pt x="2252522" y="1807030"/>
                  </a:cubicBezTo>
                  <a:lnTo>
                    <a:pt x="2406743" y="2111392"/>
                  </a:lnTo>
                  <a:cubicBezTo>
                    <a:pt x="2419336" y="2135333"/>
                    <a:pt x="2411794" y="2164292"/>
                    <a:pt x="2390362" y="2180006"/>
                  </a:cubicBezTo>
                  <a:cubicBezTo>
                    <a:pt x="2362992" y="2198887"/>
                    <a:pt x="2325862" y="2189755"/>
                    <a:pt x="2310436" y="2160837"/>
                  </a:cubicBezTo>
                  <a:lnTo>
                    <a:pt x="2205632" y="1958738"/>
                  </a:lnTo>
                  <a:lnTo>
                    <a:pt x="2183893" y="2164909"/>
                  </a:lnTo>
                  <a:lnTo>
                    <a:pt x="2234264" y="2596751"/>
                  </a:lnTo>
                  <a:cubicBezTo>
                    <a:pt x="2239315" y="2637969"/>
                    <a:pt x="2207202" y="2674168"/>
                    <a:pt x="2165020" y="2674168"/>
                  </a:cubicBezTo>
                  <a:cubicBezTo>
                    <a:pt x="2129460" y="2674168"/>
                    <a:pt x="2099872" y="2647718"/>
                    <a:pt x="2095776" y="2613123"/>
                  </a:cubicBezTo>
                  <a:lnTo>
                    <a:pt x="2052981" y="2267502"/>
                  </a:lnTo>
                  <a:lnTo>
                    <a:pt x="2011721" y="2613123"/>
                  </a:lnTo>
                  <a:cubicBezTo>
                    <a:pt x="2007319" y="2647718"/>
                    <a:pt x="1977730" y="2674168"/>
                    <a:pt x="1942170" y="2674168"/>
                  </a:cubicBezTo>
                  <a:cubicBezTo>
                    <a:pt x="1900944" y="2674168"/>
                    <a:pt x="1867909" y="2637969"/>
                    <a:pt x="1872926" y="2596751"/>
                  </a:cubicBezTo>
                  <a:lnTo>
                    <a:pt x="1921728" y="2164909"/>
                  </a:lnTo>
                  <a:lnTo>
                    <a:pt x="1898419" y="1959684"/>
                  </a:lnTo>
                  <a:lnTo>
                    <a:pt x="1790475" y="2171532"/>
                  </a:lnTo>
                  <a:cubicBezTo>
                    <a:pt x="1777233" y="2197324"/>
                    <a:pt x="1745768" y="2208020"/>
                    <a:pt x="1719319" y="2195432"/>
                  </a:cubicBezTo>
                  <a:cubicBezTo>
                    <a:pt x="1693826" y="2185683"/>
                    <a:pt x="1682189" y="2152651"/>
                    <a:pt x="1695396" y="2125584"/>
                  </a:cubicBezTo>
                  <a:lnTo>
                    <a:pt x="1851528" y="1807688"/>
                  </a:lnTo>
                  <a:cubicBezTo>
                    <a:pt x="1858149" y="1794442"/>
                    <a:pt x="1871970" y="1785639"/>
                    <a:pt x="1887089" y="1785639"/>
                  </a:cubicBezTo>
                  <a:close/>
                  <a:moveTo>
                    <a:pt x="1042137" y="1785639"/>
                  </a:moveTo>
                  <a:lnTo>
                    <a:pt x="1372010" y="1785639"/>
                  </a:lnTo>
                  <a:cubicBezTo>
                    <a:pt x="1386787" y="1785639"/>
                    <a:pt x="1400950" y="1793825"/>
                    <a:pt x="1407570" y="1807030"/>
                  </a:cubicBezTo>
                  <a:lnTo>
                    <a:pt x="1561791" y="2111392"/>
                  </a:lnTo>
                  <a:cubicBezTo>
                    <a:pt x="1574384" y="2135333"/>
                    <a:pt x="1566842" y="2164292"/>
                    <a:pt x="1545410" y="2180006"/>
                  </a:cubicBezTo>
                  <a:cubicBezTo>
                    <a:pt x="1518040" y="2198887"/>
                    <a:pt x="1480910" y="2189755"/>
                    <a:pt x="1465484" y="2160837"/>
                  </a:cubicBezTo>
                  <a:lnTo>
                    <a:pt x="1360680" y="1958738"/>
                  </a:lnTo>
                  <a:lnTo>
                    <a:pt x="1338941" y="2164909"/>
                  </a:lnTo>
                  <a:lnTo>
                    <a:pt x="1389312" y="2596751"/>
                  </a:lnTo>
                  <a:cubicBezTo>
                    <a:pt x="1394363" y="2637969"/>
                    <a:pt x="1362250" y="2674168"/>
                    <a:pt x="1320068" y="2674168"/>
                  </a:cubicBezTo>
                  <a:cubicBezTo>
                    <a:pt x="1284508" y="2674168"/>
                    <a:pt x="1254920" y="2647718"/>
                    <a:pt x="1250824" y="2613123"/>
                  </a:cubicBezTo>
                  <a:lnTo>
                    <a:pt x="1208029" y="2267502"/>
                  </a:lnTo>
                  <a:lnTo>
                    <a:pt x="1166769" y="2613123"/>
                  </a:lnTo>
                  <a:cubicBezTo>
                    <a:pt x="1162367" y="2647718"/>
                    <a:pt x="1132778" y="2674168"/>
                    <a:pt x="1097218" y="2674168"/>
                  </a:cubicBezTo>
                  <a:cubicBezTo>
                    <a:pt x="1055992" y="2674168"/>
                    <a:pt x="1022957" y="2637969"/>
                    <a:pt x="1027974" y="2596751"/>
                  </a:cubicBezTo>
                  <a:lnTo>
                    <a:pt x="1076776" y="2164909"/>
                  </a:lnTo>
                  <a:lnTo>
                    <a:pt x="1053467" y="1959684"/>
                  </a:lnTo>
                  <a:lnTo>
                    <a:pt x="945523" y="2171532"/>
                  </a:lnTo>
                  <a:cubicBezTo>
                    <a:pt x="932281" y="2197324"/>
                    <a:pt x="900816" y="2208020"/>
                    <a:pt x="874367" y="2195432"/>
                  </a:cubicBezTo>
                  <a:cubicBezTo>
                    <a:pt x="848874" y="2185683"/>
                    <a:pt x="837237" y="2152651"/>
                    <a:pt x="850444" y="2125584"/>
                  </a:cubicBezTo>
                  <a:lnTo>
                    <a:pt x="1006576" y="1807688"/>
                  </a:lnTo>
                  <a:cubicBezTo>
                    <a:pt x="1013197" y="1794442"/>
                    <a:pt x="1027018" y="1785639"/>
                    <a:pt x="1042137" y="1785639"/>
                  </a:cubicBezTo>
                  <a:close/>
                  <a:moveTo>
                    <a:pt x="197185" y="1785639"/>
                  </a:moveTo>
                  <a:lnTo>
                    <a:pt x="527059" y="1785639"/>
                  </a:lnTo>
                  <a:cubicBezTo>
                    <a:pt x="541835" y="1785639"/>
                    <a:pt x="555998" y="1793825"/>
                    <a:pt x="562619" y="1807030"/>
                  </a:cubicBezTo>
                  <a:lnTo>
                    <a:pt x="716840" y="2111392"/>
                  </a:lnTo>
                  <a:cubicBezTo>
                    <a:pt x="729433" y="2135333"/>
                    <a:pt x="721890" y="2164292"/>
                    <a:pt x="700459" y="2180006"/>
                  </a:cubicBezTo>
                  <a:cubicBezTo>
                    <a:pt x="673089" y="2198887"/>
                    <a:pt x="635958" y="2189755"/>
                    <a:pt x="620532" y="2160837"/>
                  </a:cubicBezTo>
                  <a:lnTo>
                    <a:pt x="515729" y="1958738"/>
                  </a:lnTo>
                  <a:lnTo>
                    <a:pt x="493989" y="2164909"/>
                  </a:lnTo>
                  <a:lnTo>
                    <a:pt x="544361" y="2596751"/>
                  </a:lnTo>
                  <a:cubicBezTo>
                    <a:pt x="549412" y="2637969"/>
                    <a:pt x="517298" y="2674168"/>
                    <a:pt x="475116" y="2674168"/>
                  </a:cubicBezTo>
                  <a:cubicBezTo>
                    <a:pt x="439556" y="2674168"/>
                    <a:pt x="409968" y="2647718"/>
                    <a:pt x="405873" y="2613123"/>
                  </a:cubicBezTo>
                  <a:lnTo>
                    <a:pt x="363077" y="2267502"/>
                  </a:lnTo>
                  <a:lnTo>
                    <a:pt x="321817" y="2613123"/>
                  </a:lnTo>
                  <a:cubicBezTo>
                    <a:pt x="317415" y="2647718"/>
                    <a:pt x="287826" y="2674168"/>
                    <a:pt x="252266" y="2674168"/>
                  </a:cubicBezTo>
                  <a:cubicBezTo>
                    <a:pt x="211041" y="2674168"/>
                    <a:pt x="178005" y="2637969"/>
                    <a:pt x="183022" y="2596751"/>
                  </a:cubicBezTo>
                  <a:lnTo>
                    <a:pt x="231824" y="2164909"/>
                  </a:lnTo>
                  <a:lnTo>
                    <a:pt x="208515" y="1959684"/>
                  </a:lnTo>
                  <a:lnTo>
                    <a:pt x="100572" y="2171532"/>
                  </a:lnTo>
                  <a:cubicBezTo>
                    <a:pt x="87329" y="2197324"/>
                    <a:pt x="55864" y="2208020"/>
                    <a:pt x="29416" y="2195432"/>
                  </a:cubicBezTo>
                  <a:cubicBezTo>
                    <a:pt x="3923" y="2185683"/>
                    <a:pt x="-7715" y="2152651"/>
                    <a:pt x="5492" y="2125584"/>
                  </a:cubicBezTo>
                  <a:lnTo>
                    <a:pt x="161625" y="1807688"/>
                  </a:lnTo>
                  <a:cubicBezTo>
                    <a:pt x="168245" y="1794442"/>
                    <a:pt x="182067" y="1785639"/>
                    <a:pt x="197185" y="1785639"/>
                  </a:cubicBezTo>
                  <a:close/>
                  <a:moveTo>
                    <a:pt x="3736246" y="1444935"/>
                  </a:moveTo>
                  <a:cubicBezTo>
                    <a:pt x="3763066" y="1443991"/>
                    <a:pt x="3785765" y="1449332"/>
                    <a:pt x="3809427" y="1462213"/>
                  </a:cubicBezTo>
                  <a:cubicBezTo>
                    <a:pt x="3833089" y="1474784"/>
                    <a:pt x="3850124" y="1490821"/>
                    <a:pt x="3864313" y="1513454"/>
                  </a:cubicBezTo>
                  <a:cubicBezTo>
                    <a:pt x="3878190" y="1536074"/>
                    <a:pt x="3885454" y="1558706"/>
                    <a:pt x="3886389" y="1585413"/>
                  </a:cubicBezTo>
                  <a:cubicBezTo>
                    <a:pt x="3887026" y="1611822"/>
                    <a:pt x="3881659" y="1634765"/>
                    <a:pt x="3869042" y="1658329"/>
                  </a:cubicBezTo>
                  <a:cubicBezTo>
                    <a:pt x="3856425" y="1681906"/>
                    <a:pt x="3840339" y="1698874"/>
                    <a:pt x="3817626" y="1713023"/>
                  </a:cubicBezTo>
                  <a:cubicBezTo>
                    <a:pt x="3794601" y="1726848"/>
                    <a:pt x="3772213" y="1733754"/>
                    <a:pt x="3745394" y="1734698"/>
                  </a:cubicBezTo>
                  <a:cubicBezTo>
                    <a:pt x="3718588" y="1735332"/>
                    <a:pt x="3695238" y="1730301"/>
                    <a:pt x="3671901" y="1717730"/>
                  </a:cubicBezTo>
                  <a:cubicBezTo>
                    <a:pt x="3648239" y="1705159"/>
                    <a:pt x="3631204" y="1688812"/>
                    <a:pt x="3617015" y="1666193"/>
                  </a:cubicBezTo>
                  <a:cubicBezTo>
                    <a:pt x="3602813" y="1643249"/>
                    <a:pt x="3596199" y="1621250"/>
                    <a:pt x="3595251" y="1594531"/>
                  </a:cubicBezTo>
                  <a:cubicBezTo>
                    <a:pt x="3594302" y="1567824"/>
                    <a:pt x="3599980" y="1544881"/>
                    <a:pt x="3612597" y="1521304"/>
                  </a:cubicBezTo>
                  <a:cubicBezTo>
                    <a:pt x="3625214" y="1497727"/>
                    <a:pt x="3641300" y="1480759"/>
                    <a:pt x="3664014" y="1466624"/>
                  </a:cubicBezTo>
                  <a:cubicBezTo>
                    <a:pt x="3686727" y="1452475"/>
                    <a:pt x="3709440" y="1445879"/>
                    <a:pt x="3736246" y="1444935"/>
                  </a:cubicBezTo>
                  <a:close/>
                  <a:moveTo>
                    <a:pt x="2891294" y="1444935"/>
                  </a:moveTo>
                  <a:cubicBezTo>
                    <a:pt x="2918113" y="1443991"/>
                    <a:pt x="2940813" y="1449332"/>
                    <a:pt x="2964475" y="1462213"/>
                  </a:cubicBezTo>
                  <a:cubicBezTo>
                    <a:pt x="2988136" y="1474784"/>
                    <a:pt x="3005171" y="1490821"/>
                    <a:pt x="3019360" y="1513454"/>
                  </a:cubicBezTo>
                  <a:cubicBezTo>
                    <a:pt x="3033238" y="1536074"/>
                    <a:pt x="3040501" y="1558706"/>
                    <a:pt x="3041437" y="1585413"/>
                  </a:cubicBezTo>
                  <a:cubicBezTo>
                    <a:pt x="3042074" y="1611822"/>
                    <a:pt x="3036707" y="1634765"/>
                    <a:pt x="3024090" y="1658329"/>
                  </a:cubicBezTo>
                  <a:cubicBezTo>
                    <a:pt x="3011473" y="1681906"/>
                    <a:pt x="2995387" y="1698874"/>
                    <a:pt x="2972674" y="1713023"/>
                  </a:cubicBezTo>
                  <a:cubicBezTo>
                    <a:pt x="2949649" y="1726848"/>
                    <a:pt x="2927261" y="1733754"/>
                    <a:pt x="2900441" y="1734698"/>
                  </a:cubicBezTo>
                  <a:cubicBezTo>
                    <a:pt x="2873635" y="1735332"/>
                    <a:pt x="2850285" y="1730301"/>
                    <a:pt x="2826949" y="1717730"/>
                  </a:cubicBezTo>
                  <a:cubicBezTo>
                    <a:pt x="2803287" y="1705159"/>
                    <a:pt x="2786252" y="1688812"/>
                    <a:pt x="2772063" y="1666193"/>
                  </a:cubicBezTo>
                  <a:cubicBezTo>
                    <a:pt x="2757860" y="1643249"/>
                    <a:pt x="2751247" y="1621250"/>
                    <a:pt x="2750298" y="1594531"/>
                  </a:cubicBezTo>
                  <a:cubicBezTo>
                    <a:pt x="2749350" y="1567824"/>
                    <a:pt x="2755028" y="1544881"/>
                    <a:pt x="2767645" y="1521304"/>
                  </a:cubicBezTo>
                  <a:cubicBezTo>
                    <a:pt x="2780262" y="1497727"/>
                    <a:pt x="2796348" y="1480759"/>
                    <a:pt x="2819061" y="1466624"/>
                  </a:cubicBezTo>
                  <a:cubicBezTo>
                    <a:pt x="2841775" y="1452475"/>
                    <a:pt x="2864488" y="1445879"/>
                    <a:pt x="2891294" y="1444935"/>
                  </a:cubicBezTo>
                  <a:close/>
                  <a:moveTo>
                    <a:pt x="2046342" y="1444935"/>
                  </a:moveTo>
                  <a:cubicBezTo>
                    <a:pt x="2073161" y="1443991"/>
                    <a:pt x="2095861" y="1449332"/>
                    <a:pt x="2119523" y="1462213"/>
                  </a:cubicBezTo>
                  <a:cubicBezTo>
                    <a:pt x="2143185" y="1474784"/>
                    <a:pt x="2160219" y="1490821"/>
                    <a:pt x="2174408" y="1513454"/>
                  </a:cubicBezTo>
                  <a:cubicBezTo>
                    <a:pt x="2188286" y="1536074"/>
                    <a:pt x="2195550" y="1558706"/>
                    <a:pt x="2196485" y="1585413"/>
                  </a:cubicBezTo>
                  <a:cubicBezTo>
                    <a:pt x="2197122" y="1611822"/>
                    <a:pt x="2191755" y="1634765"/>
                    <a:pt x="2179138" y="1658329"/>
                  </a:cubicBezTo>
                  <a:cubicBezTo>
                    <a:pt x="2166521" y="1681906"/>
                    <a:pt x="2150435" y="1698874"/>
                    <a:pt x="2127722" y="1713023"/>
                  </a:cubicBezTo>
                  <a:cubicBezTo>
                    <a:pt x="2104697" y="1726848"/>
                    <a:pt x="2082309" y="1733754"/>
                    <a:pt x="2055489" y="1734698"/>
                  </a:cubicBezTo>
                  <a:cubicBezTo>
                    <a:pt x="2028683" y="1735332"/>
                    <a:pt x="2005333" y="1730301"/>
                    <a:pt x="1981997" y="1717730"/>
                  </a:cubicBezTo>
                  <a:cubicBezTo>
                    <a:pt x="1958335" y="1705159"/>
                    <a:pt x="1941300" y="1688812"/>
                    <a:pt x="1927111" y="1666193"/>
                  </a:cubicBezTo>
                  <a:cubicBezTo>
                    <a:pt x="1912908" y="1643249"/>
                    <a:pt x="1906295" y="1621250"/>
                    <a:pt x="1905346" y="1594531"/>
                  </a:cubicBezTo>
                  <a:cubicBezTo>
                    <a:pt x="1904398" y="1567824"/>
                    <a:pt x="1910076" y="1544881"/>
                    <a:pt x="1922693" y="1521304"/>
                  </a:cubicBezTo>
                  <a:cubicBezTo>
                    <a:pt x="1935310" y="1497727"/>
                    <a:pt x="1951396" y="1480759"/>
                    <a:pt x="1974109" y="1466624"/>
                  </a:cubicBezTo>
                  <a:cubicBezTo>
                    <a:pt x="1996823" y="1452475"/>
                    <a:pt x="2019536" y="1445879"/>
                    <a:pt x="2046342" y="1444935"/>
                  </a:cubicBezTo>
                  <a:close/>
                  <a:moveTo>
                    <a:pt x="1201390" y="1444935"/>
                  </a:moveTo>
                  <a:cubicBezTo>
                    <a:pt x="1228209" y="1443991"/>
                    <a:pt x="1250909" y="1449332"/>
                    <a:pt x="1274571" y="1462213"/>
                  </a:cubicBezTo>
                  <a:cubicBezTo>
                    <a:pt x="1298233" y="1474784"/>
                    <a:pt x="1315267" y="1490821"/>
                    <a:pt x="1329456" y="1513454"/>
                  </a:cubicBezTo>
                  <a:cubicBezTo>
                    <a:pt x="1343334" y="1536074"/>
                    <a:pt x="1350598" y="1558706"/>
                    <a:pt x="1351533" y="1585413"/>
                  </a:cubicBezTo>
                  <a:cubicBezTo>
                    <a:pt x="1352170" y="1611822"/>
                    <a:pt x="1346803" y="1634765"/>
                    <a:pt x="1334186" y="1658329"/>
                  </a:cubicBezTo>
                  <a:cubicBezTo>
                    <a:pt x="1321569" y="1681906"/>
                    <a:pt x="1305483" y="1698874"/>
                    <a:pt x="1282770" y="1713023"/>
                  </a:cubicBezTo>
                  <a:cubicBezTo>
                    <a:pt x="1259745" y="1726848"/>
                    <a:pt x="1237357" y="1733754"/>
                    <a:pt x="1210537" y="1734698"/>
                  </a:cubicBezTo>
                  <a:cubicBezTo>
                    <a:pt x="1183731" y="1735332"/>
                    <a:pt x="1160381" y="1730301"/>
                    <a:pt x="1137045" y="1717730"/>
                  </a:cubicBezTo>
                  <a:cubicBezTo>
                    <a:pt x="1113383" y="1705159"/>
                    <a:pt x="1096348" y="1688812"/>
                    <a:pt x="1082159" y="1666193"/>
                  </a:cubicBezTo>
                  <a:cubicBezTo>
                    <a:pt x="1067956" y="1643249"/>
                    <a:pt x="1061343" y="1621250"/>
                    <a:pt x="1060394" y="1594531"/>
                  </a:cubicBezTo>
                  <a:cubicBezTo>
                    <a:pt x="1059446" y="1567824"/>
                    <a:pt x="1065124" y="1544881"/>
                    <a:pt x="1077741" y="1521304"/>
                  </a:cubicBezTo>
                  <a:cubicBezTo>
                    <a:pt x="1090358" y="1497727"/>
                    <a:pt x="1106444" y="1480759"/>
                    <a:pt x="1129157" y="1466624"/>
                  </a:cubicBezTo>
                  <a:cubicBezTo>
                    <a:pt x="1151871" y="1452475"/>
                    <a:pt x="1174584" y="1445879"/>
                    <a:pt x="1201390" y="1444935"/>
                  </a:cubicBezTo>
                  <a:close/>
                  <a:moveTo>
                    <a:pt x="356438" y="1444935"/>
                  </a:moveTo>
                  <a:cubicBezTo>
                    <a:pt x="383257" y="1443991"/>
                    <a:pt x="405957" y="1449332"/>
                    <a:pt x="429620" y="1462213"/>
                  </a:cubicBezTo>
                  <a:cubicBezTo>
                    <a:pt x="453281" y="1474784"/>
                    <a:pt x="470315" y="1490821"/>
                    <a:pt x="484505" y="1513454"/>
                  </a:cubicBezTo>
                  <a:cubicBezTo>
                    <a:pt x="498382" y="1536074"/>
                    <a:pt x="505646" y="1558706"/>
                    <a:pt x="506581" y="1585413"/>
                  </a:cubicBezTo>
                  <a:cubicBezTo>
                    <a:pt x="507219" y="1611822"/>
                    <a:pt x="501852" y="1634765"/>
                    <a:pt x="489234" y="1658329"/>
                  </a:cubicBezTo>
                  <a:cubicBezTo>
                    <a:pt x="476617" y="1681906"/>
                    <a:pt x="460531" y="1698874"/>
                    <a:pt x="437819" y="1713023"/>
                  </a:cubicBezTo>
                  <a:cubicBezTo>
                    <a:pt x="414794" y="1726848"/>
                    <a:pt x="392405" y="1733754"/>
                    <a:pt x="365585" y="1734698"/>
                  </a:cubicBezTo>
                  <a:cubicBezTo>
                    <a:pt x="338780" y="1735332"/>
                    <a:pt x="315430" y="1730301"/>
                    <a:pt x="292093" y="1717730"/>
                  </a:cubicBezTo>
                  <a:cubicBezTo>
                    <a:pt x="268431" y="1705159"/>
                    <a:pt x="251397" y="1688812"/>
                    <a:pt x="237207" y="1666193"/>
                  </a:cubicBezTo>
                  <a:cubicBezTo>
                    <a:pt x="223005" y="1643249"/>
                    <a:pt x="216392" y="1621250"/>
                    <a:pt x="215442" y="1594531"/>
                  </a:cubicBezTo>
                  <a:cubicBezTo>
                    <a:pt x="214494" y="1567824"/>
                    <a:pt x="220173" y="1544881"/>
                    <a:pt x="232789" y="1521304"/>
                  </a:cubicBezTo>
                  <a:cubicBezTo>
                    <a:pt x="245406" y="1497727"/>
                    <a:pt x="261492" y="1480759"/>
                    <a:pt x="284206" y="1466624"/>
                  </a:cubicBezTo>
                  <a:cubicBezTo>
                    <a:pt x="306919" y="1452475"/>
                    <a:pt x="329632" y="1445879"/>
                    <a:pt x="356438" y="1444935"/>
                  </a:cubicBezTo>
                  <a:close/>
                  <a:moveTo>
                    <a:pt x="3576993" y="340809"/>
                  </a:moveTo>
                  <a:lnTo>
                    <a:pt x="3906866" y="340809"/>
                  </a:lnTo>
                  <a:cubicBezTo>
                    <a:pt x="3921643" y="340809"/>
                    <a:pt x="3935806" y="348995"/>
                    <a:pt x="3942427" y="362199"/>
                  </a:cubicBezTo>
                  <a:lnTo>
                    <a:pt x="4096647" y="666562"/>
                  </a:lnTo>
                  <a:cubicBezTo>
                    <a:pt x="4109240" y="690503"/>
                    <a:pt x="4101698" y="719462"/>
                    <a:pt x="4080266" y="735176"/>
                  </a:cubicBezTo>
                  <a:cubicBezTo>
                    <a:pt x="4052896" y="754057"/>
                    <a:pt x="4015766" y="744925"/>
                    <a:pt x="4000341" y="716007"/>
                  </a:cubicBezTo>
                  <a:lnTo>
                    <a:pt x="3895536" y="513907"/>
                  </a:lnTo>
                  <a:lnTo>
                    <a:pt x="3873797" y="720079"/>
                  </a:lnTo>
                  <a:lnTo>
                    <a:pt x="3924169" y="1151921"/>
                  </a:lnTo>
                  <a:cubicBezTo>
                    <a:pt x="3929220" y="1193139"/>
                    <a:pt x="3897106" y="1229338"/>
                    <a:pt x="3854925" y="1229338"/>
                  </a:cubicBezTo>
                  <a:cubicBezTo>
                    <a:pt x="3819364" y="1229338"/>
                    <a:pt x="3789776" y="1202888"/>
                    <a:pt x="3785681" y="1168293"/>
                  </a:cubicBezTo>
                  <a:lnTo>
                    <a:pt x="3742885" y="822671"/>
                  </a:lnTo>
                  <a:lnTo>
                    <a:pt x="3701625" y="1168293"/>
                  </a:lnTo>
                  <a:cubicBezTo>
                    <a:pt x="3697223" y="1202888"/>
                    <a:pt x="3667635" y="1229338"/>
                    <a:pt x="3632074" y="1229338"/>
                  </a:cubicBezTo>
                  <a:cubicBezTo>
                    <a:pt x="3590848" y="1229338"/>
                    <a:pt x="3557813" y="1193139"/>
                    <a:pt x="3562830" y="1151921"/>
                  </a:cubicBezTo>
                  <a:lnTo>
                    <a:pt x="3611632" y="720079"/>
                  </a:lnTo>
                  <a:lnTo>
                    <a:pt x="3588323" y="514854"/>
                  </a:lnTo>
                  <a:lnTo>
                    <a:pt x="3480379" y="726702"/>
                  </a:lnTo>
                  <a:cubicBezTo>
                    <a:pt x="3467137" y="752494"/>
                    <a:pt x="3435672" y="763189"/>
                    <a:pt x="3409223" y="750602"/>
                  </a:cubicBezTo>
                  <a:cubicBezTo>
                    <a:pt x="3383730" y="740853"/>
                    <a:pt x="3372093" y="707821"/>
                    <a:pt x="3385300" y="680753"/>
                  </a:cubicBezTo>
                  <a:lnTo>
                    <a:pt x="3541432" y="362858"/>
                  </a:lnTo>
                  <a:cubicBezTo>
                    <a:pt x="3548053" y="349612"/>
                    <a:pt x="3561874" y="340809"/>
                    <a:pt x="3576993" y="340809"/>
                  </a:cubicBezTo>
                  <a:close/>
                  <a:moveTo>
                    <a:pt x="2732041" y="340809"/>
                  </a:moveTo>
                  <a:lnTo>
                    <a:pt x="3061914" y="340809"/>
                  </a:lnTo>
                  <a:cubicBezTo>
                    <a:pt x="3076691" y="340809"/>
                    <a:pt x="3090854" y="348995"/>
                    <a:pt x="3097474" y="362199"/>
                  </a:cubicBezTo>
                  <a:lnTo>
                    <a:pt x="3251695" y="666562"/>
                  </a:lnTo>
                  <a:cubicBezTo>
                    <a:pt x="3264288" y="690503"/>
                    <a:pt x="3256746" y="719462"/>
                    <a:pt x="3235314" y="735176"/>
                  </a:cubicBezTo>
                  <a:cubicBezTo>
                    <a:pt x="3207944" y="754057"/>
                    <a:pt x="3170814" y="744925"/>
                    <a:pt x="3155388" y="716007"/>
                  </a:cubicBezTo>
                  <a:lnTo>
                    <a:pt x="3050584" y="513907"/>
                  </a:lnTo>
                  <a:lnTo>
                    <a:pt x="3028845" y="720079"/>
                  </a:lnTo>
                  <a:lnTo>
                    <a:pt x="3079216" y="1151921"/>
                  </a:lnTo>
                  <a:cubicBezTo>
                    <a:pt x="3084267" y="1193139"/>
                    <a:pt x="3052153" y="1229338"/>
                    <a:pt x="3009972" y="1229338"/>
                  </a:cubicBezTo>
                  <a:cubicBezTo>
                    <a:pt x="2974412" y="1229338"/>
                    <a:pt x="2944823" y="1202888"/>
                    <a:pt x="2940728" y="1168293"/>
                  </a:cubicBezTo>
                  <a:lnTo>
                    <a:pt x="2897933" y="822671"/>
                  </a:lnTo>
                  <a:lnTo>
                    <a:pt x="2856673" y="1168293"/>
                  </a:lnTo>
                  <a:cubicBezTo>
                    <a:pt x="2852271" y="1202888"/>
                    <a:pt x="2822682" y="1229338"/>
                    <a:pt x="2787122" y="1229338"/>
                  </a:cubicBezTo>
                  <a:cubicBezTo>
                    <a:pt x="2745896" y="1229338"/>
                    <a:pt x="2712861" y="1193139"/>
                    <a:pt x="2717878" y="1151921"/>
                  </a:cubicBezTo>
                  <a:lnTo>
                    <a:pt x="2766680" y="720079"/>
                  </a:lnTo>
                  <a:lnTo>
                    <a:pt x="2743371" y="514854"/>
                  </a:lnTo>
                  <a:lnTo>
                    <a:pt x="2635427" y="726702"/>
                  </a:lnTo>
                  <a:cubicBezTo>
                    <a:pt x="2622185" y="752494"/>
                    <a:pt x="2590720" y="763189"/>
                    <a:pt x="2564271" y="750602"/>
                  </a:cubicBezTo>
                  <a:cubicBezTo>
                    <a:pt x="2538778" y="740853"/>
                    <a:pt x="2527141" y="707821"/>
                    <a:pt x="2540348" y="680753"/>
                  </a:cubicBezTo>
                  <a:lnTo>
                    <a:pt x="2696480" y="362858"/>
                  </a:lnTo>
                  <a:cubicBezTo>
                    <a:pt x="2703101" y="349612"/>
                    <a:pt x="2716922" y="340809"/>
                    <a:pt x="2732041" y="340809"/>
                  </a:cubicBezTo>
                  <a:close/>
                  <a:moveTo>
                    <a:pt x="1887089" y="340809"/>
                  </a:moveTo>
                  <a:lnTo>
                    <a:pt x="2216962" y="340809"/>
                  </a:lnTo>
                  <a:cubicBezTo>
                    <a:pt x="2231739" y="340809"/>
                    <a:pt x="2245902" y="348995"/>
                    <a:pt x="2252522" y="362199"/>
                  </a:cubicBezTo>
                  <a:lnTo>
                    <a:pt x="2406743" y="666562"/>
                  </a:lnTo>
                  <a:cubicBezTo>
                    <a:pt x="2419336" y="690503"/>
                    <a:pt x="2411794" y="719462"/>
                    <a:pt x="2390362" y="735176"/>
                  </a:cubicBezTo>
                  <a:cubicBezTo>
                    <a:pt x="2362992" y="754057"/>
                    <a:pt x="2325862" y="744925"/>
                    <a:pt x="2310436" y="716007"/>
                  </a:cubicBezTo>
                  <a:lnTo>
                    <a:pt x="2205632" y="513907"/>
                  </a:lnTo>
                  <a:lnTo>
                    <a:pt x="2183893" y="720079"/>
                  </a:lnTo>
                  <a:lnTo>
                    <a:pt x="2234264" y="1151921"/>
                  </a:lnTo>
                  <a:cubicBezTo>
                    <a:pt x="2239315" y="1193139"/>
                    <a:pt x="2207202" y="1229338"/>
                    <a:pt x="2165020" y="1229338"/>
                  </a:cubicBezTo>
                  <a:cubicBezTo>
                    <a:pt x="2129460" y="1229338"/>
                    <a:pt x="2099872" y="1202888"/>
                    <a:pt x="2095776" y="1168293"/>
                  </a:cubicBezTo>
                  <a:lnTo>
                    <a:pt x="2052981" y="822671"/>
                  </a:lnTo>
                  <a:lnTo>
                    <a:pt x="2011721" y="1168293"/>
                  </a:lnTo>
                  <a:cubicBezTo>
                    <a:pt x="2007319" y="1202888"/>
                    <a:pt x="1977730" y="1229338"/>
                    <a:pt x="1942170" y="1229338"/>
                  </a:cubicBezTo>
                  <a:cubicBezTo>
                    <a:pt x="1900944" y="1229338"/>
                    <a:pt x="1867909" y="1193139"/>
                    <a:pt x="1872926" y="1151921"/>
                  </a:cubicBezTo>
                  <a:lnTo>
                    <a:pt x="1921728" y="720079"/>
                  </a:lnTo>
                  <a:lnTo>
                    <a:pt x="1898419" y="514854"/>
                  </a:lnTo>
                  <a:lnTo>
                    <a:pt x="1790475" y="726702"/>
                  </a:lnTo>
                  <a:cubicBezTo>
                    <a:pt x="1777233" y="752494"/>
                    <a:pt x="1745768" y="763189"/>
                    <a:pt x="1719319" y="750602"/>
                  </a:cubicBezTo>
                  <a:cubicBezTo>
                    <a:pt x="1693826" y="740853"/>
                    <a:pt x="1682189" y="707821"/>
                    <a:pt x="1695396" y="680753"/>
                  </a:cubicBezTo>
                  <a:lnTo>
                    <a:pt x="1851528" y="362858"/>
                  </a:lnTo>
                  <a:cubicBezTo>
                    <a:pt x="1858149" y="349612"/>
                    <a:pt x="1871970" y="340809"/>
                    <a:pt x="1887089" y="340809"/>
                  </a:cubicBezTo>
                  <a:close/>
                  <a:moveTo>
                    <a:pt x="1042137" y="340809"/>
                  </a:moveTo>
                  <a:lnTo>
                    <a:pt x="1372010" y="340809"/>
                  </a:lnTo>
                  <a:cubicBezTo>
                    <a:pt x="1386787" y="340809"/>
                    <a:pt x="1400950" y="348995"/>
                    <a:pt x="1407570" y="362199"/>
                  </a:cubicBezTo>
                  <a:lnTo>
                    <a:pt x="1561791" y="666562"/>
                  </a:lnTo>
                  <a:cubicBezTo>
                    <a:pt x="1574384" y="690503"/>
                    <a:pt x="1566842" y="719462"/>
                    <a:pt x="1545410" y="735176"/>
                  </a:cubicBezTo>
                  <a:cubicBezTo>
                    <a:pt x="1518040" y="754057"/>
                    <a:pt x="1480910" y="744925"/>
                    <a:pt x="1465484" y="716007"/>
                  </a:cubicBezTo>
                  <a:lnTo>
                    <a:pt x="1360680" y="513907"/>
                  </a:lnTo>
                  <a:lnTo>
                    <a:pt x="1338941" y="720079"/>
                  </a:lnTo>
                  <a:lnTo>
                    <a:pt x="1389312" y="1151921"/>
                  </a:lnTo>
                  <a:cubicBezTo>
                    <a:pt x="1394363" y="1193139"/>
                    <a:pt x="1362250" y="1229338"/>
                    <a:pt x="1320068" y="1229338"/>
                  </a:cubicBezTo>
                  <a:cubicBezTo>
                    <a:pt x="1284508" y="1229338"/>
                    <a:pt x="1254920" y="1202888"/>
                    <a:pt x="1250824" y="1168293"/>
                  </a:cubicBezTo>
                  <a:lnTo>
                    <a:pt x="1208029" y="822671"/>
                  </a:lnTo>
                  <a:lnTo>
                    <a:pt x="1166769" y="1168293"/>
                  </a:lnTo>
                  <a:cubicBezTo>
                    <a:pt x="1162367" y="1202888"/>
                    <a:pt x="1132778" y="1229338"/>
                    <a:pt x="1097218" y="1229338"/>
                  </a:cubicBezTo>
                  <a:cubicBezTo>
                    <a:pt x="1055992" y="1229338"/>
                    <a:pt x="1022957" y="1193139"/>
                    <a:pt x="1027974" y="1151921"/>
                  </a:cubicBezTo>
                  <a:lnTo>
                    <a:pt x="1076776" y="720079"/>
                  </a:lnTo>
                  <a:lnTo>
                    <a:pt x="1053467" y="514854"/>
                  </a:lnTo>
                  <a:lnTo>
                    <a:pt x="945523" y="726702"/>
                  </a:lnTo>
                  <a:cubicBezTo>
                    <a:pt x="932281" y="752494"/>
                    <a:pt x="900816" y="763189"/>
                    <a:pt x="874367" y="750602"/>
                  </a:cubicBezTo>
                  <a:cubicBezTo>
                    <a:pt x="848874" y="740853"/>
                    <a:pt x="837237" y="707821"/>
                    <a:pt x="850444" y="680753"/>
                  </a:cubicBezTo>
                  <a:lnTo>
                    <a:pt x="1006576" y="362858"/>
                  </a:lnTo>
                  <a:cubicBezTo>
                    <a:pt x="1013197" y="349612"/>
                    <a:pt x="1027018" y="340809"/>
                    <a:pt x="1042137" y="340809"/>
                  </a:cubicBezTo>
                  <a:close/>
                  <a:moveTo>
                    <a:pt x="197185" y="340809"/>
                  </a:moveTo>
                  <a:lnTo>
                    <a:pt x="527059" y="340809"/>
                  </a:lnTo>
                  <a:cubicBezTo>
                    <a:pt x="541836" y="340809"/>
                    <a:pt x="555999" y="348995"/>
                    <a:pt x="562619" y="362199"/>
                  </a:cubicBezTo>
                  <a:lnTo>
                    <a:pt x="716840" y="666562"/>
                  </a:lnTo>
                  <a:cubicBezTo>
                    <a:pt x="729433" y="690503"/>
                    <a:pt x="721891" y="719462"/>
                    <a:pt x="700459" y="735176"/>
                  </a:cubicBezTo>
                  <a:cubicBezTo>
                    <a:pt x="673089" y="754057"/>
                    <a:pt x="635958" y="744925"/>
                    <a:pt x="620533" y="716007"/>
                  </a:cubicBezTo>
                  <a:lnTo>
                    <a:pt x="515729" y="513907"/>
                  </a:lnTo>
                  <a:lnTo>
                    <a:pt x="493989" y="720079"/>
                  </a:lnTo>
                  <a:lnTo>
                    <a:pt x="544362" y="1151921"/>
                  </a:lnTo>
                  <a:cubicBezTo>
                    <a:pt x="549412" y="1193139"/>
                    <a:pt x="517298" y="1229338"/>
                    <a:pt x="475118" y="1229338"/>
                  </a:cubicBezTo>
                  <a:cubicBezTo>
                    <a:pt x="439556" y="1229338"/>
                    <a:pt x="409968" y="1202888"/>
                    <a:pt x="405873" y="1168293"/>
                  </a:cubicBezTo>
                  <a:lnTo>
                    <a:pt x="363078" y="822671"/>
                  </a:lnTo>
                  <a:lnTo>
                    <a:pt x="321818" y="1168293"/>
                  </a:lnTo>
                  <a:cubicBezTo>
                    <a:pt x="317416" y="1202888"/>
                    <a:pt x="287828" y="1229338"/>
                    <a:pt x="252266" y="1229338"/>
                  </a:cubicBezTo>
                  <a:cubicBezTo>
                    <a:pt x="211042" y="1229338"/>
                    <a:pt x="178006" y="1193139"/>
                    <a:pt x="183023" y="1151921"/>
                  </a:cubicBezTo>
                  <a:lnTo>
                    <a:pt x="231824" y="720079"/>
                  </a:lnTo>
                  <a:lnTo>
                    <a:pt x="208515" y="514854"/>
                  </a:lnTo>
                  <a:lnTo>
                    <a:pt x="100572" y="726702"/>
                  </a:lnTo>
                  <a:cubicBezTo>
                    <a:pt x="87331" y="752494"/>
                    <a:pt x="55865" y="763189"/>
                    <a:pt x="29416" y="750602"/>
                  </a:cubicBezTo>
                  <a:cubicBezTo>
                    <a:pt x="3923" y="740853"/>
                    <a:pt x="-7713" y="707821"/>
                    <a:pt x="5494" y="680753"/>
                  </a:cubicBezTo>
                  <a:lnTo>
                    <a:pt x="161625" y="362858"/>
                  </a:lnTo>
                  <a:cubicBezTo>
                    <a:pt x="168246" y="349612"/>
                    <a:pt x="182067" y="340809"/>
                    <a:pt x="197185" y="340809"/>
                  </a:cubicBezTo>
                  <a:close/>
                  <a:moveTo>
                    <a:pt x="3736246" y="105"/>
                  </a:moveTo>
                  <a:cubicBezTo>
                    <a:pt x="3763066" y="-839"/>
                    <a:pt x="3785765" y="4502"/>
                    <a:pt x="3809427" y="17383"/>
                  </a:cubicBezTo>
                  <a:cubicBezTo>
                    <a:pt x="3833089" y="29954"/>
                    <a:pt x="3850124" y="45991"/>
                    <a:pt x="3864313" y="68624"/>
                  </a:cubicBezTo>
                  <a:cubicBezTo>
                    <a:pt x="3878190" y="91243"/>
                    <a:pt x="3885454" y="113876"/>
                    <a:pt x="3886389" y="140583"/>
                  </a:cubicBezTo>
                  <a:cubicBezTo>
                    <a:pt x="3887026" y="166992"/>
                    <a:pt x="3881659" y="189935"/>
                    <a:pt x="3869042" y="213499"/>
                  </a:cubicBezTo>
                  <a:cubicBezTo>
                    <a:pt x="3856425" y="237076"/>
                    <a:pt x="3840339" y="254044"/>
                    <a:pt x="3817626" y="268193"/>
                  </a:cubicBezTo>
                  <a:cubicBezTo>
                    <a:pt x="3794601" y="282018"/>
                    <a:pt x="3772213" y="288924"/>
                    <a:pt x="3745394" y="289868"/>
                  </a:cubicBezTo>
                  <a:cubicBezTo>
                    <a:pt x="3718588" y="290502"/>
                    <a:pt x="3695238" y="285471"/>
                    <a:pt x="3671901" y="272900"/>
                  </a:cubicBezTo>
                  <a:cubicBezTo>
                    <a:pt x="3648239" y="260329"/>
                    <a:pt x="3631204" y="243982"/>
                    <a:pt x="3617015" y="221362"/>
                  </a:cubicBezTo>
                  <a:cubicBezTo>
                    <a:pt x="3602813" y="198419"/>
                    <a:pt x="3596199" y="176420"/>
                    <a:pt x="3595251" y="149700"/>
                  </a:cubicBezTo>
                  <a:cubicBezTo>
                    <a:pt x="3594302" y="122994"/>
                    <a:pt x="3599980" y="100051"/>
                    <a:pt x="3612597" y="76474"/>
                  </a:cubicBezTo>
                  <a:cubicBezTo>
                    <a:pt x="3625214" y="52897"/>
                    <a:pt x="3641300" y="35929"/>
                    <a:pt x="3664014" y="21794"/>
                  </a:cubicBezTo>
                  <a:cubicBezTo>
                    <a:pt x="3686727" y="7645"/>
                    <a:pt x="3709440" y="1049"/>
                    <a:pt x="3736246" y="105"/>
                  </a:cubicBezTo>
                  <a:close/>
                  <a:moveTo>
                    <a:pt x="2891294" y="105"/>
                  </a:moveTo>
                  <a:cubicBezTo>
                    <a:pt x="2918113" y="-839"/>
                    <a:pt x="2940813" y="4502"/>
                    <a:pt x="2964475" y="17383"/>
                  </a:cubicBezTo>
                  <a:cubicBezTo>
                    <a:pt x="2988136" y="29954"/>
                    <a:pt x="3005171" y="45991"/>
                    <a:pt x="3019360" y="68624"/>
                  </a:cubicBezTo>
                  <a:cubicBezTo>
                    <a:pt x="3033238" y="91243"/>
                    <a:pt x="3040501" y="113876"/>
                    <a:pt x="3041437" y="140583"/>
                  </a:cubicBezTo>
                  <a:cubicBezTo>
                    <a:pt x="3042074" y="166992"/>
                    <a:pt x="3036707" y="189935"/>
                    <a:pt x="3024090" y="213499"/>
                  </a:cubicBezTo>
                  <a:cubicBezTo>
                    <a:pt x="3011473" y="237076"/>
                    <a:pt x="2995387" y="254044"/>
                    <a:pt x="2972674" y="268193"/>
                  </a:cubicBezTo>
                  <a:cubicBezTo>
                    <a:pt x="2949649" y="282018"/>
                    <a:pt x="2927261" y="288924"/>
                    <a:pt x="2900441" y="289868"/>
                  </a:cubicBezTo>
                  <a:cubicBezTo>
                    <a:pt x="2873635" y="290502"/>
                    <a:pt x="2850285" y="285471"/>
                    <a:pt x="2826949" y="272900"/>
                  </a:cubicBezTo>
                  <a:cubicBezTo>
                    <a:pt x="2803287" y="260329"/>
                    <a:pt x="2786252" y="243982"/>
                    <a:pt x="2772063" y="221362"/>
                  </a:cubicBezTo>
                  <a:cubicBezTo>
                    <a:pt x="2757860" y="198419"/>
                    <a:pt x="2751247" y="176420"/>
                    <a:pt x="2750298" y="149700"/>
                  </a:cubicBezTo>
                  <a:cubicBezTo>
                    <a:pt x="2749350" y="122994"/>
                    <a:pt x="2755028" y="100051"/>
                    <a:pt x="2767645" y="76474"/>
                  </a:cubicBezTo>
                  <a:cubicBezTo>
                    <a:pt x="2780262" y="52897"/>
                    <a:pt x="2796348" y="35929"/>
                    <a:pt x="2819061" y="21794"/>
                  </a:cubicBezTo>
                  <a:cubicBezTo>
                    <a:pt x="2841775" y="7645"/>
                    <a:pt x="2864488" y="1049"/>
                    <a:pt x="2891294" y="105"/>
                  </a:cubicBezTo>
                  <a:close/>
                  <a:moveTo>
                    <a:pt x="2046342" y="105"/>
                  </a:moveTo>
                  <a:cubicBezTo>
                    <a:pt x="2073161" y="-839"/>
                    <a:pt x="2095861" y="4502"/>
                    <a:pt x="2119523" y="17383"/>
                  </a:cubicBezTo>
                  <a:cubicBezTo>
                    <a:pt x="2143185" y="29954"/>
                    <a:pt x="2160219" y="45991"/>
                    <a:pt x="2174408" y="68624"/>
                  </a:cubicBezTo>
                  <a:cubicBezTo>
                    <a:pt x="2188286" y="91243"/>
                    <a:pt x="2195550" y="113876"/>
                    <a:pt x="2196485" y="140583"/>
                  </a:cubicBezTo>
                  <a:cubicBezTo>
                    <a:pt x="2197122" y="166992"/>
                    <a:pt x="2191755" y="189935"/>
                    <a:pt x="2179138" y="213499"/>
                  </a:cubicBezTo>
                  <a:cubicBezTo>
                    <a:pt x="2166521" y="237076"/>
                    <a:pt x="2150435" y="254044"/>
                    <a:pt x="2127722" y="268193"/>
                  </a:cubicBezTo>
                  <a:cubicBezTo>
                    <a:pt x="2104697" y="282018"/>
                    <a:pt x="2082309" y="288924"/>
                    <a:pt x="2055489" y="289868"/>
                  </a:cubicBezTo>
                  <a:cubicBezTo>
                    <a:pt x="2028683" y="290502"/>
                    <a:pt x="2005333" y="285471"/>
                    <a:pt x="1981997" y="272900"/>
                  </a:cubicBezTo>
                  <a:cubicBezTo>
                    <a:pt x="1958335" y="260329"/>
                    <a:pt x="1941300" y="243982"/>
                    <a:pt x="1927111" y="221362"/>
                  </a:cubicBezTo>
                  <a:cubicBezTo>
                    <a:pt x="1912908" y="198419"/>
                    <a:pt x="1906295" y="176420"/>
                    <a:pt x="1905346" y="149700"/>
                  </a:cubicBezTo>
                  <a:cubicBezTo>
                    <a:pt x="1904398" y="122994"/>
                    <a:pt x="1910076" y="100051"/>
                    <a:pt x="1922693" y="76474"/>
                  </a:cubicBezTo>
                  <a:cubicBezTo>
                    <a:pt x="1935310" y="52897"/>
                    <a:pt x="1951396" y="35929"/>
                    <a:pt x="1974109" y="21794"/>
                  </a:cubicBezTo>
                  <a:cubicBezTo>
                    <a:pt x="1996823" y="7645"/>
                    <a:pt x="2019536" y="1049"/>
                    <a:pt x="2046342" y="105"/>
                  </a:cubicBezTo>
                  <a:close/>
                  <a:moveTo>
                    <a:pt x="1201390" y="105"/>
                  </a:moveTo>
                  <a:cubicBezTo>
                    <a:pt x="1228209" y="-839"/>
                    <a:pt x="1250909" y="4502"/>
                    <a:pt x="1274571" y="17383"/>
                  </a:cubicBezTo>
                  <a:cubicBezTo>
                    <a:pt x="1298233" y="29954"/>
                    <a:pt x="1315267" y="45991"/>
                    <a:pt x="1329456" y="68624"/>
                  </a:cubicBezTo>
                  <a:cubicBezTo>
                    <a:pt x="1343334" y="91243"/>
                    <a:pt x="1350598" y="113876"/>
                    <a:pt x="1351533" y="140583"/>
                  </a:cubicBezTo>
                  <a:cubicBezTo>
                    <a:pt x="1352170" y="166992"/>
                    <a:pt x="1346803" y="189935"/>
                    <a:pt x="1334186" y="213499"/>
                  </a:cubicBezTo>
                  <a:cubicBezTo>
                    <a:pt x="1321569" y="237076"/>
                    <a:pt x="1305483" y="254044"/>
                    <a:pt x="1282770" y="268193"/>
                  </a:cubicBezTo>
                  <a:cubicBezTo>
                    <a:pt x="1259745" y="282018"/>
                    <a:pt x="1237357" y="288924"/>
                    <a:pt x="1210537" y="289868"/>
                  </a:cubicBezTo>
                  <a:cubicBezTo>
                    <a:pt x="1183731" y="290502"/>
                    <a:pt x="1160381" y="285471"/>
                    <a:pt x="1137045" y="272900"/>
                  </a:cubicBezTo>
                  <a:cubicBezTo>
                    <a:pt x="1113383" y="260329"/>
                    <a:pt x="1096348" y="243982"/>
                    <a:pt x="1082159" y="221362"/>
                  </a:cubicBezTo>
                  <a:cubicBezTo>
                    <a:pt x="1067956" y="198419"/>
                    <a:pt x="1061343" y="176420"/>
                    <a:pt x="1060394" y="149700"/>
                  </a:cubicBezTo>
                  <a:cubicBezTo>
                    <a:pt x="1059446" y="122994"/>
                    <a:pt x="1065124" y="100051"/>
                    <a:pt x="1077741" y="76474"/>
                  </a:cubicBezTo>
                  <a:cubicBezTo>
                    <a:pt x="1090358" y="52897"/>
                    <a:pt x="1106444" y="35929"/>
                    <a:pt x="1129157" y="21794"/>
                  </a:cubicBezTo>
                  <a:cubicBezTo>
                    <a:pt x="1151871" y="7645"/>
                    <a:pt x="1174584" y="1049"/>
                    <a:pt x="1201390" y="105"/>
                  </a:cubicBezTo>
                  <a:close/>
                  <a:moveTo>
                    <a:pt x="356438" y="105"/>
                  </a:moveTo>
                  <a:cubicBezTo>
                    <a:pt x="383259" y="-839"/>
                    <a:pt x="405957" y="4502"/>
                    <a:pt x="429620" y="17383"/>
                  </a:cubicBezTo>
                  <a:cubicBezTo>
                    <a:pt x="453281" y="29954"/>
                    <a:pt x="470317" y="45991"/>
                    <a:pt x="484505" y="68624"/>
                  </a:cubicBezTo>
                  <a:cubicBezTo>
                    <a:pt x="498382" y="91243"/>
                    <a:pt x="505647" y="113876"/>
                    <a:pt x="506581" y="140583"/>
                  </a:cubicBezTo>
                  <a:cubicBezTo>
                    <a:pt x="507219" y="166992"/>
                    <a:pt x="501852" y="189935"/>
                    <a:pt x="489236" y="213499"/>
                  </a:cubicBezTo>
                  <a:cubicBezTo>
                    <a:pt x="476618" y="237076"/>
                    <a:pt x="460533" y="254044"/>
                    <a:pt x="437819" y="268193"/>
                  </a:cubicBezTo>
                  <a:cubicBezTo>
                    <a:pt x="414794" y="282018"/>
                    <a:pt x="392405" y="288924"/>
                    <a:pt x="365587" y="289868"/>
                  </a:cubicBezTo>
                  <a:cubicBezTo>
                    <a:pt x="338780" y="290502"/>
                    <a:pt x="315430" y="285471"/>
                    <a:pt x="292094" y="272900"/>
                  </a:cubicBezTo>
                  <a:cubicBezTo>
                    <a:pt x="268431" y="260329"/>
                    <a:pt x="251397" y="243982"/>
                    <a:pt x="237207" y="221362"/>
                  </a:cubicBezTo>
                  <a:cubicBezTo>
                    <a:pt x="223005" y="198419"/>
                    <a:pt x="216392" y="176420"/>
                    <a:pt x="215443" y="149700"/>
                  </a:cubicBezTo>
                  <a:cubicBezTo>
                    <a:pt x="214495" y="122994"/>
                    <a:pt x="220173" y="100051"/>
                    <a:pt x="232789" y="76474"/>
                  </a:cubicBezTo>
                  <a:cubicBezTo>
                    <a:pt x="245406" y="52897"/>
                    <a:pt x="261493" y="35929"/>
                    <a:pt x="284206" y="21794"/>
                  </a:cubicBezTo>
                  <a:cubicBezTo>
                    <a:pt x="306919" y="7645"/>
                    <a:pt x="329632" y="1049"/>
                    <a:pt x="356438" y="105"/>
                  </a:cubicBezTo>
                  <a:close/>
                </a:path>
              </a:pathLst>
            </a:custGeom>
            <a:noFill/>
            <a:ln w="22225">
              <a:solidFill>
                <a:schemeClr val="accent1"/>
              </a:solidFill>
              <a:miter lim="400000"/>
            </a:ln>
          </p:spPr>
          <p:txBody>
            <a:bodyPr wrap="square" lIns="34289" rIns="34289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79DA1D9C-EED5-4079-A4C5-E68398FF4BEA}"/>
                </a:ext>
              </a:extLst>
            </p:cNvPr>
            <p:cNvSpPr/>
            <p:nvPr/>
          </p:nvSpPr>
          <p:spPr>
            <a:xfrm>
              <a:off x="912814" y="1814286"/>
              <a:ext cx="5008908" cy="3286370"/>
            </a:xfrm>
            <a:custGeom>
              <a:avLst/>
              <a:gdLst>
                <a:gd name="connsiteX0" fmla="*/ 4030067 w 5008908"/>
                <a:gd name="connsiteY0" fmla="*/ 2091740 h 3286370"/>
                <a:gd name="connsiteX1" fmla="*/ 3994506 w 5008908"/>
                <a:gd name="connsiteY1" fmla="*/ 2113789 h 3286370"/>
                <a:gd name="connsiteX2" fmla="*/ 3838374 w 5008908"/>
                <a:gd name="connsiteY2" fmla="*/ 2431685 h 3286370"/>
                <a:gd name="connsiteX3" fmla="*/ 3862297 w 5008908"/>
                <a:gd name="connsiteY3" fmla="*/ 2501533 h 3286370"/>
                <a:gd name="connsiteX4" fmla="*/ 3933453 w 5008908"/>
                <a:gd name="connsiteY4" fmla="*/ 2477633 h 3286370"/>
                <a:gd name="connsiteX5" fmla="*/ 4041397 w 5008908"/>
                <a:gd name="connsiteY5" fmla="*/ 2265785 h 3286370"/>
                <a:gd name="connsiteX6" fmla="*/ 4064706 w 5008908"/>
                <a:gd name="connsiteY6" fmla="*/ 2471010 h 3286370"/>
                <a:gd name="connsiteX7" fmla="*/ 4015904 w 5008908"/>
                <a:gd name="connsiteY7" fmla="*/ 2902852 h 3286370"/>
                <a:gd name="connsiteX8" fmla="*/ 4085148 w 5008908"/>
                <a:gd name="connsiteY8" fmla="*/ 2980269 h 3286370"/>
                <a:gd name="connsiteX9" fmla="*/ 4154699 w 5008908"/>
                <a:gd name="connsiteY9" fmla="*/ 2919224 h 3286370"/>
                <a:gd name="connsiteX10" fmla="*/ 4195959 w 5008908"/>
                <a:gd name="connsiteY10" fmla="*/ 2573603 h 3286370"/>
                <a:gd name="connsiteX11" fmla="*/ 4238755 w 5008908"/>
                <a:gd name="connsiteY11" fmla="*/ 2919224 h 3286370"/>
                <a:gd name="connsiteX12" fmla="*/ 4307999 w 5008908"/>
                <a:gd name="connsiteY12" fmla="*/ 2980269 h 3286370"/>
                <a:gd name="connsiteX13" fmla="*/ 4377243 w 5008908"/>
                <a:gd name="connsiteY13" fmla="*/ 2902852 h 3286370"/>
                <a:gd name="connsiteX14" fmla="*/ 4326871 w 5008908"/>
                <a:gd name="connsiteY14" fmla="*/ 2471010 h 3286370"/>
                <a:gd name="connsiteX15" fmla="*/ 4348610 w 5008908"/>
                <a:gd name="connsiteY15" fmla="*/ 2264839 h 3286370"/>
                <a:gd name="connsiteX16" fmla="*/ 4453415 w 5008908"/>
                <a:gd name="connsiteY16" fmla="*/ 2466938 h 3286370"/>
                <a:gd name="connsiteX17" fmla="*/ 4533340 w 5008908"/>
                <a:gd name="connsiteY17" fmla="*/ 2486107 h 3286370"/>
                <a:gd name="connsiteX18" fmla="*/ 4549721 w 5008908"/>
                <a:gd name="connsiteY18" fmla="*/ 2417493 h 3286370"/>
                <a:gd name="connsiteX19" fmla="*/ 4395501 w 5008908"/>
                <a:gd name="connsiteY19" fmla="*/ 2113131 h 3286370"/>
                <a:gd name="connsiteX20" fmla="*/ 4359940 w 5008908"/>
                <a:gd name="connsiteY20" fmla="*/ 2091740 h 3286370"/>
                <a:gd name="connsiteX21" fmla="*/ 3185115 w 5008908"/>
                <a:gd name="connsiteY21" fmla="*/ 2091740 h 3286370"/>
                <a:gd name="connsiteX22" fmla="*/ 3149554 w 5008908"/>
                <a:gd name="connsiteY22" fmla="*/ 2113789 h 3286370"/>
                <a:gd name="connsiteX23" fmla="*/ 2993422 w 5008908"/>
                <a:gd name="connsiteY23" fmla="*/ 2431685 h 3286370"/>
                <a:gd name="connsiteX24" fmla="*/ 3017345 w 5008908"/>
                <a:gd name="connsiteY24" fmla="*/ 2501533 h 3286370"/>
                <a:gd name="connsiteX25" fmla="*/ 3088501 w 5008908"/>
                <a:gd name="connsiteY25" fmla="*/ 2477633 h 3286370"/>
                <a:gd name="connsiteX26" fmla="*/ 3196445 w 5008908"/>
                <a:gd name="connsiteY26" fmla="*/ 2265785 h 3286370"/>
                <a:gd name="connsiteX27" fmla="*/ 3219754 w 5008908"/>
                <a:gd name="connsiteY27" fmla="*/ 2471010 h 3286370"/>
                <a:gd name="connsiteX28" fmla="*/ 3170952 w 5008908"/>
                <a:gd name="connsiteY28" fmla="*/ 2902852 h 3286370"/>
                <a:gd name="connsiteX29" fmla="*/ 3240196 w 5008908"/>
                <a:gd name="connsiteY29" fmla="*/ 2980269 h 3286370"/>
                <a:gd name="connsiteX30" fmla="*/ 3309747 w 5008908"/>
                <a:gd name="connsiteY30" fmla="*/ 2919224 h 3286370"/>
                <a:gd name="connsiteX31" fmla="*/ 3351007 w 5008908"/>
                <a:gd name="connsiteY31" fmla="*/ 2573603 h 3286370"/>
                <a:gd name="connsiteX32" fmla="*/ 3393802 w 5008908"/>
                <a:gd name="connsiteY32" fmla="*/ 2919224 h 3286370"/>
                <a:gd name="connsiteX33" fmla="*/ 3463046 w 5008908"/>
                <a:gd name="connsiteY33" fmla="*/ 2980269 h 3286370"/>
                <a:gd name="connsiteX34" fmla="*/ 3532290 w 5008908"/>
                <a:gd name="connsiteY34" fmla="*/ 2902852 h 3286370"/>
                <a:gd name="connsiteX35" fmla="*/ 3481919 w 5008908"/>
                <a:gd name="connsiteY35" fmla="*/ 2471010 h 3286370"/>
                <a:gd name="connsiteX36" fmla="*/ 3503658 w 5008908"/>
                <a:gd name="connsiteY36" fmla="*/ 2264839 h 3286370"/>
                <a:gd name="connsiteX37" fmla="*/ 3608462 w 5008908"/>
                <a:gd name="connsiteY37" fmla="*/ 2466938 h 3286370"/>
                <a:gd name="connsiteX38" fmla="*/ 3688388 w 5008908"/>
                <a:gd name="connsiteY38" fmla="*/ 2486107 h 3286370"/>
                <a:gd name="connsiteX39" fmla="*/ 3704769 w 5008908"/>
                <a:gd name="connsiteY39" fmla="*/ 2417493 h 3286370"/>
                <a:gd name="connsiteX40" fmla="*/ 3550548 w 5008908"/>
                <a:gd name="connsiteY40" fmla="*/ 2113131 h 3286370"/>
                <a:gd name="connsiteX41" fmla="*/ 3514988 w 5008908"/>
                <a:gd name="connsiteY41" fmla="*/ 2091740 h 3286370"/>
                <a:gd name="connsiteX42" fmla="*/ 2340163 w 5008908"/>
                <a:gd name="connsiteY42" fmla="*/ 2091740 h 3286370"/>
                <a:gd name="connsiteX43" fmla="*/ 2304602 w 5008908"/>
                <a:gd name="connsiteY43" fmla="*/ 2113789 h 3286370"/>
                <a:gd name="connsiteX44" fmla="*/ 2148470 w 5008908"/>
                <a:gd name="connsiteY44" fmla="*/ 2431685 h 3286370"/>
                <a:gd name="connsiteX45" fmla="*/ 2172393 w 5008908"/>
                <a:gd name="connsiteY45" fmla="*/ 2501533 h 3286370"/>
                <a:gd name="connsiteX46" fmla="*/ 2243549 w 5008908"/>
                <a:gd name="connsiteY46" fmla="*/ 2477633 h 3286370"/>
                <a:gd name="connsiteX47" fmla="*/ 2351493 w 5008908"/>
                <a:gd name="connsiteY47" fmla="*/ 2265785 h 3286370"/>
                <a:gd name="connsiteX48" fmla="*/ 2374802 w 5008908"/>
                <a:gd name="connsiteY48" fmla="*/ 2471010 h 3286370"/>
                <a:gd name="connsiteX49" fmla="*/ 2326000 w 5008908"/>
                <a:gd name="connsiteY49" fmla="*/ 2902852 h 3286370"/>
                <a:gd name="connsiteX50" fmla="*/ 2395244 w 5008908"/>
                <a:gd name="connsiteY50" fmla="*/ 2980269 h 3286370"/>
                <a:gd name="connsiteX51" fmla="*/ 2464795 w 5008908"/>
                <a:gd name="connsiteY51" fmla="*/ 2919224 h 3286370"/>
                <a:gd name="connsiteX52" fmla="*/ 2506055 w 5008908"/>
                <a:gd name="connsiteY52" fmla="*/ 2573603 h 3286370"/>
                <a:gd name="connsiteX53" fmla="*/ 2548850 w 5008908"/>
                <a:gd name="connsiteY53" fmla="*/ 2919224 h 3286370"/>
                <a:gd name="connsiteX54" fmla="*/ 2618094 w 5008908"/>
                <a:gd name="connsiteY54" fmla="*/ 2980269 h 3286370"/>
                <a:gd name="connsiteX55" fmla="*/ 2687338 w 5008908"/>
                <a:gd name="connsiteY55" fmla="*/ 2902852 h 3286370"/>
                <a:gd name="connsiteX56" fmla="*/ 2636967 w 5008908"/>
                <a:gd name="connsiteY56" fmla="*/ 2471010 h 3286370"/>
                <a:gd name="connsiteX57" fmla="*/ 2658706 w 5008908"/>
                <a:gd name="connsiteY57" fmla="*/ 2264839 h 3286370"/>
                <a:gd name="connsiteX58" fmla="*/ 2763510 w 5008908"/>
                <a:gd name="connsiteY58" fmla="*/ 2466938 h 3286370"/>
                <a:gd name="connsiteX59" fmla="*/ 2843436 w 5008908"/>
                <a:gd name="connsiteY59" fmla="*/ 2486107 h 3286370"/>
                <a:gd name="connsiteX60" fmla="*/ 2859817 w 5008908"/>
                <a:gd name="connsiteY60" fmla="*/ 2417493 h 3286370"/>
                <a:gd name="connsiteX61" fmla="*/ 2705596 w 5008908"/>
                <a:gd name="connsiteY61" fmla="*/ 2113131 h 3286370"/>
                <a:gd name="connsiteX62" fmla="*/ 2670036 w 5008908"/>
                <a:gd name="connsiteY62" fmla="*/ 2091740 h 3286370"/>
                <a:gd name="connsiteX63" fmla="*/ 1495211 w 5008908"/>
                <a:gd name="connsiteY63" fmla="*/ 2091740 h 3286370"/>
                <a:gd name="connsiteX64" fmla="*/ 1459650 w 5008908"/>
                <a:gd name="connsiteY64" fmla="*/ 2113789 h 3286370"/>
                <a:gd name="connsiteX65" fmla="*/ 1303518 w 5008908"/>
                <a:gd name="connsiteY65" fmla="*/ 2431685 h 3286370"/>
                <a:gd name="connsiteX66" fmla="*/ 1327441 w 5008908"/>
                <a:gd name="connsiteY66" fmla="*/ 2501533 h 3286370"/>
                <a:gd name="connsiteX67" fmla="*/ 1398597 w 5008908"/>
                <a:gd name="connsiteY67" fmla="*/ 2477633 h 3286370"/>
                <a:gd name="connsiteX68" fmla="*/ 1506541 w 5008908"/>
                <a:gd name="connsiteY68" fmla="*/ 2265785 h 3286370"/>
                <a:gd name="connsiteX69" fmla="*/ 1529850 w 5008908"/>
                <a:gd name="connsiteY69" fmla="*/ 2471010 h 3286370"/>
                <a:gd name="connsiteX70" fmla="*/ 1481048 w 5008908"/>
                <a:gd name="connsiteY70" fmla="*/ 2902852 h 3286370"/>
                <a:gd name="connsiteX71" fmla="*/ 1550292 w 5008908"/>
                <a:gd name="connsiteY71" fmla="*/ 2980269 h 3286370"/>
                <a:gd name="connsiteX72" fmla="*/ 1619843 w 5008908"/>
                <a:gd name="connsiteY72" fmla="*/ 2919224 h 3286370"/>
                <a:gd name="connsiteX73" fmla="*/ 1661103 w 5008908"/>
                <a:gd name="connsiteY73" fmla="*/ 2573603 h 3286370"/>
                <a:gd name="connsiteX74" fmla="*/ 1703898 w 5008908"/>
                <a:gd name="connsiteY74" fmla="*/ 2919224 h 3286370"/>
                <a:gd name="connsiteX75" fmla="*/ 1773142 w 5008908"/>
                <a:gd name="connsiteY75" fmla="*/ 2980269 h 3286370"/>
                <a:gd name="connsiteX76" fmla="*/ 1842386 w 5008908"/>
                <a:gd name="connsiteY76" fmla="*/ 2902852 h 3286370"/>
                <a:gd name="connsiteX77" fmla="*/ 1792015 w 5008908"/>
                <a:gd name="connsiteY77" fmla="*/ 2471010 h 3286370"/>
                <a:gd name="connsiteX78" fmla="*/ 1813754 w 5008908"/>
                <a:gd name="connsiteY78" fmla="*/ 2264839 h 3286370"/>
                <a:gd name="connsiteX79" fmla="*/ 1918558 w 5008908"/>
                <a:gd name="connsiteY79" fmla="*/ 2466938 h 3286370"/>
                <a:gd name="connsiteX80" fmla="*/ 1998484 w 5008908"/>
                <a:gd name="connsiteY80" fmla="*/ 2486107 h 3286370"/>
                <a:gd name="connsiteX81" fmla="*/ 2014865 w 5008908"/>
                <a:gd name="connsiteY81" fmla="*/ 2417493 h 3286370"/>
                <a:gd name="connsiteX82" fmla="*/ 1860644 w 5008908"/>
                <a:gd name="connsiteY82" fmla="*/ 2113131 h 3286370"/>
                <a:gd name="connsiteX83" fmla="*/ 1825084 w 5008908"/>
                <a:gd name="connsiteY83" fmla="*/ 2091740 h 3286370"/>
                <a:gd name="connsiteX84" fmla="*/ 650259 w 5008908"/>
                <a:gd name="connsiteY84" fmla="*/ 2091740 h 3286370"/>
                <a:gd name="connsiteX85" fmla="*/ 614699 w 5008908"/>
                <a:gd name="connsiteY85" fmla="*/ 2113789 h 3286370"/>
                <a:gd name="connsiteX86" fmla="*/ 458566 w 5008908"/>
                <a:gd name="connsiteY86" fmla="*/ 2431685 h 3286370"/>
                <a:gd name="connsiteX87" fmla="*/ 482490 w 5008908"/>
                <a:gd name="connsiteY87" fmla="*/ 2501533 h 3286370"/>
                <a:gd name="connsiteX88" fmla="*/ 553646 w 5008908"/>
                <a:gd name="connsiteY88" fmla="*/ 2477633 h 3286370"/>
                <a:gd name="connsiteX89" fmla="*/ 661589 w 5008908"/>
                <a:gd name="connsiteY89" fmla="*/ 2265785 h 3286370"/>
                <a:gd name="connsiteX90" fmla="*/ 684898 w 5008908"/>
                <a:gd name="connsiteY90" fmla="*/ 2471010 h 3286370"/>
                <a:gd name="connsiteX91" fmla="*/ 636096 w 5008908"/>
                <a:gd name="connsiteY91" fmla="*/ 2902852 h 3286370"/>
                <a:gd name="connsiteX92" fmla="*/ 705340 w 5008908"/>
                <a:gd name="connsiteY92" fmla="*/ 2980269 h 3286370"/>
                <a:gd name="connsiteX93" fmla="*/ 774891 w 5008908"/>
                <a:gd name="connsiteY93" fmla="*/ 2919224 h 3286370"/>
                <a:gd name="connsiteX94" fmla="*/ 816151 w 5008908"/>
                <a:gd name="connsiteY94" fmla="*/ 2573603 h 3286370"/>
                <a:gd name="connsiteX95" fmla="*/ 858947 w 5008908"/>
                <a:gd name="connsiteY95" fmla="*/ 2919224 h 3286370"/>
                <a:gd name="connsiteX96" fmla="*/ 928190 w 5008908"/>
                <a:gd name="connsiteY96" fmla="*/ 2980269 h 3286370"/>
                <a:gd name="connsiteX97" fmla="*/ 997435 w 5008908"/>
                <a:gd name="connsiteY97" fmla="*/ 2902852 h 3286370"/>
                <a:gd name="connsiteX98" fmla="*/ 947063 w 5008908"/>
                <a:gd name="connsiteY98" fmla="*/ 2471010 h 3286370"/>
                <a:gd name="connsiteX99" fmla="*/ 968803 w 5008908"/>
                <a:gd name="connsiteY99" fmla="*/ 2264839 h 3286370"/>
                <a:gd name="connsiteX100" fmla="*/ 1073606 w 5008908"/>
                <a:gd name="connsiteY100" fmla="*/ 2466938 h 3286370"/>
                <a:gd name="connsiteX101" fmla="*/ 1153533 w 5008908"/>
                <a:gd name="connsiteY101" fmla="*/ 2486107 h 3286370"/>
                <a:gd name="connsiteX102" fmla="*/ 1169914 w 5008908"/>
                <a:gd name="connsiteY102" fmla="*/ 2417493 h 3286370"/>
                <a:gd name="connsiteX103" fmla="*/ 1015693 w 5008908"/>
                <a:gd name="connsiteY103" fmla="*/ 2113131 h 3286370"/>
                <a:gd name="connsiteX104" fmla="*/ 980133 w 5008908"/>
                <a:gd name="connsiteY104" fmla="*/ 2091740 h 3286370"/>
                <a:gd name="connsiteX105" fmla="*/ 4189320 w 5008908"/>
                <a:gd name="connsiteY105" fmla="*/ 1751036 h 3286370"/>
                <a:gd name="connsiteX106" fmla="*/ 4117088 w 5008908"/>
                <a:gd name="connsiteY106" fmla="*/ 1772725 h 3286370"/>
                <a:gd name="connsiteX107" fmla="*/ 4065671 w 5008908"/>
                <a:gd name="connsiteY107" fmla="*/ 1827405 h 3286370"/>
                <a:gd name="connsiteX108" fmla="*/ 4048325 w 5008908"/>
                <a:gd name="connsiteY108" fmla="*/ 1900632 h 3286370"/>
                <a:gd name="connsiteX109" fmla="*/ 4070089 w 5008908"/>
                <a:gd name="connsiteY109" fmla="*/ 1972294 h 3286370"/>
                <a:gd name="connsiteX110" fmla="*/ 4124975 w 5008908"/>
                <a:gd name="connsiteY110" fmla="*/ 2023831 h 3286370"/>
                <a:gd name="connsiteX111" fmla="*/ 4198468 w 5008908"/>
                <a:gd name="connsiteY111" fmla="*/ 2040799 h 3286370"/>
                <a:gd name="connsiteX112" fmla="*/ 4270700 w 5008908"/>
                <a:gd name="connsiteY112" fmla="*/ 2019124 h 3286370"/>
                <a:gd name="connsiteX113" fmla="*/ 4322116 w 5008908"/>
                <a:gd name="connsiteY113" fmla="*/ 1964430 h 3286370"/>
                <a:gd name="connsiteX114" fmla="*/ 4339463 w 5008908"/>
                <a:gd name="connsiteY114" fmla="*/ 1891514 h 3286370"/>
                <a:gd name="connsiteX115" fmla="*/ 4317387 w 5008908"/>
                <a:gd name="connsiteY115" fmla="*/ 1819555 h 3286370"/>
                <a:gd name="connsiteX116" fmla="*/ 4262501 w 5008908"/>
                <a:gd name="connsiteY116" fmla="*/ 1768314 h 3286370"/>
                <a:gd name="connsiteX117" fmla="*/ 4189320 w 5008908"/>
                <a:gd name="connsiteY117" fmla="*/ 1751036 h 3286370"/>
                <a:gd name="connsiteX118" fmla="*/ 3344368 w 5008908"/>
                <a:gd name="connsiteY118" fmla="*/ 1751036 h 3286370"/>
                <a:gd name="connsiteX119" fmla="*/ 3272135 w 5008908"/>
                <a:gd name="connsiteY119" fmla="*/ 1772725 h 3286370"/>
                <a:gd name="connsiteX120" fmla="*/ 3220719 w 5008908"/>
                <a:gd name="connsiteY120" fmla="*/ 1827405 h 3286370"/>
                <a:gd name="connsiteX121" fmla="*/ 3203372 w 5008908"/>
                <a:gd name="connsiteY121" fmla="*/ 1900632 h 3286370"/>
                <a:gd name="connsiteX122" fmla="*/ 3225137 w 5008908"/>
                <a:gd name="connsiteY122" fmla="*/ 1972294 h 3286370"/>
                <a:gd name="connsiteX123" fmla="*/ 3280023 w 5008908"/>
                <a:gd name="connsiteY123" fmla="*/ 2023831 h 3286370"/>
                <a:gd name="connsiteX124" fmla="*/ 3353515 w 5008908"/>
                <a:gd name="connsiteY124" fmla="*/ 2040799 h 3286370"/>
                <a:gd name="connsiteX125" fmla="*/ 3425748 w 5008908"/>
                <a:gd name="connsiteY125" fmla="*/ 2019124 h 3286370"/>
                <a:gd name="connsiteX126" fmla="*/ 3477164 w 5008908"/>
                <a:gd name="connsiteY126" fmla="*/ 1964430 h 3286370"/>
                <a:gd name="connsiteX127" fmla="*/ 3494511 w 5008908"/>
                <a:gd name="connsiteY127" fmla="*/ 1891514 h 3286370"/>
                <a:gd name="connsiteX128" fmla="*/ 3472434 w 5008908"/>
                <a:gd name="connsiteY128" fmla="*/ 1819555 h 3286370"/>
                <a:gd name="connsiteX129" fmla="*/ 3417549 w 5008908"/>
                <a:gd name="connsiteY129" fmla="*/ 1768314 h 3286370"/>
                <a:gd name="connsiteX130" fmla="*/ 3344368 w 5008908"/>
                <a:gd name="connsiteY130" fmla="*/ 1751036 h 3286370"/>
                <a:gd name="connsiteX131" fmla="*/ 2499416 w 5008908"/>
                <a:gd name="connsiteY131" fmla="*/ 1751036 h 3286370"/>
                <a:gd name="connsiteX132" fmla="*/ 2427183 w 5008908"/>
                <a:gd name="connsiteY132" fmla="*/ 1772725 h 3286370"/>
                <a:gd name="connsiteX133" fmla="*/ 2375767 w 5008908"/>
                <a:gd name="connsiteY133" fmla="*/ 1827405 h 3286370"/>
                <a:gd name="connsiteX134" fmla="*/ 2358420 w 5008908"/>
                <a:gd name="connsiteY134" fmla="*/ 1900632 h 3286370"/>
                <a:gd name="connsiteX135" fmla="*/ 2380185 w 5008908"/>
                <a:gd name="connsiteY135" fmla="*/ 1972294 h 3286370"/>
                <a:gd name="connsiteX136" fmla="*/ 2435071 w 5008908"/>
                <a:gd name="connsiteY136" fmla="*/ 2023831 h 3286370"/>
                <a:gd name="connsiteX137" fmla="*/ 2508563 w 5008908"/>
                <a:gd name="connsiteY137" fmla="*/ 2040799 h 3286370"/>
                <a:gd name="connsiteX138" fmla="*/ 2580796 w 5008908"/>
                <a:gd name="connsiteY138" fmla="*/ 2019124 h 3286370"/>
                <a:gd name="connsiteX139" fmla="*/ 2632212 w 5008908"/>
                <a:gd name="connsiteY139" fmla="*/ 1964430 h 3286370"/>
                <a:gd name="connsiteX140" fmla="*/ 2649559 w 5008908"/>
                <a:gd name="connsiteY140" fmla="*/ 1891514 h 3286370"/>
                <a:gd name="connsiteX141" fmla="*/ 2627482 w 5008908"/>
                <a:gd name="connsiteY141" fmla="*/ 1819555 h 3286370"/>
                <a:gd name="connsiteX142" fmla="*/ 2572597 w 5008908"/>
                <a:gd name="connsiteY142" fmla="*/ 1768314 h 3286370"/>
                <a:gd name="connsiteX143" fmla="*/ 2499416 w 5008908"/>
                <a:gd name="connsiteY143" fmla="*/ 1751036 h 3286370"/>
                <a:gd name="connsiteX144" fmla="*/ 1654464 w 5008908"/>
                <a:gd name="connsiteY144" fmla="*/ 1751036 h 3286370"/>
                <a:gd name="connsiteX145" fmla="*/ 1582231 w 5008908"/>
                <a:gd name="connsiteY145" fmla="*/ 1772725 h 3286370"/>
                <a:gd name="connsiteX146" fmla="*/ 1530815 w 5008908"/>
                <a:gd name="connsiteY146" fmla="*/ 1827405 h 3286370"/>
                <a:gd name="connsiteX147" fmla="*/ 1513468 w 5008908"/>
                <a:gd name="connsiteY147" fmla="*/ 1900632 h 3286370"/>
                <a:gd name="connsiteX148" fmla="*/ 1535233 w 5008908"/>
                <a:gd name="connsiteY148" fmla="*/ 1972294 h 3286370"/>
                <a:gd name="connsiteX149" fmla="*/ 1590119 w 5008908"/>
                <a:gd name="connsiteY149" fmla="*/ 2023831 h 3286370"/>
                <a:gd name="connsiteX150" fmla="*/ 1663611 w 5008908"/>
                <a:gd name="connsiteY150" fmla="*/ 2040799 h 3286370"/>
                <a:gd name="connsiteX151" fmla="*/ 1735844 w 5008908"/>
                <a:gd name="connsiteY151" fmla="*/ 2019124 h 3286370"/>
                <a:gd name="connsiteX152" fmla="*/ 1787260 w 5008908"/>
                <a:gd name="connsiteY152" fmla="*/ 1964430 h 3286370"/>
                <a:gd name="connsiteX153" fmla="*/ 1804607 w 5008908"/>
                <a:gd name="connsiteY153" fmla="*/ 1891514 h 3286370"/>
                <a:gd name="connsiteX154" fmla="*/ 1782530 w 5008908"/>
                <a:gd name="connsiteY154" fmla="*/ 1819555 h 3286370"/>
                <a:gd name="connsiteX155" fmla="*/ 1727645 w 5008908"/>
                <a:gd name="connsiteY155" fmla="*/ 1768314 h 3286370"/>
                <a:gd name="connsiteX156" fmla="*/ 1654464 w 5008908"/>
                <a:gd name="connsiteY156" fmla="*/ 1751036 h 3286370"/>
                <a:gd name="connsiteX157" fmla="*/ 809512 w 5008908"/>
                <a:gd name="connsiteY157" fmla="*/ 1751036 h 3286370"/>
                <a:gd name="connsiteX158" fmla="*/ 737280 w 5008908"/>
                <a:gd name="connsiteY158" fmla="*/ 1772725 h 3286370"/>
                <a:gd name="connsiteX159" fmla="*/ 685863 w 5008908"/>
                <a:gd name="connsiteY159" fmla="*/ 1827405 h 3286370"/>
                <a:gd name="connsiteX160" fmla="*/ 668516 w 5008908"/>
                <a:gd name="connsiteY160" fmla="*/ 1900632 h 3286370"/>
                <a:gd name="connsiteX161" fmla="*/ 690281 w 5008908"/>
                <a:gd name="connsiteY161" fmla="*/ 1972294 h 3286370"/>
                <a:gd name="connsiteX162" fmla="*/ 745167 w 5008908"/>
                <a:gd name="connsiteY162" fmla="*/ 2023831 h 3286370"/>
                <a:gd name="connsiteX163" fmla="*/ 818659 w 5008908"/>
                <a:gd name="connsiteY163" fmla="*/ 2040799 h 3286370"/>
                <a:gd name="connsiteX164" fmla="*/ 890893 w 5008908"/>
                <a:gd name="connsiteY164" fmla="*/ 2019124 h 3286370"/>
                <a:gd name="connsiteX165" fmla="*/ 942308 w 5008908"/>
                <a:gd name="connsiteY165" fmla="*/ 1964430 h 3286370"/>
                <a:gd name="connsiteX166" fmla="*/ 959655 w 5008908"/>
                <a:gd name="connsiteY166" fmla="*/ 1891514 h 3286370"/>
                <a:gd name="connsiteX167" fmla="*/ 937579 w 5008908"/>
                <a:gd name="connsiteY167" fmla="*/ 1819555 h 3286370"/>
                <a:gd name="connsiteX168" fmla="*/ 882694 w 5008908"/>
                <a:gd name="connsiteY168" fmla="*/ 1768314 h 3286370"/>
                <a:gd name="connsiteX169" fmla="*/ 809512 w 5008908"/>
                <a:gd name="connsiteY169" fmla="*/ 1751036 h 3286370"/>
                <a:gd name="connsiteX170" fmla="*/ 4030067 w 5008908"/>
                <a:gd name="connsiteY170" fmla="*/ 646910 h 3286370"/>
                <a:gd name="connsiteX171" fmla="*/ 3994506 w 5008908"/>
                <a:gd name="connsiteY171" fmla="*/ 668959 h 3286370"/>
                <a:gd name="connsiteX172" fmla="*/ 3838374 w 5008908"/>
                <a:gd name="connsiteY172" fmla="*/ 986854 h 3286370"/>
                <a:gd name="connsiteX173" fmla="*/ 3862297 w 5008908"/>
                <a:gd name="connsiteY173" fmla="*/ 1056703 h 3286370"/>
                <a:gd name="connsiteX174" fmla="*/ 3933453 w 5008908"/>
                <a:gd name="connsiteY174" fmla="*/ 1032803 h 3286370"/>
                <a:gd name="connsiteX175" fmla="*/ 4041397 w 5008908"/>
                <a:gd name="connsiteY175" fmla="*/ 820955 h 3286370"/>
                <a:gd name="connsiteX176" fmla="*/ 4064706 w 5008908"/>
                <a:gd name="connsiteY176" fmla="*/ 1026180 h 3286370"/>
                <a:gd name="connsiteX177" fmla="*/ 4015904 w 5008908"/>
                <a:gd name="connsiteY177" fmla="*/ 1458022 h 3286370"/>
                <a:gd name="connsiteX178" fmla="*/ 4085148 w 5008908"/>
                <a:gd name="connsiteY178" fmla="*/ 1535439 h 3286370"/>
                <a:gd name="connsiteX179" fmla="*/ 4154699 w 5008908"/>
                <a:gd name="connsiteY179" fmla="*/ 1474394 h 3286370"/>
                <a:gd name="connsiteX180" fmla="*/ 4195959 w 5008908"/>
                <a:gd name="connsiteY180" fmla="*/ 1128772 h 3286370"/>
                <a:gd name="connsiteX181" fmla="*/ 4238755 w 5008908"/>
                <a:gd name="connsiteY181" fmla="*/ 1474394 h 3286370"/>
                <a:gd name="connsiteX182" fmla="*/ 4307999 w 5008908"/>
                <a:gd name="connsiteY182" fmla="*/ 1535439 h 3286370"/>
                <a:gd name="connsiteX183" fmla="*/ 4377243 w 5008908"/>
                <a:gd name="connsiteY183" fmla="*/ 1458022 h 3286370"/>
                <a:gd name="connsiteX184" fmla="*/ 4326871 w 5008908"/>
                <a:gd name="connsiteY184" fmla="*/ 1026180 h 3286370"/>
                <a:gd name="connsiteX185" fmla="*/ 4348610 w 5008908"/>
                <a:gd name="connsiteY185" fmla="*/ 820008 h 3286370"/>
                <a:gd name="connsiteX186" fmla="*/ 4453415 w 5008908"/>
                <a:gd name="connsiteY186" fmla="*/ 1022108 h 3286370"/>
                <a:gd name="connsiteX187" fmla="*/ 4533340 w 5008908"/>
                <a:gd name="connsiteY187" fmla="*/ 1041277 h 3286370"/>
                <a:gd name="connsiteX188" fmla="*/ 4549721 w 5008908"/>
                <a:gd name="connsiteY188" fmla="*/ 972663 h 3286370"/>
                <a:gd name="connsiteX189" fmla="*/ 4395501 w 5008908"/>
                <a:gd name="connsiteY189" fmla="*/ 668300 h 3286370"/>
                <a:gd name="connsiteX190" fmla="*/ 4359940 w 5008908"/>
                <a:gd name="connsiteY190" fmla="*/ 646910 h 3286370"/>
                <a:gd name="connsiteX191" fmla="*/ 3185115 w 5008908"/>
                <a:gd name="connsiteY191" fmla="*/ 646910 h 3286370"/>
                <a:gd name="connsiteX192" fmla="*/ 3149554 w 5008908"/>
                <a:gd name="connsiteY192" fmla="*/ 668959 h 3286370"/>
                <a:gd name="connsiteX193" fmla="*/ 2993422 w 5008908"/>
                <a:gd name="connsiteY193" fmla="*/ 986854 h 3286370"/>
                <a:gd name="connsiteX194" fmla="*/ 3017345 w 5008908"/>
                <a:gd name="connsiteY194" fmla="*/ 1056703 h 3286370"/>
                <a:gd name="connsiteX195" fmla="*/ 3088501 w 5008908"/>
                <a:gd name="connsiteY195" fmla="*/ 1032803 h 3286370"/>
                <a:gd name="connsiteX196" fmla="*/ 3196445 w 5008908"/>
                <a:gd name="connsiteY196" fmla="*/ 820955 h 3286370"/>
                <a:gd name="connsiteX197" fmla="*/ 3219754 w 5008908"/>
                <a:gd name="connsiteY197" fmla="*/ 1026180 h 3286370"/>
                <a:gd name="connsiteX198" fmla="*/ 3170952 w 5008908"/>
                <a:gd name="connsiteY198" fmla="*/ 1458022 h 3286370"/>
                <a:gd name="connsiteX199" fmla="*/ 3240196 w 5008908"/>
                <a:gd name="connsiteY199" fmla="*/ 1535439 h 3286370"/>
                <a:gd name="connsiteX200" fmla="*/ 3309747 w 5008908"/>
                <a:gd name="connsiteY200" fmla="*/ 1474394 h 3286370"/>
                <a:gd name="connsiteX201" fmla="*/ 3351007 w 5008908"/>
                <a:gd name="connsiteY201" fmla="*/ 1128772 h 3286370"/>
                <a:gd name="connsiteX202" fmla="*/ 3393802 w 5008908"/>
                <a:gd name="connsiteY202" fmla="*/ 1474394 h 3286370"/>
                <a:gd name="connsiteX203" fmla="*/ 3463046 w 5008908"/>
                <a:gd name="connsiteY203" fmla="*/ 1535439 h 3286370"/>
                <a:gd name="connsiteX204" fmla="*/ 3532290 w 5008908"/>
                <a:gd name="connsiteY204" fmla="*/ 1458022 h 3286370"/>
                <a:gd name="connsiteX205" fmla="*/ 3481919 w 5008908"/>
                <a:gd name="connsiteY205" fmla="*/ 1026180 h 3286370"/>
                <a:gd name="connsiteX206" fmla="*/ 3503658 w 5008908"/>
                <a:gd name="connsiteY206" fmla="*/ 820008 h 3286370"/>
                <a:gd name="connsiteX207" fmla="*/ 3608462 w 5008908"/>
                <a:gd name="connsiteY207" fmla="*/ 1022108 h 3286370"/>
                <a:gd name="connsiteX208" fmla="*/ 3688388 w 5008908"/>
                <a:gd name="connsiteY208" fmla="*/ 1041277 h 3286370"/>
                <a:gd name="connsiteX209" fmla="*/ 3704769 w 5008908"/>
                <a:gd name="connsiteY209" fmla="*/ 972663 h 3286370"/>
                <a:gd name="connsiteX210" fmla="*/ 3550548 w 5008908"/>
                <a:gd name="connsiteY210" fmla="*/ 668300 h 3286370"/>
                <a:gd name="connsiteX211" fmla="*/ 3514988 w 5008908"/>
                <a:gd name="connsiteY211" fmla="*/ 646910 h 3286370"/>
                <a:gd name="connsiteX212" fmla="*/ 2340163 w 5008908"/>
                <a:gd name="connsiteY212" fmla="*/ 646910 h 3286370"/>
                <a:gd name="connsiteX213" fmla="*/ 2304602 w 5008908"/>
                <a:gd name="connsiteY213" fmla="*/ 668959 h 3286370"/>
                <a:gd name="connsiteX214" fmla="*/ 2148470 w 5008908"/>
                <a:gd name="connsiteY214" fmla="*/ 986854 h 3286370"/>
                <a:gd name="connsiteX215" fmla="*/ 2172393 w 5008908"/>
                <a:gd name="connsiteY215" fmla="*/ 1056703 h 3286370"/>
                <a:gd name="connsiteX216" fmla="*/ 2243549 w 5008908"/>
                <a:gd name="connsiteY216" fmla="*/ 1032803 h 3286370"/>
                <a:gd name="connsiteX217" fmla="*/ 2351493 w 5008908"/>
                <a:gd name="connsiteY217" fmla="*/ 820955 h 3286370"/>
                <a:gd name="connsiteX218" fmla="*/ 2374802 w 5008908"/>
                <a:gd name="connsiteY218" fmla="*/ 1026180 h 3286370"/>
                <a:gd name="connsiteX219" fmla="*/ 2326000 w 5008908"/>
                <a:gd name="connsiteY219" fmla="*/ 1458022 h 3286370"/>
                <a:gd name="connsiteX220" fmla="*/ 2395244 w 5008908"/>
                <a:gd name="connsiteY220" fmla="*/ 1535439 h 3286370"/>
                <a:gd name="connsiteX221" fmla="*/ 2464795 w 5008908"/>
                <a:gd name="connsiteY221" fmla="*/ 1474394 h 3286370"/>
                <a:gd name="connsiteX222" fmla="*/ 2506055 w 5008908"/>
                <a:gd name="connsiteY222" fmla="*/ 1128772 h 3286370"/>
                <a:gd name="connsiteX223" fmla="*/ 2548850 w 5008908"/>
                <a:gd name="connsiteY223" fmla="*/ 1474394 h 3286370"/>
                <a:gd name="connsiteX224" fmla="*/ 2618094 w 5008908"/>
                <a:gd name="connsiteY224" fmla="*/ 1535439 h 3286370"/>
                <a:gd name="connsiteX225" fmla="*/ 2687338 w 5008908"/>
                <a:gd name="connsiteY225" fmla="*/ 1458022 h 3286370"/>
                <a:gd name="connsiteX226" fmla="*/ 2636967 w 5008908"/>
                <a:gd name="connsiteY226" fmla="*/ 1026180 h 3286370"/>
                <a:gd name="connsiteX227" fmla="*/ 2658706 w 5008908"/>
                <a:gd name="connsiteY227" fmla="*/ 820008 h 3286370"/>
                <a:gd name="connsiteX228" fmla="*/ 2763510 w 5008908"/>
                <a:gd name="connsiteY228" fmla="*/ 1022108 h 3286370"/>
                <a:gd name="connsiteX229" fmla="*/ 2843436 w 5008908"/>
                <a:gd name="connsiteY229" fmla="*/ 1041277 h 3286370"/>
                <a:gd name="connsiteX230" fmla="*/ 2859817 w 5008908"/>
                <a:gd name="connsiteY230" fmla="*/ 972663 h 3286370"/>
                <a:gd name="connsiteX231" fmla="*/ 2705596 w 5008908"/>
                <a:gd name="connsiteY231" fmla="*/ 668300 h 3286370"/>
                <a:gd name="connsiteX232" fmla="*/ 2670036 w 5008908"/>
                <a:gd name="connsiteY232" fmla="*/ 646910 h 3286370"/>
                <a:gd name="connsiteX233" fmla="*/ 1495211 w 5008908"/>
                <a:gd name="connsiteY233" fmla="*/ 646910 h 3286370"/>
                <a:gd name="connsiteX234" fmla="*/ 1459650 w 5008908"/>
                <a:gd name="connsiteY234" fmla="*/ 668959 h 3286370"/>
                <a:gd name="connsiteX235" fmla="*/ 1303518 w 5008908"/>
                <a:gd name="connsiteY235" fmla="*/ 986854 h 3286370"/>
                <a:gd name="connsiteX236" fmla="*/ 1327441 w 5008908"/>
                <a:gd name="connsiteY236" fmla="*/ 1056703 h 3286370"/>
                <a:gd name="connsiteX237" fmla="*/ 1398597 w 5008908"/>
                <a:gd name="connsiteY237" fmla="*/ 1032803 h 3286370"/>
                <a:gd name="connsiteX238" fmla="*/ 1506541 w 5008908"/>
                <a:gd name="connsiteY238" fmla="*/ 820955 h 3286370"/>
                <a:gd name="connsiteX239" fmla="*/ 1529850 w 5008908"/>
                <a:gd name="connsiteY239" fmla="*/ 1026180 h 3286370"/>
                <a:gd name="connsiteX240" fmla="*/ 1481048 w 5008908"/>
                <a:gd name="connsiteY240" fmla="*/ 1458022 h 3286370"/>
                <a:gd name="connsiteX241" fmla="*/ 1550292 w 5008908"/>
                <a:gd name="connsiteY241" fmla="*/ 1535439 h 3286370"/>
                <a:gd name="connsiteX242" fmla="*/ 1619843 w 5008908"/>
                <a:gd name="connsiteY242" fmla="*/ 1474394 h 3286370"/>
                <a:gd name="connsiteX243" fmla="*/ 1661103 w 5008908"/>
                <a:gd name="connsiteY243" fmla="*/ 1128772 h 3286370"/>
                <a:gd name="connsiteX244" fmla="*/ 1703898 w 5008908"/>
                <a:gd name="connsiteY244" fmla="*/ 1474394 h 3286370"/>
                <a:gd name="connsiteX245" fmla="*/ 1773142 w 5008908"/>
                <a:gd name="connsiteY245" fmla="*/ 1535439 h 3286370"/>
                <a:gd name="connsiteX246" fmla="*/ 1842386 w 5008908"/>
                <a:gd name="connsiteY246" fmla="*/ 1458022 h 3286370"/>
                <a:gd name="connsiteX247" fmla="*/ 1792015 w 5008908"/>
                <a:gd name="connsiteY247" fmla="*/ 1026180 h 3286370"/>
                <a:gd name="connsiteX248" fmla="*/ 1813754 w 5008908"/>
                <a:gd name="connsiteY248" fmla="*/ 820008 h 3286370"/>
                <a:gd name="connsiteX249" fmla="*/ 1918558 w 5008908"/>
                <a:gd name="connsiteY249" fmla="*/ 1022108 h 3286370"/>
                <a:gd name="connsiteX250" fmla="*/ 1998484 w 5008908"/>
                <a:gd name="connsiteY250" fmla="*/ 1041277 h 3286370"/>
                <a:gd name="connsiteX251" fmla="*/ 2014865 w 5008908"/>
                <a:gd name="connsiteY251" fmla="*/ 972663 h 3286370"/>
                <a:gd name="connsiteX252" fmla="*/ 1860644 w 5008908"/>
                <a:gd name="connsiteY252" fmla="*/ 668300 h 3286370"/>
                <a:gd name="connsiteX253" fmla="*/ 1825084 w 5008908"/>
                <a:gd name="connsiteY253" fmla="*/ 646910 h 3286370"/>
                <a:gd name="connsiteX254" fmla="*/ 650259 w 5008908"/>
                <a:gd name="connsiteY254" fmla="*/ 646910 h 3286370"/>
                <a:gd name="connsiteX255" fmla="*/ 614699 w 5008908"/>
                <a:gd name="connsiteY255" fmla="*/ 668959 h 3286370"/>
                <a:gd name="connsiteX256" fmla="*/ 458568 w 5008908"/>
                <a:gd name="connsiteY256" fmla="*/ 986854 h 3286370"/>
                <a:gd name="connsiteX257" fmla="*/ 482490 w 5008908"/>
                <a:gd name="connsiteY257" fmla="*/ 1056703 h 3286370"/>
                <a:gd name="connsiteX258" fmla="*/ 553646 w 5008908"/>
                <a:gd name="connsiteY258" fmla="*/ 1032803 h 3286370"/>
                <a:gd name="connsiteX259" fmla="*/ 661589 w 5008908"/>
                <a:gd name="connsiteY259" fmla="*/ 820955 h 3286370"/>
                <a:gd name="connsiteX260" fmla="*/ 684898 w 5008908"/>
                <a:gd name="connsiteY260" fmla="*/ 1026180 h 3286370"/>
                <a:gd name="connsiteX261" fmla="*/ 636097 w 5008908"/>
                <a:gd name="connsiteY261" fmla="*/ 1458022 h 3286370"/>
                <a:gd name="connsiteX262" fmla="*/ 705340 w 5008908"/>
                <a:gd name="connsiteY262" fmla="*/ 1535439 h 3286370"/>
                <a:gd name="connsiteX263" fmla="*/ 774892 w 5008908"/>
                <a:gd name="connsiteY263" fmla="*/ 1474394 h 3286370"/>
                <a:gd name="connsiteX264" fmla="*/ 816152 w 5008908"/>
                <a:gd name="connsiteY264" fmla="*/ 1128772 h 3286370"/>
                <a:gd name="connsiteX265" fmla="*/ 858947 w 5008908"/>
                <a:gd name="connsiteY265" fmla="*/ 1474394 h 3286370"/>
                <a:gd name="connsiteX266" fmla="*/ 928192 w 5008908"/>
                <a:gd name="connsiteY266" fmla="*/ 1535439 h 3286370"/>
                <a:gd name="connsiteX267" fmla="*/ 997436 w 5008908"/>
                <a:gd name="connsiteY267" fmla="*/ 1458022 h 3286370"/>
                <a:gd name="connsiteX268" fmla="*/ 947063 w 5008908"/>
                <a:gd name="connsiteY268" fmla="*/ 1026180 h 3286370"/>
                <a:gd name="connsiteX269" fmla="*/ 968803 w 5008908"/>
                <a:gd name="connsiteY269" fmla="*/ 820008 h 3286370"/>
                <a:gd name="connsiteX270" fmla="*/ 1073607 w 5008908"/>
                <a:gd name="connsiteY270" fmla="*/ 1022108 h 3286370"/>
                <a:gd name="connsiteX271" fmla="*/ 1153533 w 5008908"/>
                <a:gd name="connsiteY271" fmla="*/ 1041277 h 3286370"/>
                <a:gd name="connsiteX272" fmla="*/ 1169914 w 5008908"/>
                <a:gd name="connsiteY272" fmla="*/ 972663 h 3286370"/>
                <a:gd name="connsiteX273" fmla="*/ 1015693 w 5008908"/>
                <a:gd name="connsiteY273" fmla="*/ 668300 h 3286370"/>
                <a:gd name="connsiteX274" fmla="*/ 980133 w 5008908"/>
                <a:gd name="connsiteY274" fmla="*/ 646910 h 3286370"/>
                <a:gd name="connsiteX275" fmla="*/ 4189320 w 5008908"/>
                <a:gd name="connsiteY275" fmla="*/ 306206 h 3286370"/>
                <a:gd name="connsiteX276" fmla="*/ 4117088 w 5008908"/>
                <a:gd name="connsiteY276" fmla="*/ 327895 h 3286370"/>
                <a:gd name="connsiteX277" fmla="*/ 4065671 w 5008908"/>
                <a:gd name="connsiteY277" fmla="*/ 382575 h 3286370"/>
                <a:gd name="connsiteX278" fmla="*/ 4048325 w 5008908"/>
                <a:gd name="connsiteY278" fmla="*/ 455801 h 3286370"/>
                <a:gd name="connsiteX279" fmla="*/ 4070089 w 5008908"/>
                <a:gd name="connsiteY279" fmla="*/ 527463 h 3286370"/>
                <a:gd name="connsiteX280" fmla="*/ 4124975 w 5008908"/>
                <a:gd name="connsiteY280" fmla="*/ 579001 h 3286370"/>
                <a:gd name="connsiteX281" fmla="*/ 4198468 w 5008908"/>
                <a:gd name="connsiteY281" fmla="*/ 595969 h 3286370"/>
                <a:gd name="connsiteX282" fmla="*/ 4270700 w 5008908"/>
                <a:gd name="connsiteY282" fmla="*/ 574294 h 3286370"/>
                <a:gd name="connsiteX283" fmla="*/ 4322116 w 5008908"/>
                <a:gd name="connsiteY283" fmla="*/ 519600 h 3286370"/>
                <a:gd name="connsiteX284" fmla="*/ 4339463 w 5008908"/>
                <a:gd name="connsiteY284" fmla="*/ 446684 h 3286370"/>
                <a:gd name="connsiteX285" fmla="*/ 4317387 w 5008908"/>
                <a:gd name="connsiteY285" fmla="*/ 374725 h 3286370"/>
                <a:gd name="connsiteX286" fmla="*/ 4262501 w 5008908"/>
                <a:gd name="connsiteY286" fmla="*/ 323484 h 3286370"/>
                <a:gd name="connsiteX287" fmla="*/ 4189320 w 5008908"/>
                <a:gd name="connsiteY287" fmla="*/ 306206 h 3286370"/>
                <a:gd name="connsiteX288" fmla="*/ 3344368 w 5008908"/>
                <a:gd name="connsiteY288" fmla="*/ 306206 h 3286370"/>
                <a:gd name="connsiteX289" fmla="*/ 3272135 w 5008908"/>
                <a:gd name="connsiteY289" fmla="*/ 327895 h 3286370"/>
                <a:gd name="connsiteX290" fmla="*/ 3220719 w 5008908"/>
                <a:gd name="connsiteY290" fmla="*/ 382575 h 3286370"/>
                <a:gd name="connsiteX291" fmla="*/ 3203372 w 5008908"/>
                <a:gd name="connsiteY291" fmla="*/ 455801 h 3286370"/>
                <a:gd name="connsiteX292" fmla="*/ 3225137 w 5008908"/>
                <a:gd name="connsiteY292" fmla="*/ 527463 h 3286370"/>
                <a:gd name="connsiteX293" fmla="*/ 3280023 w 5008908"/>
                <a:gd name="connsiteY293" fmla="*/ 579001 h 3286370"/>
                <a:gd name="connsiteX294" fmla="*/ 3353515 w 5008908"/>
                <a:gd name="connsiteY294" fmla="*/ 595969 h 3286370"/>
                <a:gd name="connsiteX295" fmla="*/ 3425748 w 5008908"/>
                <a:gd name="connsiteY295" fmla="*/ 574294 h 3286370"/>
                <a:gd name="connsiteX296" fmla="*/ 3477164 w 5008908"/>
                <a:gd name="connsiteY296" fmla="*/ 519600 h 3286370"/>
                <a:gd name="connsiteX297" fmla="*/ 3494511 w 5008908"/>
                <a:gd name="connsiteY297" fmla="*/ 446684 h 3286370"/>
                <a:gd name="connsiteX298" fmla="*/ 3472434 w 5008908"/>
                <a:gd name="connsiteY298" fmla="*/ 374725 h 3286370"/>
                <a:gd name="connsiteX299" fmla="*/ 3417549 w 5008908"/>
                <a:gd name="connsiteY299" fmla="*/ 323484 h 3286370"/>
                <a:gd name="connsiteX300" fmla="*/ 3344368 w 5008908"/>
                <a:gd name="connsiteY300" fmla="*/ 306206 h 3286370"/>
                <a:gd name="connsiteX301" fmla="*/ 2499416 w 5008908"/>
                <a:gd name="connsiteY301" fmla="*/ 306206 h 3286370"/>
                <a:gd name="connsiteX302" fmla="*/ 2427183 w 5008908"/>
                <a:gd name="connsiteY302" fmla="*/ 327895 h 3286370"/>
                <a:gd name="connsiteX303" fmla="*/ 2375767 w 5008908"/>
                <a:gd name="connsiteY303" fmla="*/ 382575 h 3286370"/>
                <a:gd name="connsiteX304" fmla="*/ 2358420 w 5008908"/>
                <a:gd name="connsiteY304" fmla="*/ 455801 h 3286370"/>
                <a:gd name="connsiteX305" fmla="*/ 2380185 w 5008908"/>
                <a:gd name="connsiteY305" fmla="*/ 527463 h 3286370"/>
                <a:gd name="connsiteX306" fmla="*/ 2435071 w 5008908"/>
                <a:gd name="connsiteY306" fmla="*/ 579001 h 3286370"/>
                <a:gd name="connsiteX307" fmla="*/ 2508563 w 5008908"/>
                <a:gd name="connsiteY307" fmla="*/ 595969 h 3286370"/>
                <a:gd name="connsiteX308" fmla="*/ 2580796 w 5008908"/>
                <a:gd name="connsiteY308" fmla="*/ 574294 h 3286370"/>
                <a:gd name="connsiteX309" fmla="*/ 2632212 w 5008908"/>
                <a:gd name="connsiteY309" fmla="*/ 519600 h 3286370"/>
                <a:gd name="connsiteX310" fmla="*/ 2649559 w 5008908"/>
                <a:gd name="connsiteY310" fmla="*/ 446684 h 3286370"/>
                <a:gd name="connsiteX311" fmla="*/ 2627482 w 5008908"/>
                <a:gd name="connsiteY311" fmla="*/ 374725 h 3286370"/>
                <a:gd name="connsiteX312" fmla="*/ 2572597 w 5008908"/>
                <a:gd name="connsiteY312" fmla="*/ 323484 h 3286370"/>
                <a:gd name="connsiteX313" fmla="*/ 2499416 w 5008908"/>
                <a:gd name="connsiteY313" fmla="*/ 306206 h 3286370"/>
                <a:gd name="connsiteX314" fmla="*/ 1654464 w 5008908"/>
                <a:gd name="connsiteY314" fmla="*/ 306206 h 3286370"/>
                <a:gd name="connsiteX315" fmla="*/ 1582231 w 5008908"/>
                <a:gd name="connsiteY315" fmla="*/ 327895 h 3286370"/>
                <a:gd name="connsiteX316" fmla="*/ 1530815 w 5008908"/>
                <a:gd name="connsiteY316" fmla="*/ 382575 h 3286370"/>
                <a:gd name="connsiteX317" fmla="*/ 1513468 w 5008908"/>
                <a:gd name="connsiteY317" fmla="*/ 455801 h 3286370"/>
                <a:gd name="connsiteX318" fmla="*/ 1535233 w 5008908"/>
                <a:gd name="connsiteY318" fmla="*/ 527463 h 3286370"/>
                <a:gd name="connsiteX319" fmla="*/ 1590119 w 5008908"/>
                <a:gd name="connsiteY319" fmla="*/ 579001 h 3286370"/>
                <a:gd name="connsiteX320" fmla="*/ 1663611 w 5008908"/>
                <a:gd name="connsiteY320" fmla="*/ 595969 h 3286370"/>
                <a:gd name="connsiteX321" fmla="*/ 1735844 w 5008908"/>
                <a:gd name="connsiteY321" fmla="*/ 574294 h 3286370"/>
                <a:gd name="connsiteX322" fmla="*/ 1787260 w 5008908"/>
                <a:gd name="connsiteY322" fmla="*/ 519600 h 3286370"/>
                <a:gd name="connsiteX323" fmla="*/ 1804607 w 5008908"/>
                <a:gd name="connsiteY323" fmla="*/ 446684 h 3286370"/>
                <a:gd name="connsiteX324" fmla="*/ 1782530 w 5008908"/>
                <a:gd name="connsiteY324" fmla="*/ 374725 h 3286370"/>
                <a:gd name="connsiteX325" fmla="*/ 1727645 w 5008908"/>
                <a:gd name="connsiteY325" fmla="*/ 323484 h 3286370"/>
                <a:gd name="connsiteX326" fmla="*/ 1654464 w 5008908"/>
                <a:gd name="connsiteY326" fmla="*/ 306206 h 3286370"/>
                <a:gd name="connsiteX327" fmla="*/ 809512 w 5008908"/>
                <a:gd name="connsiteY327" fmla="*/ 306206 h 3286370"/>
                <a:gd name="connsiteX328" fmla="*/ 737280 w 5008908"/>
                <a:gd name="connsiteY328" fmla="*/ 327895 h 3286370"/>
                <a:gd name="connsiteX329" fmla="*/ 685863 w 5008908"/>
                <a:gd name="connsiteY329" fmla="*/ 382575 h 3286370"/>
                <a:gd name="connsiteX330" fmla="*/ 668517 w 5008908"/>
                <a:gd name="connsiteY330" fmla="*/ 455801 h 3286370"/>
                <a:gd name="connsiteX331" fmla="*/ 690281 w 5008908"/>
                <a:gd name="connsiteY331" fmla="*/ 527463 h 3286370"/>
                <a:gd name="connsiteX332" fmla="*/ 745168 w 5008908"/>
                <a:gd name="connsiteY332" fmla="*/ 579001 h 3286370"/>
                <a:gd name="connsiteX333" fmla="*/ 818661 w 5008908"/>
                <a:gd name="connsiteY333" fmla="*/ 595969 h 3286370"/>
                <a:gd name="connsiteX334" fmla="*/ 890893 w 5008908"/>
                <a:gd name="connsiteY334" fmla="*/ 574294 h 3286370"/>
                <a:gd name="connsiteX335" fmla="*/ 942310 w 5008908"/>
                <a:gd name="connsiteY335" fmla="*/ 519600 h 3286370"/>
                <a:gd name="connsiteX336" fmla="*/ 959655 w 5008908"/>
                <a:gd name="connsiteY336" fmla="*/ 446684 h 3286370"/>
                <a:gd name="connsiteX337" fmla="*/ 937579 w 5008908"/>
                <a:gd name="connsiteY337" fmla="*/ 374725 h 3286370"/>
                <a:gd name="connsiteX338" fmla="*/ 882694 w 5008908"/>
                <a:gd name="connsiteY338" fmla="*/ 323484 h 3286370"/>
                <a:gd name="connsiteX339" fmla="*/ 809512 w 5008908"/>
                <a:gd name="connsiteY339" fmla="*/ 306206 h 3286370"/>
                <a:gd name="connsiteX340" fmla="*/ 0 w 5008908"/>
                <a:gd name="connsiteY340" fmla="*/ 0 h 3286370"/>
                <a:gd name="connsiteX341" fmla="*/ 5008908 w 5008908"/>
                <a:gd name="connsiteY341" fmla="*/ 0 h 3286370"/>
                <a:gd name="connsiteX342" fmla="*/ 5008908 w 5008908"/>
                <a:gd name="connsiteY342" fmla="*/ 3286370 h 3286370"/>
                <a:gd name="connsiteX343" fmla="*/ 0 w 5008908"/>
                <a:gd name="connsiteY343" fmla="*/ 3286370 h 328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</a:cxnLst>
              <a:rect l="l" t="t" r="r" b="b"/>
              <a:pathLst>
                <a:path w="5008908" h="3286370">
                  <a:moveTo>
                    <a:pt x="4030067" y="2091740"/>
                  </a:moveTo>
                  <a:cubicBezTo>
                    <a:pt x="4014948" y="2091740"/>
                    <a:pt x="4001127" y="2100543"/>
                    <a:pt x="3994506" y="2113789"/>
                  </a:cubicBezTo>
                  <a:lnTo>
                    <a:pt x="3838374" y="2431685"/>
                  </a:lnTo>
                  <a:cubicBezTo>
                    <a:pt x="3825167" y="2458752"/>
                    <a:pt x="3836804" y="2491784"/>
                    <a:pt x="3862297" y="2501533"/>
                  </a:cubicBezTo>
                  <a:cubicBezTo>
                    <a:pt x="3888746" y="2514121"/>
                    <a:pt x="3920211" y="2503425"/>
                    <a:pt x="3933453" y="2477633"/>
                  </a:cubicBezTo>
                  <a:lnTo>
                    <a:pt x="4041397" y="2265785"/>
                  </a:lnTo>
                  <a:lnTo>
                    <a:pt x="4064706" y="2471010"/>
                  </a:lnTo>
                  <a:lnTo>
                    <a:pt x="4015904" y="2902852"/>
                  </a:lnTo>
                  <a:cubicBezTo>
                    <a:pt x="4010887" y="2944070"/>
                    <a:pt x="4043922" y="2980269"/>
                    <a:pt x="4085148" y="2980269"/>
                  </a:cubicBezTo>
                  <a:cubicBezTo>
                    <a:pt x="4120709" y="2980269"/>
                    <a:pt x="4150297" y="2953819"/>
                    <a:pt x="4154699" y="2919224"/>
                  </a:cubicBezTo>
                  <a:lnTo>
                    <a:pt x="4195959" y="2573603"/>
                  </a:lnTo>
                  <a:lnTo>
                    <a:pt x="4238755" y="2919224"/>
                  </a:lnTo>
                  <a:cubicBezTo>
                    <a:pt x="4242850" y="2953819"/>
                    <a:pt x="4272438" y="2980269"/>
                    <a:pt x="4307999" y="2980269"/>
                  </a:cubicBezTo>
                  <a:cubicBezTo>
                    <a:pt x="4350180" y="2980269"/>
                    <a:pt x="4382294" y="2944070"/>
                    <a:pt x="4377243" y="2902852"/>
                  </a:cubicBezTo>
                  <a:lnTo>
                    <a:pt x="4326871" y="2471010"/>
                  </a:lnTo>
                  <a:lnTo>
                    <a:pt x="4348610" y="2264839"/>
                  </a:lnTo>
                  <a:lnTo>
                    <a:pt x="4453415" y="2466938"/>
                  </a:lnTo>
                  <a:cubicBezTo>
                    <a:pt x="4468840" y="2495856"/>
                    <a:pt x="4505970" y="2504988"/>
                    <a:pt x="4533340" y="2486107"/>
                  </a:cubicBezTo>
                  <a:cubicBezTo>
                    <a:pt x="4554772" y="2470393"/>
                    <a:pt x="4562314" y="2441434"/>
                    <a:pt x="4549721" y="2417493"/>
                  </a:cubicBezTo>
                  <a:lnTo>
                    <a:pt x="4395501" y="2113131"/>
                  </a:lnTo>
                  <a:cubicBezTo>
                    <a:pt x="4388880" y="2099926"/>
                    <a:pt x="4374717" y="2091740"/>
                    <a:pt x="4359940" y="2091740"/>
                  </a:cubicBezTo>
                  <a:close/>
                  <a:moveTo>
                    <a:pt x="3185115" y="2091740"/>
                  </a:moveTo>
                  <a:cubicBezTo>
                    <a:pt x="3169996" y="2091740"/>
                    <a:pt x="3156175" y="2100543"/>
                    <a:pt x="3149554" y="2113789"/>
                  </a:cubicBezTo>
                  <a:lnTo>
                    <a:pt x="2993422" y="2431685"/>
                  </a:lnTo>
                  <a:cubicBezTo>
                    <a:pt x="2980215" y="2458752"/>
                    <a:pt x="2991852" y="2491784"/>
                    <a:pt x="3017345" y="2501533"/>
                  </a:cubicBezTo>
                  <a:cubicBezTo>
                    <a:pt x="3043794" y="2514121"/>
                    <a:pt x="3075259" y="2503425"/>
                    <a:pt x="3088501" y="2477633"/>
                  </a:cubicBezTo>
                  <a:lnTo>
                    <a:pt x="3196445" y="2265785"/>
                  </a:lnTo>
                  <a:lnTo>
                    <a:pt x="3219754" y="2471010"/>
                  </a:lnTo>
                  <a:lnTo>
                    <a:pt x="3170952" y="2902852"/>
                  </a:lnTo>
                  <a:cubicBezTo>
                    <a:pt x="3165935" y="2944070"/>
                    <a:pt x="3198970" y="2980269"/>
                    <a:pt x="3240196" y="2980269"/>
                  </a:cubicBezTo>
                  <a:cubicBezTo>
                    <a:pt x="3275756" y="2980269"/>
                    <a:pt x="3305345" y="2953819"/>
                    <a:pt x="3309747" y="2919224"/>
                  </a:cubicBezTo>
                  <a:lnTo>
                    <a:pt x="3351007" y="2573603"/>
                  </a:lnTo>
                  <a:lnTo>
                    <a:pt x="3393802" y="2919224"/>
                  </a:lnTo>
                  <a:cubicBezTo>
                    <a:pt x="3397897" y="2953819"/>
                    <a:pt x="3427486" y="2980269"/>
                    <a:pt x="3463046" y="2980269"/>
                  </a:cubicBezTo>
                  <a:cubicBezTo>
                    <a:pt x="3505227" y="2980269"/>
                    <a:pt x="3537341" y="2944070"/>
                    <a:pt x="3532290" y="2902852"/>
                  </a:cubicBezTo>
                  <a:lnTo>
                    <a:pt x="3481919" y="2471010"/>
                  </a:lnTo>
                  <a:lnTo>
                    <a:pt x="3503658" y="2264839"/>
                  </a:lnTo>
                  <a:lnTo>
                    <a:pt x="3608462" y="2466938"/>
                  </a:lnTo>
                  <a:cubicBezTo>
                    <a:pt x="3623888" y="2495856"/>
                    <a:pt x="3661018" y="2504988"/>
                    <a:pt x="3688388" y="2486107"/>
                  </a:cubicBezTo>
                  <a:cubicBezTo>
                    <a:pt x="3709820" y="2470393"/>
                    <a:pt x="3717362" y="2441434"/>
                    <a:pt x="3704769" y="2417493"/>
                  </a:cubicBezTo>
                  <a:lnTo>
                    <a:pt x="3550548" y="2113131"/>
                  </a:lnTo>
                  <a:cubicBezTo>
                    <a:pt x="3543928" y="2099926"/>
                    <a:pt x="3529765" y="2091740"/>
                    <a:pt x="3514988" y="2091740"/>
                  </a:cubicBezTo>
                  <a:close/>
                  <a:moveTo>
                    <a:pt x="2340163" y="2091740"/>
                  </a:moveTo>
                  <a:cubicBezTo>
                    <a:pt x="2325044" y="2091740"/>
                    <a:pt x="2311223" y="2100543"/>
                    <a:pt x="2304602" y="2113789"/>
                  </a:cubicBezTo>
                  <a:lnTo>
                    <a:pt x="2148470" y="2431685"/>
                  </a:lnTo>
                  <a:cubicBezTo>
                    <a:pt x="2135263" y="2458752"/>
                    <a:pt x="2146900" y="2491784"/>
                    <a:pt x="2172393" y="2501533"/>
                  </a:cubicBezTo>
                  <a:cubicBezTo>
                    <a:pt x="2198842" y="2514121"/>
                    <a:pt x="2230307" y="2503425"/>
                    <a:pt x="2243549" y="2477633"/>
                  </a:cubicBezTo>
                  <a:lnTo>
                    <a:pt x="2351493" y="2265785"/>
                  </a:lnTo>
                  <a:lnTo>
                    <a:pt x="2374802" y="2471010"/>
                  </a:lnTo>
                  <a:lnTo>
                    <a:pt x="2326000" y="2902852"/>
                  </a:lnTo>
                  <a:cubicBezTo>
                    <a:pt x="2320983" y="2944070"/>
                    <a:pt x="2354018" y="2980269"/>
                    <a:pt x="2395244" y="2980269"/>
                  </a:cubicBezTo>
                  <a:cubicBezTo>
                    <a:pt x="2430804" y="2980269"/>
                    <a:pt x="2460393" y="2953819"/>
                    <a:pt x="2464795" y="2919224"/>
                  </a:cubicBezTo>
                  <a:lnTo>
                    <a:pt x="2506055" y="2573603"/>
                  </a:lnTo>
                  <a:lnTo>
                    <a:pt x="2548850" y="2919224"/>
                  </a:lnTo>
                  <a:cubicBezTo>
                    <a:pt x="2552946" y="2953819"/>
                    <a:pt x="2582534" y="2980269"/>
                    <a:pt x="2618094" y="2980269"/>
                  </a:cubicBezTo>
                  <a:cubicBezTo>
                    <a:pt x="2660276" y="2980269"/>
                    <a:pt x="2692389" y="2944070"/>
                    <a:pt x="2687338" y="2902852"/>
                  </a:cubicBezTo>
                  <a:lnTo>
                    <a:pt x="2636967" y="2471010"/>
                  </a:lnTo>
                  <a:lnTo>
                    <a:pt x="2658706" y="2264839"/>
                  </a:lnTo>
                  <a:lnTo>
                    <a:pt x="2763510" y="2466938"/>
                  </a:lnTo>
                  <a:cubicBezTo>
                    <a:pt x="2778936" y="2495856"/>
                    <a:pt x="2816066" y="2504988"/>
                    <a:pt x="2843436" y="2486107"/>
                  </a:cubicBezTo>
                  <a:cubicBezTo>
                    <a:pt x="2864868" y="2470393"/>
                    <a:pt x="2872410" y="2441434"/>
                    <a:pt x="2859817" y="2417493"/>
                  </a:cubicBezTo>
                  <a:lnTo>
                    <a:pt x="2705596" y="2113131"/>
                  </a:lnTo>
                  <a:cubicBezTo>
                    <a:pt x="2698976" y="2099926"/>
                    <a:pt x="2684813" y="2091740"/>
                    <a:pt x="2670036" y="2091740"/>
                  </a:cubicBezTo>
                  <a:close/>
                  <a:moveTo>
                    <a:pt x="1495211" y="2091740"/>
                  </a:moveTo>
                  <a:cubicBezTo>
                    <a:pt x="1480092" y="2091740"/>
                    <a:pt x="1466271" y="2100543"/>
                    <a:pt x="1459650" y="2113789"/>
                  </a:cubicBezTo>
                  <a:lnTo>
                    <a:pt x="1303518" y="2431685"/>
                  </a:lnTo>
                  <a:cubicBezTo>
                    <a:pt x="1290311" y="2458752"/>
                    <a:pt x="1301948" y="2491784"/>
                    <a:pt x="1327441" y="2501533"/>
                  </a:cubicBezTo>
                  <a:cubicBezTo>
                    <a:pt x="1353890" y="2514121"/>
                    <a:pt x="1385355" y="2503425"/>
                    <a:pt x="1398597" y="2477633"/>
                  </a:cubicBezTo>
                  <a:lnTo>
                    <a:pt x="1506541" y="2265785"/>
                  </a:lnTo>
                  <a:lnTo>
                    <a:pt x="1529850" y="2471010"/>
                  </a:lnTo>
                  <a:lnTo>
                    <a:pt x="1481048" y="2902852"/>
                  </a:lnTo>
                  <a:cubicBezTo>
                    <a:pt x="1476031" y="2944070"/>
                    <a:pt x="1509066" y="2980269"/>
                    <a:pt x="1550292" y="2980269"/>
                  </a:cubicBezTo>
                  <a:cubicBezTo>
                    <a:pt x="1585852" y="2980269"/>
                    <a:pt x="1615441" y="2953819"/>
                    <a:pt x="1619843" y="2919224"/>
                  </a:cubicBezTo>
                  <a:lnTo>
                    <a:pt x="1661103" y="2573603"/>
                  </a:lnTo>
                  <a:lnTo>
                    <a:pt x="1703898" y="2919224"/>
                  </a:lnTo>
                  <a:cubicBezTo>
                    <a:pt x="1707994" y="2953819"/>
                    <a:pt x="1737582" y="2980269"/>
                    <a:pt x="1773142" y="2980269"/>
                  </a:cubicBezTo>
                  <a:cubicBezTo>
                    <a:pt x="1815324" y="2980269"/>
                    <a:pt x="1847437" y="2944070"/>
                    <a:pt x="1842386" y="2902852"/>
                  </a:cubicBezTo>
                  <a:lnTo>
                    <a:pt x="1792015" y="2471010"/>
                  </a:lnTo>
                  <a:lnTo>
                    <a:pt x="1813754" y="2264839"/>
                  </a:lnTo>
                  <a:lnTo>
                    <a:pt x="1918558" y="2466938"/>
                  </a:lnTo>
                  <a:cubicBezTo>
                    <a:pt x="1933984" y="2495856"/>
                    <a:pt x="1971114" y="2504988"/>
                    <a:pt x="1998484" y="2486107"/>
                  </a:cubicBezTo>
                  <a:cubicBezTo>
                    <a:pt x="2019916" y="2470393"/>
                    <a:pt x="2027458" y="2441434"/>
                    <a:pt x="2014865" y="2417493"/>
                  </a:cubicBezTo>
                  <a:lnTo>
                    <a:pt x="1860644" y="2113131"/>
                  </a:lnTo>
                  <a:cubicBezTo>
                    <a:pt x="1854024" y="2099926"/>
                    <a:pt x="1839861" y="2091740"/>
                    <a:pt x="1825084" y="2091740"/>
                  </a:cubicBezTo>
                  <a:close/>
                  <a:moveTo>
                    <a:pt x="650259" y="2091740"/>
                  </a:moveTo>
                  <a:cubicBezTo>
                    <a:pt x="635141" y="2091740"/>
                    <a:pt x="621319" y="2100543"/>
                    <a:pt x="614699" y="2113789"/>
                  </a:cubicBezTo>
                  <a:lnTo>
                    <a:pt x="458566" y="2431685"/>
                  </a:lnTo>
                  <a:cubicBezTo>
                    <a:pt x="445359" y="2458752"/>
                    <a:pt x="456997" y="2491784"/>
                    <a:pt x="482490" y="2501533"/>
                  </a:cubicBezTo>
                  <a:cubicBezTo>
                    <a:pt x="508938" y="2514121"/>
                    <a:pt x="540403" y="2503425"/>
                    <a:pt x="553646" y="2477633"/>
                  </a:cubicBezTo>
                  <a:lnTo>
                    <a:pt x="661589" y="2265785"/>
                  </a:lnTo>
                  <a:lnTo>
                    <a:pt x="684898" y="2471010"/>
                  </a:lnTo>
                  <a:lnTo>
                    <a:pt x="636096" y="2902852"/>
                  </a:lnTo>
                  <a:cubicBezTo>
                    <a:pt x="631079" y="2944070"/>
                    <a:pt x="664115" y="2980269"/>
                    <a:pt x="705340" y="2980269"/>
                  </a:cubicBezTo>
                  <a:cubicBezTo>
                    <a:pt x="740900" y="2980269"/>
                    <a:pt x="770489" y="2953819"/>
                    <a:pt x="774891" y="2919224"/>
                  </a:cubicBezTo>
                  <a:lnTo>
                    <a:pt x="816151" y="2573603"/>
                  </a:lnTo>
                  <a:lnTo>
                    <a:pt x="858947" y="2919224"/>
                  </a:lnTo>
                  <a:cubicBezTo>
                    <a:pt x="863042" y="2953819"/>
                    <a:pt x="892630" y="2980269"/>
                    <a:pt x="928190" y="2980269"/>
                  </a:cubicBezTo>
                  <a:cubicBezTo>
                    <a:pt x="970372" y="2980269"/>
                    <a:pt x="1002486" y="2944070"/>
                    <a:pt x="997435" y="2902852"/>
                  </a:cubicBezTo>
                  <a:lnTo>
                    <a:pt x="947063" y="2471010"/>
                  </a:lnTo>
                  <a:lnTo>
                    <a:pt x="968803" y="2264839"/>
                  </a:lnTo>
                  <a:lnTo>
                    <a:pt x="1073606" y="2466938"/>
                  </a:lnTo>
                  <a:cubicBezTo>
                    <a:pt x="1089032" y="2495856"/>
                    <a:pt x="1126163" y="2504988"/>
                    <a:pt x="1153533" y="2486107"/>
                  </a:cubicBezTo>
                  <a:cubicBezTo>
                    <a:pt x="1174964" y="2470393"/>
                    <a:pt x="1182507" y="2441434"/>
                    <a:pt x="1169914" y="2417493"/>
                  </a:cubicBezTo>
                  <a:lnTo>
                    <a:pt x="1015693" y="2113131"/>
                  </a:lnTo>
                  <a:cubicBezTo>
                    <a:pt x="1009072" y="2099926"/>
                    <a:pt x="994909" y="2091740"/>
                    <a:pt x="980133" y="2091740"/>
                  </a:cubicBezTo>
                  <a:close/>
                  <a:moveTo>
                    <a:pt x="4189320" y="1751036"/>
                  </a:moveTo>
                  <a:cubicBezTo>
                    <a:pt x="4162514" y="1751980"/>
                    <a:pt x="4139801" y="1758576"/>
                    <a:pt x="4117088" y="1772725"/>
                  </a:cubicBezTo>
                  <a:cubicBezTo>
                    <a:pt x="4094374" y="1786860"/>
                    <a:pt x="4078288" y="1803828"/>
                    <a:pt x="4065671" y="1827405"/>
                  </a:cubicBezTo>
                  <a:cubicBezTo>
                    <a:pt x="4053054" y="1850982"/>
                    <a:pt x="4047376" y="1873925"/>
                    <a:pt x="4048325" y="1900632"/>
                  </a:cubicBezTo>
                  <a:cubicBezTo>
                    <a:pt x="4049273" y="1927351"/>
                    <a:pt x="4055887" y="1949350"/>
                    <a:pt x="4070089" y="1972294"/>
                  </a:cubicBezTo>
                  <a:cubicBezTo>
                    <a:pt x="4084278" y="1994913"/>
                    <a:pt x="4101313" y="2011260"/>
                    <a:pt x="4124975" y="2023831"/>
                  </a:cubicBezTo>
                  <a:cubicBezTo>
                    <a:pt x="4148312" y="2036402"/>
                    <a:pt x="4171662" y="2041433"/>
                    <a:pt x="4198468" y="2040799"/>
                  </a:cubicBezTo>
                  <a:cubicBezTo>
                    <a:pt x="4225287" y="2039855"/>
                    <a:pt x="4247675" y="2032949"/>
                    <a:pt x="4270700" y="2019124"/>
                  </a:cubicBezTo>
                  <a:cubicBezTo>
                    <a:pt x="4293413" y="2004975"/>
                    <a:pt x="4309499" y="1988007"/>
                    <a:pt x="4322116" y="1964430"/>
                  </a:cubicBezTo>
                  <a:cubicBezTo>
                    <a:pt x="4334733" y="1940866"/>
                    <a:pt x="4340100" y="1917923"/>
                    <a:pt x="4339463" y="1891514"/>
                  </a:cubicBezTo>
                  <a:cubicBezTo>
                    <a:pt x="4338528" y="1864807"/>
                    <a:pt x="4331264" y="1842175"/>
                    <a:pt x="4317387" y="1819555"/>
                  </a:cubicBezTo>
                  <a:cubicBezTo>
                    <a:pt x="4303198" y="1796922"/>
                    <a:pt x="4286163" y="1780885"/>
                    <a:pt x="4262501" y="1768314"/>
                  </a:cubicBezTo>
                  <a:cubicBezTo>
                    <a:pt x="4238839" y="1755433"/>
                    <a:pt x="4216140" y="1750092"/>
                    <a:pt x="4189320" y="1751036"/>
                  </a:cubicBezTo>
                  <a:close/>
                  <a:moveTo>
                    <a:pt x="3344368" y="1751036"/>
                  </a:moveTo>
                  <a:cubicBezTo>
                    <a:pt x="3317562" y="1751980"/>
                    <a:pt x="3294849" y="1758576"/>
                    <a:pt x="3272135" y="1772725"/>
                  </a:cubicBezTo>
                  <a:cubicBezTo>
                    <a:pt x="3249422" y="1786860"/>
                    <a:pt x="3233336" y="1803828"/>
                    <a:pt x="3220719" y="1827405"/>
                  </a:cubicBezTo>
                  <a:cubicBezTo>
                    <a:pt x="3208102" y="1850982"/>
                    <a:pt x="3202424" y="1873925"/>
                    <a:pt x="3203372" y="1900632"/>
                  </a:cubicBezTo>
                  <a:cubicBezTo>
                    <a:pt x="3204321" y="1927351"/>
                    <a:pt x="3210934" y="1949350"/>
                    <a:pt x="3225137" y="1972294"/>
                  </a:cubicBezTo>
                  <a:cubicBezTo>
                    <a:pt x="3239326" y="1994913"/>
                    <a:pt x="3256361" y="2011260"/>
                    <a:pt x="3280023" y="2023831"/>
                  </a:cubicBezTo>
                  <a:cubicBezTo>
                    <a:pt x="3303359" y="2036402"/>
                    <a:pt x="3326709" y="2041433"/>
                    <a:pt x="3353515" y="2040799"/>
                  </a:cubicBezTo>
                  <a:cubicBezTo>
                    <a:pt x="3380335" y="2039855"/>
                    <a:pt x="3402723" y="2032949"/>
                    <a:pt x="3425748" y="2019124"/>
                  </a:cubicBezTo>
                  <a:cubicBezTo>
                    <a:pt x="3448461" y="2004975"/>
                    <a:pt x="3464547" y="1988007"/>
                    <a:pt x="3477164" y="1964430"/>
                  </a:cubicBezTo>
                  <a:cubicBezTo>
                    <a:pt x="3489781" y="1940866"/>
                    <a:pt x="3495148" y="1917923"/>
                    <a:pt x="3494511" y="1891514"/>
                  </a:cubicBezTo>
                  <a:cubicBezTo>
                    <a:pt x="3493575" y="1864807"/>
                    <a:pt x="3486312" y="1842175"/>
                    <a:pt x="3472434" y="1819555"/>
                  </a:cubicBezTo>
                  <a:cubicBezTo>
                    <a:pt x="3458245" y="1796922"/>
                    <a:pt x="3441210" y="1780885"/>
                    <a:pt x="3417549" y="1768314"/>
                  </a:cubicBezTo>
                  <a:cubicBezTo>
                    <a:pt x="3393887" y="1755433"/>
                    <a:pt x="3371187" y="1750092"/>
                    <a:pt x="3344368" y="1751036"/>
                  </a:cubicBezTo>
                  <a:close/>
                  <a:moveTo>
                    <a:pt x="2499416" y="1751036"/>
                  </a:moveTo>
                  <a:cubicBezTo>
                    <a:pt x="2472610" y="1751980"/>
                    <a:pt x="2449897" y="1758576"/>
                    <a:pt x="2427183" y="1772725"/>
                  </a:cubicBezTo>
                  <a:cubicBezTo>
                    <a:pt x="2404470" y="1786860"/>
                    <a:pt x="2388384" y="1803828"/>
                    <a:pt x="2375767" y="1827405"/>
                  </a:cubicBezTo>
                  <a:cubicBezTo>
                    <a:pt x="2363150" y="1850982"/>
                    <a:pt x="2357472" y="1873925"/>
                    <a:pt x="2358420" y="1900632"/>
                  </a:cubicBezTo>
                  <a:cubicBezTo>
                    <a:pt x="2359369" y="1927351"/>
                    <a:pt x="2365982" y="1949350"/>
                    <a:pt x="2380185" y="1972294"/>
                  </a:cubicBezTo>
                  <a:cubicBezTo>
                    <a:pt x="2394374" y="1994913"/>
                    <a:pt x="2411409" y="2011260"/>
                    <a:pt x="2435071" y="2023831"/>
                  </a:cubicBezTo>
                  <a:cubicBezTo>
                    <a:pt x="2458407" y="2036402"/>
                    <a:pt x="2481757" y="2041433"/>
                    <a:pt x="2508563" y="2040799"/>
                  </a:cubicBezTo>
                  <a:cubicBezTo>
                    <a:pt x="2535383" y="2039855"/>
                    <a:pt x="2557771" y="2032949"/>
                    <a:pt x="2580796" y="2019124"/>
                  </a:cubicBezTo>
                  <a:cubicBezTo>
                    <a:pt x="2603509" y="2004975"/>
                    <a:pt x="2619595" y="1988007"/>
                    <a:pt x="2632212" y="1964430"/>
                  </a:cubicBezTo>
                  <a:cubicBezTo>
                    <a:pt x="2644829" y="1940866"/>
                    <a:pt x="2650196" y="1917923"/>
                    <a:pt x="2649559" y="1891514"/>
                  </a:cubicBezTo>
                  <a:cubicBezTo>
                    <a:pt x="2648624" y="1864807"/>
                    <a:pt x="2641360" y="1842175"/>
                    <a:pt x="2627482" y="1819555"/>
                  </a:cubicBezTo>
                  <a:cubicBezTo>
                    <a:pt x="2613293" y="1796922"/>
                    <a:pt x="2596259" y="1780885"/>
                    <a:pt x="2572597" y="1768314"/>
                  </a:cubicBezTo>
                  <a:cubicBezTo>
                    <a:pt x="2548935" y="1755433"/>
                    <a:pt x="2526235" y="1750092"/>
                    <a:pt x="2499416" y="1751036"/>
                  </a:cubicBezTo>
                  <a:close/>
                  <a:moveTo>
                    <a:pt x="1654464" y="1751036"/>
                  </a:moveTo>
                  <a:cubicBezTo>
                    <a:pt x="1627658" y="1751980"/>
                    <a:pt x="1604945" y="1758576"/>
                    <a:pt x="1582231" y="1772725"/>
                  </a:cubicBezTo>
                  <a:cubicBezTo>
                    <a:pt x="1559518" y="1786860"/>
                    <a:pt x="1543432" y="1803828"/>
                    <a:pt x="1530815" y="1827405"/>
                  </a:cubicBezTo>
                  <a:cubicBezTo>
                    <a:pt x="1518198" y="1850982"/>
                    <a:pt x="1512520" y="1873925"/>
                    <a:pt x="1513468" y="1900632"/>
                  </a:cubicBezTo>
                  <a:cubicBezTo>
                    <a:pt x="1514417" y="1927351"/>
                    <a:pt x="1521030" y="1949350"/>
                    <a:pt x="1535233" y="1972294"/>
                  </a:cubicBezTo>
                  <a:cubicBezTo>
                    <a:pt x="1549422" y="1994913"/>
                    <a:pt x="1566457" y="2011260"/>
                    <a:pt x="1590119" y="2023831"/>
                  </a:cubicBezTo>
                  <a:cubicBezTo>
                    <a:pt x="1613455" y="2036402"/>
                    <a:pt x="1636805" y="2041433"/>
                    <a:pt x="1663611" y="2040799"/>
                  </a:cubicBezTo>
                  <a:cubicBezTo>
                    <a:pt x="1690431" y="2039855"/>
                    <a:pt x="1712819" y="2032949"/>
                    <a:pt x="1735844" y="2019124"/>
                  </a:cubicBezTo>
                  <a:cubicBezTo>
                    <a:pt x="1758557" y="2004975"/>
                    <a:pt x="1774643" y="1988007"/>
                    <a:pt x="1787260" y="1964430"/>
                  </a:cubicBezTo>
                  <a:cubicBezTo>
                    <a:pt x="1799877" y="1940866"/>
                    <a:pt x="1805244" y="1917923"/>
                    <a:pt x="1804607" y="1891514"/>
                  </a:cubicBezTo>
                  <a:cubicBezTo>
                    <a:pt x="1803672" y="1864807"/>
                    <a:pt x="1796408" y="1842175"/>
                    <a:pt x="1782530" y="1819555"/>
                  </a:cubicBezTo>
                  <a:cubicBezTo>
                    <a:pt x="1768341" y="1796922"/>
                    <a:pt x="1751307" y="1780885"/>
                    <a:pt x="1727645" y="1768314"/>
                  </a:cubicBezTo>
                  <a:cubicBezTo>
                    <a:pt x="1703983" y="1755433"/>
                    <a:pt x="1681283" y="1750092"/>
                    <a:pt x="1654464" y="1751036"/>
                  </a:cubicBezTo>
                  <a:close/>
                  <a:moveTo>
                    <a:pt x="809512" y="1751036"/>
                  </a:moveTo>
                  <a:cubicBezTo>
                    <a:pt x="782706" y="1751980"/>
                    <a:pt x="759993" y="1758576"/>
                    <a:pt x="737280" y="1772725"/>
                  </a:cubicBezTo>
                  <a:cubicBezTo>
                    <a:pt x="714566" y="1786860"/>
                    <a:pt x="698480" y="1803828"/>
                    <a:pt x="685863" y="1827405"/>
                  </a:cubicBezTo>
                  <a:cubicBezTo>
                    <a:pt x="673247" y="1850982"/>
                    <a:pt x="667568" y="1873925"/>
                    <a:pt x="668516" y="1900632"/>
                  </a:cubicBezTo>
                  <a:cubicBezTo>
                    <a:pt x="669466" y="1927351"/>
                    <a:pt x="676079" y="1949350"/>
                    <a:pt x="690281" y="1972294"/>
                  </a:cubicBezTo>
                  <a:cubicBezTo>
                    <a:pt x="704471" y="1994913"/>
                    <a:pt x="721505" y="2011260"/>
                    <a:pt x="745167" y="2023831"/>
                  </a:cubicBezTo>
                  <a:cubicBezTo>
                    <a:pt x="768504" y="2036402"/>
                    <a:pt x="791854" y="2041433"/>
                    <a:pt x="818659" y="2040799"/>
                  </a:cubicBezTo>
                  <a:cubicBezTo>
                    <a:pt x="845479" y="2039855"/>
                    <a:pt x="867868" y="2032949"/>
                    <a:pt x="890893" y="2019124"/>
                  </a:cubicBezTo>
                  <a:cubicBezTo>
                    <a:pt x="913605" y="2004975"/>
                    <a:pt x="929691" y="1988007"/>
                    <a:pt x="942308" y="1964430"/>
                  </a:cubicBezTo>
                  <a:cubicBezTo>
                    <a:pt x="954926" y="1940866"/>
                    <a:pt x="960293" y="1917923"/>
                    <a:pt x="959655" y="1891514"/>
                  </a:cubicBezTo>
                  <a:cubicBezTo>
                    <a:pt x="958720" y="1864807"/>
                    <a:pt x="951456" y="1842175"/>
                    <a:pt x="937579" y="1819555"/>
                  </a:cubicBezTo>
                  <a:cubicBezTo>
                    <a:pt x="923389" y="1796922"/>
                    <a:pt x="906355" y="1780885"/>
                    <a:pt x="882694" y="1768314"/>
                  </a:cubicBezTo>
                  <a:cubicBezTo>
                    <a:pt x="859031" y="1755433"/>
                    <a:pt x="836331" y="1750092"/>
                    <a:pt x="809512" y="1751036"/>
                  </a:cubicBezTo>
                  <a:close/>
                  <a:moveTo>
                    <a:pt x="4030067" y="646910"/>
                  </a:moveTo>
                  <a:cubicBezTo>
                    <a:pt x="4014948" y="646910"/>
                    <a:pt x="4001127" y="655713"/>
                    <a:pt x="3994506" y="668959"/>
                  </a:cubicBezTo>
                  <a:lnTo>
                    <a:pt x="3838374" y="986854"/>
                  </a:lnTo>
                  <a:cubicBezTo>
                    <a:pt x="3825167" y="1013922"/>
                    <a:pt x="3836804" y="1046954"/>
                    <a:pt x="3862297" y="1056703"/>
                  </a:cubicBezTo>
                  <a:cubicBezTo>
                    <a:pt x="3888746" y="1069290"/>
                    <a:pt x="3920211" y="1058595"/>
                    <a:pt x="3933453" y="1032803"/>
                  </a:cubicBezTo>
                  <a:lnTo>
                    <a:pt x="4041397" y="820955"/>
                  </a:lnTo>
                  <a:lnTo>
                    <a:pt x="4064706" y="1026180"/>
                  </a:lnTo>
                  <a:lnTo>
                    <a:pt x="4015904" y="1458022"/>
                  </a:lnTo>
                  <a:cubicBezTo>
                    <a:pt x="4010887" y="1499240"/>
                    <a:pt x="4043922" y="1535439"/>
                    <a:pt x="4085148" y="1535439"/>
                  </a:cubicBezTo>
                  <a:cubicBezTo>
                    <a:pt x="4120709" y="1535439"/>
                    <a:pt x="4150297" y="1508989"/>
                    <a:pt x="4154699" y="1474394"/>
                  </a:cubicBezTo>
                  <a:lnTo>
                    <a:pt x="4195959" y="1128772"/>
                  </a:lnTo>
                  <a:lnTo>
                    <a:pt x="4238755" y="1474394"/>
                  </a:lnTo>
                  <a:cubicBezTo>
                    <a:pt x="4242850" y="1508989"/>
                    <a:pt x="4272438" y="1535439"/>
                    <a:pt x="4307999" y="1535439"/>
                  </a:cubicBezTo>
                  <a:cubicBezTo>
                    <a:pt x="4350180" y="1535439"/>
                    <a:pt x="4382294" y="1499240"/>
                    <a:pt x="4377243" y="1458022"/>
                  </a:cubicBezTo>
                  <a:lnTo>
                    <a:pt x="4326871" y="1026180"/>
                  </a:lnTo>
                  <a:lnTo>
                    <a:pt x="4348610" y="820008"/>
                  </a:lnTo>
                  <a:lnTo>
                    <a:pt x="4453415" y="1022108"/>
                  </a:lnTo>
                  <a:cubicBezTo>
                    <a:pt x="4468840" y="1051026"/>
                    <a:pt x="4505970" y="1060158"/>
                    <a:pt x="4533340" y="1041277"/>
                  </a:cubicBezTo>
                  <a:cubicBezTo>
                    <a:pt x="4554772" y="1025563"/>
                    <a:pt x="4562314" y="996604"/>
                    <a:pt x="4549721" y="972663"/>
                  </a:cubicBezTo>
                  <a:lnTo>
                    <a:pt x="4395501" y="668300"/>
                  </a:lnTo>
                  <a:cubicBezTo>
                    <a:pt x="4388880" y="655096"/>
                    <a:pt x="4374717" y="646910"/>
                    <a:pt x="4359940" y="646910"/>
                  </a:cubicBezTo>
                  <a:close/>
                  <a:moveTo>
                    <a:pt x="3185115" y="646910"/>
                  </a:moveTo>
                  <a:cubicBezTo>
                    <a:pt x="3169996" y="646910"/>
                    <a:pt x="3156175" y="655713"/>
                    <a:pt x="3149554" y="668959"/>
                  </a:cubicBezTo>
                  <a:lnTo>
                    <a:pt x="2993422" y="986854"/>
                  </a:lnTo>
                  <a:cubicBezTo>
                    <a:pt x="2980215" y="1013922"/>
                    <a:pt x="2991852" y="1046954"/>
                    <a:pt x="3017345" y="1056703"/>
                  </a:cubicBezTo>
                  <a:cubicBezTo>
                    <a:pt x="3043794" y="1069290"/>
                    <a:pt x="3075259" y="1058595"/>
                    <a:pt x="3088501" y="1032803"/>
                  </a:cubicBezTo>
                  <a:lnTo>
                    <a:pt x="3196445" y="820955"/>
                  </a:lnTo>
                  <a:lnTo>
                    <a:pt x="3219754" y="1026180"/>
                  </a:lnTo>
                  <a:lnTo>
                    <a:pt x="3170952" y="1458022"/>
                  </a:lnTo>
                  <a:cubicBezTo>
                    <a:pt x="3165935" y="1499240"/>
                    <a:pt x="3198970" y="1535439"/>
                    <a:pt x="3240196" y="1535439"/>
                  </a:cubicBezTo>
                  <a:cubicBezTo>
                    <a:pt x="3275756" y="1535439"/>
                    <a:pt x="3305345" y="1508989"/>
                    <a:pt x="3309747" y="1474394"/>
                  </a:cubicBezTo>
                  <a:lnTo>
                    <a:pt x="3351007" y="1128772"/>
                  </a:lnTo>
                  <a:lnTo>
                    <a:pt x="3393802" y="1474394"/>
                  </a:lnTo>
                  <a:cubicBezTo>
                    <a:pt x="3397897" y="1508989"/>
                    <a:pt x="3427486" y="1535439"/>
                    <a:pt x="3463046" y="1535439"/>
                  </a:cubicBezTo>
                  <a:cubicBezTo>
                    <a:pt x="3505227" y="1535439"/>
                    <a:pt x="3537341" y="1499240"/>
                    <a:pt x="3532290" y="1458022"/>
                  </a:cubicBezTo>
                  <a:lnTo>
                    <a:pt x="3481919" y="1026180"/>
                  </a:lnTo>
                  <a:lnTo>
                    <a:pt x="3503658" y="820008"/>
                  </a:lnTo>
                  <a:lnTo>
                    <a:pt x="3608462" y="1022108"/>
                  </a:lnTo>
                  <a:cubicBezTo>
                    <a:pt x="3623888" y="1051026"/>
                    <a:pt x="3661018" y="1060158"/>
                    <a:pt x="3688388" y="1041277"/>
                  </a:cubicBezTo>
                  <a:cubicBezTo>
                    <a:pt x="3709820" y="1025563"/>
                    <a:pt x="3717362" y="996604"/>
                    <a:pt x="3704769" y="972663"/>
                  </a:cubicBezTo>
                  <a:lnTo>
                    <a:pt x="3550548" y="668300"/>
                  </a:lnTo>
                  <a:cubicBezTo>
                    <a:pt x="3543928" y="655096"/>
                    <a:pt x="3529765" y="646910"/>
                    <a:pt x="3514988" y="646910"/>
                  </a:cubicBezTo>
                  <a:close/>
                  <a:moveTo>
                    <a:pt x="2340163" y="646910"/>
                  </a:moveTo>
                  <a:cubicBezTo>
                    <a:pt x="2325044" y="646910"/>
                    <a:pt x="2311223" y="655713"/>
                    <a:pt x="2304602" y="668959"/>
                  </a:cubicBezTo>
                  <a:lnTo>
                    <a:pt x="2148470" y="986854"/>
                  </a:lnTo>
                  <a:cubicBezTo>
                    <a:pt x="2135263" y="1013922"/>
                    <a:pt x="2146900" y="1046954"/>
                    <a:pt x="2172393" y="1056703"/>
                  </a:cubicBezTo>
                  <a:cubicBezTo>
                    <a:pt x="2198842" y="1069290"/>
                    <a:pt x="2230307" y="1058595"/>
                    <a:pt x="2243549" y="1032803"/>
                  </a:cubicBezTo>
                  <a:lnTo>
                    <a:pt x="2351493" y="820955"/>
                  </a:lnTo>
                  <a:lnTo>
                    <a:pt x="2374802" y="1026180"/>
                  </a:lnTo>
                  <a:lnTo>
                    <a:pt x="2326000" y="1458022"/>
                  </a:lnTo>
                  <a:cubicBezTo>
                    <a:pt x="2320983" y="1499240"/>
                    <a:pt x="2354018" y="1535439"/>
                    <a:pt x="2395244" y="1535439"/>
                  </a:cubicBezTo>
                  <a:cubicBezTo>
                    <a:pt x="2430804" y="1535439"/>
                    <a:pt x="2460393" y="1508989"/>
                    <a:pt x="2464795" y="1474394"/>
                  </a:cubicBezTo>
                  <a:lnTo>
                    <a:pt x="2506055" y="1128772"/>
                  </a:lnTo>
                  <a:lnTo>
                    <a:pt x="2548850" y="1474394"/>
                  </a:lnTo>
                  <a:cubicBezTo>
                    <a:pt x="2552946" y="1508989"/>
                    <a:pt x="2582534" y="1535439"/>
                    <a:pt x="2618094" y="1535439"/>
                  </a:cubicBezTo>
                  <a:cubicBezTo>
                    <a:pt x="2660276" y="1535439"/>
                    <a:pt x="2692389" y="1499240"/>
                    <a:pt x="2687338" y="1458022"/>
                  </a:cubicBezTo>
                  <a:lnTo>
                    <a:pt x="2636967" y="1026180"/>
                  </a:lnTo>
                  <a:lnTo>
                    <a:pt x="2658706" y="820008"/>
                  </a:lnTo>
                  <a:lnTo>
                    <a:pt x="2763510" y="1022108"/>
                  </a:lnTo>
                  <a:cubicBezTo>
                    <a:pt x="2778936" y="1051026"/>
                    <a:pt x="2816066" y="1060158"/>
                    <a:pt x="2843436" y="1041277"/>
                  </a:cubicBezTo>
                  <a:cubicBezTo>
                    <a:pt x="2864868" y="1025563"/>
                    <a:pt x="2872410" y="996604"/>
                    <a:pt x="2859817" y="972663"/>
                  </a:cubicBezTo>
                  <a:lnTo>
                    <a:pt x="2705596" y="668300"/>
                  </a:lnTo>
                  <a:cubicBezTo>
                    <a:pt x="2698976" y="655096"/>
                    <a:pt x="2684813" y="646910"/>
                    <a:pt x="2670036" y="646910"/>
                  </a:cubicBezTo>
                  <a:close/>
                  <a:moveTo>
                    <a:pt x="1495211" y="646910"/>
                  </a:moveTo>
                  <a:cubicBezTo>
                    <a:pt x="1480092" y="646910"/>
                    <a:pt x="1466271" y="655713"/>
                    <a:pt x="1459650" y="668959"/>
                  </a:cubicBezTo>
                  <a:lnTo>
                    <a:pt x="1303518" y="986854"/>
                  </a:lnTo>
                  <a:cubicBezTo>
                    <a:pt x="1290311" y="1013922"/>
                    <a:pt x="1301948" y="1046954"/>
                    <a:pt x="1327441" y="1056703"/>
                  </a:cubicBezTo>
                  <a:cubicBezTo>
                    <a:pt x="1353890" y="1069290"/>
                    <a:pt x="1385355" y="1058595"/>
                    <a:pt x="1398597" y="1032803"/>
                  </a:cubicBezTo>
                  <a:lnTo>
                    <a:pt x="1506541" y="820955"/>
                  </a:lnTo>
                  <a:lnTo>
                    <a:pt x="1529850" y="1026180"/>
                  </a:lnTo>
                  <a:lnTo>
                    <a:pt x="1481048" y="1458022"/>
                  </a:lnTo>
                  <a:cubicBezTo>
                    <a:pt x="1476031" y="1499240"/>
                    <a:pt x="1509066" y="1535439"/>
                    <a:pt x="1550292" y="1535439"/>
                  </a:cubicBezTo>
                  <a:cubicBezTo>
                    <a:pt x="1585852" y="1535439"/>
                    <a:pt x="1615441" y="1508989"/>
                    <a:pt x="1619843" y="1474394"/>
                  </a:cubicBezTo>
                  <a:lnTo>
                    <a:pt x="1661103" y="1128772"/>
                  </a:lnTo>
                  <a:lnTo>
                    <a:pt x="1703898" y="1474394"/>
                  </a:lnTo>
                  <a:cubicBezTo>
                    <a:pt x="1707994" y="1508989"/>
                    <a:pt x="1737582" y="1535439"/>
                    <a:pt x="1773142" y="1535439"/>
                  </a:cubicBezTo>
                  <a:cubicBezTo>
                    <a:pt x="1815324" y="1535439"/>
                    <a:pt x="1847437" y="1499240"/>
                    <a:pt x="1842386" y="1458022"/>
                  </a:cubicBezTo>
                  <a:lnTo>
                    <a:pt x="1792015" y="1026180"/>
                  </a:lnTo>
                  <a:lnTo>
                    <a:pt x="1813754" y="820008"/>
                  </a:lnTo>
                  <a:lnTo>
                    <a:pt x="1918558" y="1022108"/>
                  </a:lnTo>
                  <a:cubicBezTo>
                    <a:pt x="1933984" y="1051026"/>
                    <a:pt x="1971114" y="1060158"/>
                    <a:pt x="1998484" y="1041277"/>
                  </a:cubicBezTo>
                  <a:cubicBezTo>
                    <a:pt x="2019916" y="1025563"/>
                    <a:pt x="2027458" y="996604"/>
                    <a:pt x="2014865" y="972663"/>
                  </a:cubicBezTo>
                  <a:lnTo>
                    <a:pt x="1860644" y="668300"/>
                  </a:lnTo>
                  <a:cubicBezTo>
                    <a:pt x="1854024" y="655096"/>
                    <a:pt x="1839861" y="646910"/>
                    <a:pt x="1825084" y="646910"/>
                  </a:cubicBezTo>
                  <a:close/>
                  <a:moveTo>
                    <a:pt x="650259" y="646910"/>
                  </a:moveTo>
                  <a:cubicBezTo>
                    <a:pt x="635141" y="646910"/>
                    <a:pt x="621320" y="655713"/>
                    <a:pt x="614699" y="668959"/>
                  </a:cubicBezTo>
                  <a:lnTo>
                    <a:pt x="458568" y="986854"/>
                  </a:lnTo>
                  <a:cubicBezTo>
                    <a:pt x="445361" y="1013922"/>
                    <a:pt x="456997" y="1046954"/>
                    <a:pt x="482490" y="1056703"/>
                  </a:cubicBezTo>
                  <a:cubicBezTo>
                    <a:pt x="508939" y="1069290"/>
                    <a:pt x="540405" y="1058595"/>
                    <a:pt x="553646" y="1032803"/>
                  </a:cubicBezTo>
                  <a:lnTo>
                    <a:pt x="661589" y="820955"/>
                  </a:lnTo>
                  <a:lnTo>
                    <a:pt x="684898" y="1026180"/>
                  </a:lnTo>
                  <a:lnTo>
                    <a:pt x="636097" y="1458022"/>
                  </a:lnTo>
                  <a:cubicBezTo>
                    <a:pt x="631080" y="1499240"/>
                    <a:pt x="664116" y="1535439"/>
                    <a:pt x="705340" y="1535439"/>
                  </a:cubicBezTo>
                  <a:cubicBezTo>
                    <a:pt x="740902" y="1535439"/>
                    <a:pt x="770490" y="1508989"/>
                    <a:pt x="774892" y="1474394"/>
                  </a:cubicBezTo>
                  <a:lnTo>
                    <a:pt x="816152" y="1128772"/>
                  </a:lnTo>
                  <a:lnTo>
                    <a:pt x="858947" y="1474394"/>
                  </a:lnTo>
                  <a:cubicBezTo>
                    <a:pt x="863042" y="1508989"/>
                    <a:pt x="892630" y="1535439"/>
                    <a:pt x="928192" y="1535439"/>
                  </a:cubicBezTo>
                  <a:cubicBezTo>
                    <a:pt x="970372" y="1535439"/>
                    <a:pt x="1002486" y="1499240"/>
                    <a:pt x="997436" y="1458022"/>
                  </a:cubicBezTo>
                  <a:lnTo>
                    <a:pt x="947063" y="1026180"/>
                  </a:lnTo>
                  <a:lnTo>
                    <a:pt x="968803" y="820008"/>
                  </a:lnTo>
                  <a:lnTo>
                    <a:pt x="1073607" y="1022108"/>
                  </a:lnTo>
                  <a:cubicBezTo>
                    <a:pt x="1089032" y="1051026"/>
                    <a:pt x="1126163" y="1060158"/>
                    <a:pt x="1153533" y="1041277"/>
                  </a:cubicBezTo>
                  <a:cubicBezTo>
                    <a:pt x="1174965" y="1025563"/>
                    <a:pt x="1182507" y="996604"/>
                    <a:pt x="1169914" y="972663"/>
                  </a:cubicBezTo>
                  <a:lnTo>
                    <a:pt x="1015693" y="668300"/>
                  </a:lnTo>
                  <a:cubicBezTo>
                    <a:pt x="1009073" y="655096"/>
                    <a:pt x="994910" y="646910"/>
                    <a:pt x="980133" y="646910"/>
                  </a:cubicBezTo>
                  <a:close/>
                  <a:moveTo>
                    <a:pt x="4189320" y="306206"/>
                  </a:moveTo>
                  <a:cubicBezTo>
                    <a:pt x="4162514" y="307150"/>
                    <a:pt x="4139801" y="313746"/>
                    <a:pt x="4117088" y="327895"/>
                  </a:cubicBezTo>
                  <a:cubicBezTo>
                    <a:pt x="4094374" y="342030"/>
                    <a:pt x="4078288" y="358998"/>
                    <a:pt x="4065671" y="382575"/>
                  </a:cubicBezTo>
                  <a:cubicBezTo>
                    <a:pt x="4053054" y="406152"/>
                    <a:pt x="4047376" y="429095"/>
                    <a:pt x="4048325" y="455801"/>
                  </a:cubicBezTo>
                  <a:cubicBezTo>
                    <a:pt x="4049273" y="482521"/>
                    <a:pt x="4055887" y="504520"/>
                    <a:pt x="4070089" y="527463"/>
                  </a:cubicBezTo>
                  <a:cubicBezTo>
                    <a:pt x="4084278" y="550083"/>
                    <a:pt x="4101313" y="566430"/>
                    <a:pt x="4124975" y="579001"/>
                  </a:cubicBezTo>
                  <a:cubicBezTo>
                    <a:pt x="4148312" y="591572"/>
                    <a:pt x="4171662" y="596603"/>
                    <a:pt x="4198468" y="595969"/>
                  </a:cubicBezTo>
                  <a:cubicBezTo>
                    <a:pt x="4225287" y="595025"/>
                    <a:pt x="4247675" y="588119"/>
                    <a:pt x="4270700" y="574294"/>
                  </a:cubicBezTo>
                  <a:cubicBezTo>
                    <a:pt x="4293413" y="560145"/>
                    <a:pt x="4309499" y="543177"/>
                    <a:pt x="4322116" y="519600"/>
                  </a:cubicBezTo>
                  <a:cubicBezTo>
                    <a:pt x="4334733" y="496036"/>
                    <a:pt x="4340100" y="473093"/>
                    <a:pt x="4339463" y="446684"/>
                  </a:cubicBezTo>
                  <a:cubicBezTo>
                    <a:pt x="4338528" y="419977"/>
                    <a:pt x="4331264" y="397344"/>
                    <a:pt x="4317387" y="374725"/>
                  </a:cubicBezTo>
                  <a:cubicBezTo>
                    <a:pt x="4303198" y="352092"/>
                    <a:pt x="4286163" y="336055"/>
                    <a:pt x="4262501" y="323484"/>
                  </a:cubicBezTo>
                  <a:cubicBezTo>
                    <a:pt x="4238839" y="310603"/>
                    <a:pt x="4216140" y="305262"/>
                    <a:pt x="4189320" y="306206"/>
                  </a:cubicBezTo>
                  <a:close/>
                  <a:moveTo>
                    <a:pt x="3344368" y="306206"/>
                  </a:moveTo>
                  <a:cubicBezTo>
                    <a:pt x="3317562" y="307150"/>
                    <a:pt x="3294849" y="313746"/>
                    <a:pt x="3272135" y="327895"/>
                  </a:cubicBezTo>
                  <a:cubicBezTo>
                    <a:pt x="3249422" y="342030"/>
                    <a:pt x="3233336" y="358998"/>
                    <a:pt x="3220719" y="382575"/>
                  </a:cubicBezTo>
                  <a:cubicBezTo>
                    <a:pt x="3208102" y="406152"/>
                    <a:pt x="3202424" y="429095"/>
                    <a:pt x="3203372" y="455801"/>
                  </a:cubicBezTo>
                  <a:cubicBezTo>
                    <a:pt x="3204321" y="482521"/>
                    <a:pt x="3210934" y="504520"/>
                    <a:pt x="3225137" y="527463"/>
                  </a:cubicBezTo>
                  <a:cubicBezTo>
                    <a:pt x="3239326" y="550083"/>
                    <a:pt x="3256361" y="566430"/>
                    <a:pt x="3280023" y="579001"/>
                  </a:cubicBezTo>
                  <a:cubicBezTo>
                    <a:pt x="3303359" y="591572"/>
                    <a:pt x="3326709" y="596603"/>
                    <a:pt x="3353515" y="595969"/>
                  </a:cubicBezTo>
                  <a:cubicBezTo>
                    <a:pt x="3380335" y="595025"/>
                    <a:pt x="3402723" y="588119"/>
                    <a:pt x="3425748" y="574294"/>
                  </a:cubicBezTo>
                  <a:cubicBezTo>
                    <a:pt x="3448461" y="560145"/>
                    <a:pt x="3464547" y="543177"/>
                    <a:pt x="3477164" y="519600"/>
                  </a:cubicBezTo>
                  <a:cubicBezTo>
                    <a:pt x="3489781" y="496036"/>
                    <a:pt x="3495148" y="473093"/>
                    <a:pt x="3494511" y="446684"/>
                  </a:cubicBezTo>
                  <a:cubicBezTo>
                    <a:pt x="3493575" y="419977"/>
                    <a:pt x="3486312" y="397344"/>
                    <a:pt x="3472434" y="374725"/>
                  </a:cubicBezTo>
                  <a:cubicBezTo>
                    <a:pt x="3458245" y="352092"/>
                    <a:pt x="3441210" y="336055"/>
                    <a:pt x="3417549" y="323484"/>
                  </a:cubicBezTo>
                  <a:cubicBezTo>
                    <a:pt x="3393887" y="310603"/>
                    <a:pt x="3371187" y="305262"/>
                    <a:pt x="3344368" y="306206"/>
                  </a:cubicBezTo>
                  <a:close/>
                  <a:moveTo>
                    <a:pt x="2499416" y="306206"/>
                  </a:moveTo>
                  <a:cubicBezTo>
                    <a:pt x="2472610" y="307150"/>
                    <a:pt x="2449897" y="313746"/>
                    <a:pt x="2427183" y="327895"/>
                  </a:cubicBezTo>
                  <a:cubicBezTo>
                    <a:pt x="2404470" y="342030"/>
                    <a:pt x="2388384" y="358998"/>
                    <a:pt x="2375767" y="382575"/>
                  </a:cubicBezTo>
                  <a:cubicBezTo>
                    <a:pt x="2363150" y="406152"/>
                    <a:pt x="2357472" y="429095"/>
                    <a:pt x="2358420" y="455801"/>
                  </a:cubicBezTo>
                  <a:cubicBezTo>
                    <a:pt x="2359369" y="482521"/>
                    <a:pt x="2365982" y="504520"/>
                    <a:pt x="2380185" y="527463"/>
                  </a:cubicBezTo>
                  <a:cubicBezTo>
                    <a:pt x="2394374" y="550083"/>
                    <a:pt x="2411409" y="566430"/>
                    <a:pt x="2435071" y="579001"/>
                  </a:cubicBezTo>
                  <a:cubicBezTo>
                    <a:pt x="2458407" y="591572"/>
                    <a:pt x="2481757" y="596603"/>
                    <a:pt x="2508563" y="595969"/>
                  </a:cubicBezTo>
                  <a:cubicBezTo>
                    <a:pt x="2535383" y="595025"/>
                    <a:pt x="2557771" y="588119"/>
                    <a:pt x="2580796" y="574294"/>
                  </a:cubicBezTo>
                  <a:cubicBezTo>
                    <a:pt x="2603509" y="560145"/>
                    <a:pt x="2619595" y="543177"/>
                    <a:pt x="2632212" y="519600"/>
                  </a:cubicBezTo>
                  <a:cubicBezTo>
                    <a:pt x="2644829" y="496036"/>
                    <a:pt x="2650196" y="473093"/>
                    <a:pt x="2649559" y="446684"/>
                  </a:cubicBezTo>
                  <a:cubicBezTo>
                    <a:pt x="2648624" y="419977"/>
                    <a:pt x="2641360" y="397344"/>
                    <a:pt x="2627482" y="374725"/>
                  </a:cubicBezTo>
                  <a:cubicBezTo>
                    <a:pt x="2613293" y="352092"/>
                    <a:pt x="2596259" y="336055"/>
                    <a:pt x="2572597" y="323484"/>
                  </a:cubicBezTo>
                  <a:cubicBezTo>
                    <a:pt x="2548935" y="310603"/>
                    <a:pt x="2526235" y="305262"/>
                    <a:pt x="2499416" y="306206"/>
                  </a:cubicBezTo>
                  <a:close/>
                  <a:moveTo>
                    <a:pt x="1654464" y="306206"/>
                  </a:moveTo>
                  <a:cubicBezTo>
                    <a:pt x="1627658" y="307150"/>
                    <a:pt x="1604945" y="313746"/>
                    <a:pt x="1582231" y="327895"/>
                  </a:cubicBezTo>
                  <a:cubicBezTo>
                    <a:pt x="1559518" y="342030"/>
                    <a:pt x="1543432" y="358998"/>
                    <a:pt x="1530815" y="382575"/>
                  </a:cubicBezTo>
                  <a:cubicBezTo>
                    <a:pt x="1518198" y="406152"/>
                    <a:pt x="1512520" y="429095"/>
                    <a:pt x="1513468" y="455801"/>
                  </a:cubicBezTo>
                  <a:cubicBezTo>
                    <a:pt x="1514417" y="482521"/>
                    <a:pt x="1521030" y="504520"/>
                    <a:pt x="1535233" y="527463"/>
                  </a:cubicBezTo>
                  <a:cubicBezTo>
                    <a:pt x="1549422" y="550083"/>
                    <a:pt x="1566457" y="566430"/>
                    <a:pt x="1590119" y="579001"/>
                  </a:cubicBezTo>
                  <a:cubicBezTo>
                    <a:pt x="1613455" y="591572"/>
                    <a:pt x="1636805" y="596603"/>
                    <a:pt x="1663611" y="595969"/>
                  </a:cubicBezTo>
                  <a:cubicBezTo>
                    <a:pt x="1690431" y="595025"/>
                    <a:pt x="1712819" y="588119"/>
                    <a:pt x="1735844" y="574294"/>
                  </a:cubicBezTo>
                  <a:cubicBezTo>
                    <a:pt x="1758557" y="560145"/>
                    <a:pt x="1774643" y="543177"/>
                    <a:pt x="1787260" y="519600"/>
                  </a:cubicBezTo>
                  <a:cubicBezTo>
                    <a:pt x="1799877" y="496036"/>
                    <a:pt x="1805244" y="473093"/>
                    <a:pt x="1804607" y="446684"/>
                  </a:cubicBezTo>
                  <a:cubicBezTo>
                    <a:pt x="1803672" y="419977"/>
                    <a:pt x="1796408" y="397344"/>
                    <a:pt x="1782530" y="374725"/>
                  </a:cubicBezTo>
                  <a:cubicBezTo>
                    <a:pt x="1768341" y="352092"/>
                    <a:pt x="1751307" y="336055"/>
                    <a:pt x="1727645" y="323484"/>
                  </a:cubicBezTo>
                  <a:cubicBezTo>
                    <a:pt x="1703983" y="310603"/>
                    <a:pt x="1681283" y="305262"/>
                    <a:pt x="1654464" y="306206"/>
                  </a:cubicBezTo>
                  <a:close/>
                  <a:moveTo>
                    <a:pt x="809512" y="306206"/>
                  </a:moveTo>
                  <a:cubicBezTo>
                    <a:pt x="782706" y="307150"/>
                    <a:pt x="759993" y="313746"/>
                    <a:pt x="737280" y="327895"/>
                  </a:cubicBezTo>
                  <a:cubicBezTo>
                    <a:pt x="714567" y="342030"/>
                    <a:pt x="698480" y="358998"/>
                    <a:pt x="685863" y="382575"/>
                  </a:cubicBezTo>
                  <a:cubicBezTo>
                    <a:pt x="673247" y="406152"/>
                    <a:pt x="667569" y="429095"/>
                    <a:pt x="668517" y="455801"/>
                  </a:cubicBezTo>
                  <a:cubicBezTo>
                    <a:pt x="669466" y="482521"/>
                    <a:pt x="676079" y="504520"/>
                    <a:pt x="690281" y="527463"/>
                  </a:cubicBezTo>
                  <a:cubicBezTo>
                    <a:pt x="704471" y="550083"/>
                    <a:pt x="721505" y="566430"/>
                    <a:pt x="745168" y="579001"/>
                  </a:cubicBezTo>
                  <a:cubicBezTo>
                    <a:pt x="768504" y="591572"/>
                    <a:pt x="791854" y="596603"/>
                    <a:pt x="818661" y="595969"/>
                  </a:cubicBezTo>
                  <a:cubicBezTo>
                    <a:pt x="845479" y="595025"/>
                    <a:pt x="867868" y="588119"/>
                    <a:pt x="890893" y="574294"/>
                  </a:cubicBezTo>
                  <a:cubicBezTo>
                    <a:pt x="913607" y="560145"/>
                    <a:pt x="929692" y="543177"/>
                    <a:pt x="942310" y="519600"/>
                  </a:cubicBezTo>
                  <a:cubicBezTo>
                    <a:pt x="954926" y="496036"/>
                    <a:pt x="960293" y="473093"/>
                    <a:pt x="959655" y="446684"/>
                  </a:cubicBezTo>
                  <a:cubicBezTo>
                    <a:pt x="958721" y="419977"/>
                    <a:pt x="951456" y="397344"/>
                    <a:pt x="937579" y="374725"/>
                  </a:cubicBezTo>
                  <a:cubicBezTo>
                    <a:pt x="923391" y="352092"/>
                    <a:pt x="906355" y="336055"/>
                    <a:pt x="882694" y="323484"/>
                  </a:cubicBezTo>
                  <a:cubicBezTo>
                    <a:pt x="859031" y="310603"/>
                    <a:pt x="836333" y="305262"/>
                    <a:pt x="809512" y="306206"/>
                  </a:cubicBezTo>
                  <a:close/>
                  <a:moveTo>
                    <a:pt x="0" y="0"/>
                  </a:moveTo>
                  <a:lnTo>
                    <a:pt x="5008908" y="0"/>
                  </a:lnTo>
                  <a:lnTo>
                    <a:pt x="5008908" y="3286370"/>
                  </a:lnTo>
                  <a:lnTo>
                    <a:pt x="0" y="32863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548322C-F44C-CF4F-9E4E-BF143F270C8A}"/>
              </a:ext>
            </a:extLst>
          </p:cNvPr>
          <p:cNvCxnSpPr>
            <a:cxnSpLocks/>
          </p:cNvCxnSpPr>
          <p:nvPr/>
        </p:nvCxnSpPr>
        <p:spPr>
          <a:xfrm>
            <a:off x="4573192" y="2467697"/>
            <a:ext cx="0" cy="2696933"/>
          </a:xfrm>
          <a:prstGeom prst="line">
            <a:avLst/>
          </a:prstGeom>
          <a:ln>
            <a:gradFill>
              <a:gsLst>
                <a:gs pos="0">
                  <a:schemeClr val="tx1">
                    <a:alpha val="0"/>
                  </a:schemeClr>
                </a:gs>
                <a:gs pos="5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3">
            <a:extLst>
              <a:ext uri="{FF2B5EF4-FFF2-40B4-BE49-F238E27FC236}">
                <a16:creationId xmlns:a16="http://schemas.microsoft.com/office/drawing/2014/main" xmlns="" id="{47983497-BC6F-1D43-883E-3E543C63D1C4}"/>
              </a:ext>
            </a:extLst>
          </p:cNvPr>
          <p:cNvGrpSpPr/>
          <p:nvPr/>
        </p:nvGrpSpPr>
        <p:grpSpPr>
          <a:xfrm>
            <a:off x="4702710" y="2164438"/>
            <a:ext cx="3756681" cy="2464778"/>
            <a:chOff x="912814" y="1814286"/>
            <a:chExt cx="5008908" cy="3286370"/>
          </a:xfrm>
        </p:grpSpPr>
        <p:sp>
          <p:nvSpPr>
            <p:cNvPr id="21" name="Freeform: Shape 70">
              <a:extLst>
                <a:ext uri="{FF2B5EF4-FFF2-40B4-BE49-F238E27FC236}">
                  <a16:creationId xmlns:a16="http://schemas.microsoft.com/office/drawing/2014/main" xmlns="" id="{39168C17-C872-7840-B18C-EF6E7EFE6412}"/>
                </a:ext>
              </a:extLst>
            </p:cNvPr>
            <p:cNvSpPr/>
            <p:nvPr/>
          </p:nvSpPr>
          <p:spPr>
            <a:xfrm>
              <a:off x="1365888" y="2120387"/>
              <a:ext cx="4102760" cy="2674168"/>
            </a:xfrm>
            <a:custGeom>
              <a:avLst/>
              <a:gdLst>
                <a:gd name="connsiteX0" fmla="*/ 3576993 w 4102760"/>
                <a:gd name="connsiteY0" fmla="*/ 1785639 h 2674168"/>
                <a:gd name="connsiteX1" fmla="*/ 3906866 w 4102760"/>
                <a:gd name="connsiteY1" fmla="*/ 1785639 h 2674168"/>
                <a:gd name="connsiteX2" fmla="*/ 3942427 w 4102760"/>
                <a:gd name="connsiteY2" fmla="*/ 1807030 h 2674168"/>
                <a:gd name="connsiteX3" fmla="*/ 4096647 w 4102760"/>
                <a:gd name="connsiteY3" fmla="*/ 2111392 h 2674168"/>
                <a:gd name="connsiteX4" fmla="*/ 4080266 w 4102760"/>
                <a:gd name="connsiteY4" fmla="*/ 2180006 h 2674168"/>
                <a:gd name="connsiteX5" fmla="*/ 4000341 w 4102760"/>
                <a:gd name="connsiteY5" fmla="*/ 2160837 h 2674168"/>
                <a:gd name="connsiteX6" fmla="*/ 3895536 w 4102760"/>
                <a:gd name="connsiteY6" fmla="*/ 1958738 h 2674168"/>
                <a:gd name="connsiteX7" fmla="*/ 3873797 w 4102760"/>
                <a:gd name="connsiteY7" fmla="*/ 2164909 h 2674168"/>
                <a:gd name="connsiteX8" fmla="*/ 3924169 w 4102760"/>
                <a:gd name="connsiteY8" fmla="*/ 2596751 h 2674168"/>
                <a:gd name="connsiteX9" fmla="*/ 3854925 w 4102760"/>
                <a:gd name="connsiteY9" fmla="*/ 2674168 h 2674168"/>
                <a:gd name="connsiteX10" fmla="*/ 3785681 w 4102760"/>
                <a:gd name="connsiteY10" fmla="*/ 2613123 h 2674168"/>
                <a:gd name="connsiteX11" fmla="*/ 3742885 w 4102760"/>
                <a:gd name="connsiteY11" fmla="*/ 2267502 h 2674168"/>
                <a:gd name="connsiteX12" fmla="*/ 3701625 w 4102760"/>
                <a:gd name="connsiteY12" fmla="*/ 2613123 h 2674168"/>
                <a:gd name="connsiteX13" fmla="*/ 3632074 w 4102760"/>
                <a:gd name="connsiteY13" fmla="*/ 2674168 h 2674168"/>
                <a:gd name="connsiteX14" fmla="*/ 3562830 w 4102760"/>
                <a:gd name="connsiteY14" fmla="*/ 2596751 h 2674168"/>
                <a:gd name="connsiteX15" fmla="*/ 3611632 w 4102760"/>
                <a:gd name="connsiteY15" fmla="*/ 2164909 h 2674168"/>
                <a:gd name="connsiteX16" fmla="*/ 3588323 w 4102760"/>
                <a:gd name="connsiteY16" fmla="*/ 1959684 h 2674168"/>
                <a:gd name="connsiteX17" fmla="*/ 3480379 w 4102760"/>
                <a:gd name="connsiteY17" fmla="*/ 2171532 h 2674168"/>
                <a:gd name="connsiteX18" fmla="*/ 3409223 w 4102760"/>
                <a:gd name="connsiteY18" fmla="*/ 2195432 h 2674168"/>
                <a:gd name="connsiteX19" fmla="*/ 3385300 w 4102760"/>
                <a:gd name="connsiteY19" fmla="*/ 2125584 h 2674168"/>
                <a:gd name="connsiteX20" fmla="*/ 3541432 w 4102760"/>
                <a:gd name="connsiteY20" fmla="*/ 1807688 h 2674168"/>
                <a:gd name="connsiteX21" fmla="*/ 3576993 w 4102760"/>
                <a:gd name="connsiteY21" fmla="*/ 1785639 h 2674168"/>
                <a:gd name="connsiteX22" fmla="*/ 2732041 w 4102760"/>
                <a:gd name="connsiteY22" fmla="*/ 1785639 h 2674168"/>
                <a:gd name="connsiteX23" fmla="*/ 3061914 w 4102760"/>
                <a:gd name="connsiteY23" fmla="*/ 1785639 h 2674168"/>
                <a:gd name="connsiteX24" fmla="*/ 3097474 w 4102760"/>
                <a:gd name="connsiteY24" fmla="*/ 1807030 h 2674168"/>
                <a:gd name="connsiteX25" fmla="*/ 3251695 w 4102760"/>
                <a:gd name="connsiteY25" fmla="*/ 2111392 h 2674168"/>
                <a:gd name="connsiteX26" fmla="*/ 3235314 w 4102760"/>
                <a:gd name="connsiteY26" fmla="*/ 2180006 h 2674168"/>
                <a:gd name="connsiteX27" fmla="*/ 3155388 w 4102760"/>
                <a:gd name="connsiteY27" fmla="*/ 2160837 h 2674168"/>
                <a:gd name="connsiteX28" fmla="*/ 3050584 w 4102760"/>
                <a:gd name="connsiteY28" fmla="*/ 1958738 h 2674168"/>
                <a:gd name="connsiteX29" fmla="*/ 3028845 w 4102760"/>
                <a:gd name="connsiteY29" fmla="*/ 2164909 h 2674168"/>
                <a:gd name="connsiteX30" fmla="*/ 3079216 w 4102760"/>
                <a:gd name="connsiteY30" fmla="*/ 2596751 h 2674168"/>
                <a:gd name="connsiteX31" fmla="*/ 3009972 w 4102760"/>
                <a:gd name="connsiteY31" fmla="*/ 2674168 h 2674168"/>
                <a:gd name="connsiteX32" fmla="*/ 2940728 w 4102760"/>
                <a:gd name="connsiteY32" fmla="*/ 2613123 h 2674168"/>
                <a:gd name="connsiteX33" fmla="*/ 2897933 w 4102760"/>
                <a:gd name="connsiteY33" fmla="*/ 2267502 h 2674168"/>
                <a:gd name="connsiteX34" fmla="*/ 2856673 w 4102760"/>
                <a:gd name="connsiteY34" fmla="*/ 2613123 h 2674168"/>
                <a:gd name="connsiteX35" fmla="*/ 2787122 w 4102760"/>
                <a:gd name="connsiteY35" fmla="*/ 2674168 h 2674168"/>
                <a:gd name="connsiteX36" fmla="*/ 2717878 w 4102760"/>
                <a:gd name="connsiteY36" fmla="*/ 2596751 h 2674168"/>
                <a:gd name="connsiteX37" fmla="*/ 2766680 w 4102760"/>
                <a:gd name="connsiteY37" fmla="*/ 2164909 h 2674168"/>
                <a:gd name="connsiteX38" fmla="*/ 2743371 w 4102760"/>
                <a:gd name="connsiteY38" fmla="*/ 1959684 h 2674168"/>
                <a:gd name="connsiteX39" fmla="*/ 2635427 w 4102760"/>
                <a:gd name="connsiteY39" fmla="*/ 2171532 h 2674168"/>
                <a:gd name="connsiteX40" fmla="*/ 2564271 w 4102760"/>
                <a:gd name="connsiteY40" fmla="*/ 2195432 h 2674168"/>
                <a:gd name="connsiteX41" fmla="*/ 2540348 w 4102760"/>
                <a:gd name="connsiteY41" fmla="*/ 2125584 h 2674168"/>
                <a:gd name="connsiteX42" fmla="*/ 2696480 w 4102760"/>
                <a:gd name="connsiteY42" fmla="*/ 1807688 h 2674168"/>
                <a:gd name="connsiteX43" fmla="*/ 2732041 w 4102760"/>
                <a:gd name="connsiteY43" fmla="*/ 1785639 h 2674168"/>
                <a:gd name="connsiteX44" fmla="*/ 1887089 w 4102760"/>
                <a:gd name="connsiteY44" fmla="*/ 1785639 h 2674168"/>
                <a:gd name="connsiteX45" fmla="*/ 2216962 w 4102760"/>
                <a:gd name="connsiteY45" fmla="*/ 1785639 h 2674168"/>
                <a:gd name="connsiteX46" fmla="*/ 2252522 w 4102760"/>
                <a:gd name="connsiteY46" fmla="*/ 1807030 h 2674168"/>
                <a:gd name="connsiteX47" fmla="*/ 2406743 w 4102760"/>
                <a:gd name="connsiteY47" fmla="*/ 2111392 h 2674168"/>
                <a:gd name="connsiteX48" fmla="*/ 2390362 w 4102760"/>
                <a:gd name="connsiteY48" fmla="*/ 2180006 h 2674168"/>
                <a:gd name="connsiteX49" fmla="*/ 2310436 w 4102760"/>
                <a:gd name="connsiteY49" fmla="*/ 2160837 h 2674168"/>
                <a:gd name="connsiteX50" fmla="*/ 2205632 w 4102760"/>
                <a:gd name="connsiteY50" fmla="*/ 1958738 h 2674168"/>
                <a:gd name="connsiteX51" fmla="*/ 2183893 w 4102760"/>
                <a:gd name="connsiteY51" fmla="*/ 2164909 h 2674168"/>
                <a:gd name="connsiteX52" fmla="*/ 2234264 w 4102760"/>
                <a:gd name="connsiteY52" fmla="*/ 2596751 h 2674168"/>
                <a:gd name="connsiteX53" fmla="*/ 2165020 w 4102760"/>
                <a:gd name="connsiteY53" fmla="*/ 2674168 h 2674168"/>
                <a:gd name="connsiteX54" fmla="*/ 2095776 w 4102760"/>
                <a:gd name="connsiteY54" fmla="*/ 2613123 h 2674168"/>
                <a:gd name="connsiteX55" fmla="*/ 2052981 w 4102760"/>
                <a:gd name="connsiteY55" fmla="*/ 2267502 h 2674168"/>
                <a:gd name="connsiteX56" fmla="*/ 2011721 w 4102760"/>
                <a:gd name="connsiteY56" fmla="*/ 2613123 h 2674168"/>
                <a:gd name="connsiteX57" fmla="*/ 1942170 w 4102760"/>
                <a:gd name="connsiteY57" fmla="*/ 2674168 h 2674168"/>
                <a:gd name="connsiteX58" fmla="*/ 1872926 w 4102760"/>
                <a:gd name="connsiteY58" fmla="*/ 2596751 h 2674168"/>
                <a:gd name="connsiteX59" fmla="*/ 1921728 w 4102760"/>
                <a:gd name="connsiteY59" fmla="*/ 2164909 h 2674168"/>
                <a:gd name="connsiteX60" fmla="*/ 1898419 w 4102760"/>
                <a:gd name="connsiteY60" fmla="*/ 1959684 h 2674168"/>
                <a:gd name="connsiteX61" fmla="*/ 1790475 w 4102760"/>
                <a:gd name="connsiteY61" fmla="*/ 2171532 h 2674168"/>
                <a:gd name="connsiteX62" fmla="*/ 1719319 w 4102760"/>
                <a:gd name="connsiteY62" fmla="*/ 2195432 h 2674168"/>
                <a:gd name="connsiteX63" fmla="*/ 1695396 w 4102760"/>
                <a:gd name="connsiteY63" fmla="*/ 2125584 h 2674168"/>
                <a:gd name="connsiteX64" fmla="*/ 1851528 w 4102760"/>
                <a:gd name="connsiteY64" fmla="*/ 1807688 h 2674168"/>
                <a:gd name="connsiteX65" fmla="*/ 1887089 w 4102760"/>
                <a:gd name="connsiteY65" fmla="*/ 1785639 h 2674168"/>
                <a:gd name="connsiteX66" fmla="*/ 1042137 w 4102760"/>
                <a:gd name="connsiteY66" fmla="*/ 1785639 h 2674168"/>
                <a:gd name="connsiteX67" fmla="*/ 1372010 w 4102760"/>
                <a:gd name="connsiteY67" fmla="*/ 1785639 h 2674168"/>
                <a:gd name="connsiteX68" fmla="*/ 1407570 w 4102760"/>
                <a:gd name="connsiteY68" fmla="*/ 1807030 h 2674168"/>
                <a:gd name="connsiteX69" fmla="*/ 1561791 w 4102760"/>
                <a:gd name="connsiteY69" fmla="*/ 2111392 h 2674168"/>
                <a:gd name="connsiteX70" fmla="*/ 1545410 w 4102760"/>
                <a:gd name="connsiteY70" fmla="*/ 2180006 h 2674168"/>
                <a:gd name="connsiteX71" fmla="*/ 1465484 w 4102760"/>
                <a:gd name="connsiteY71" fmla="*/ 2160837 h 2674168"/>
                <a:gd name="connsiteX72" fmla="*/ 1360680 w 4102760"/>
                <a:gd name="connsiteY72" fmla="*/ 1958738 h 2674168"/>
                <a:gd name="connsiteX73" fmla="*/ 1338941 w 4102760"/>
                <a:gd name="connsiteY73" fmla="*/ 2164909 h 2674168"/>
                <a:gd name="connsiteX74" fmla="*/ 1389312 w 4102760"/>
                <a:gd name="connsiteY74" fmla="*/ 2596751 h 2674168"/>
                <a:gd name="connsiteX75" fmla="*/ 1320068 w 4102760"/>
                <a:gd name="connsiteY75" fmla="*/ 2674168 h 2674168"/>
                <a:gd name="connsiteX76" fmla="*/ 1250824 w 4102760"/>
                <a:gd name="connsiteY76" fmla="*/ 2613123 h 2674168"/>
                <a:gd name="connsiteX77" fmla="*/ 1208029 w 4102760"/>
                <a:gd name="connsiteY77" fmla="*/ 2267502 h 2674168"/>
                <a:gd name="connsiteX78" fmla="*/ 1166769 w 4102760"/>
                <a:gd name="connsiteY78" fmla="*/ 2613123 h 2674168"/>
                <a:gd name="connsiteX79" fmla="*/ 1097218 w 4102760"/>
                <a:gd name="connsiteY79" fmla="*/ 2674168 h 2674168"/>
                <a:gd name="connsiteX80" fmla="*/ 1027974 w 4102760"/>
                <a:gd name="connsiteY80" fmla="*/ 2596751 h 2674168"/>
                <a:gd name="connsiteX81" fmla="*/ 1076776 w 4102760"/>
                <a:gd name="connsiteY81" fmla="*/ 2164909 h 2674168"/>
                <a:gd name="connsiteX82" fmla="*/ 1053467 w 4102760"/>
                <a:gd name="connsiteY82" fmla="*/ 1959684 h 2674168"/>
                <a:gd name="connsiteX83" fmla="*/ 945523 w 4102760"/>
                <a:gd name="connsiteY83" fmla="*/ 2171532 h 2674168"/>
                <a:gd name="connsiteX84" fmla="*/ 874367 w 4102760"/>
                <a:gd name="connsiteY84" fmla="*/ 2195432 h 2674168"/>
                <a:gd name="connsiteX85" fmla="*/ 850444 w 4102760"/>
                <a:gd name="connsiteY85" fmla="*/ 2125584 h 2674168"/>
                <a:gd name="connsiteX86" fmla="*/ 1006576 w 4102760"/>
                <a:gd name="connsiteY86" fmla="*/ 1807688 h 2674168"/>
                <a:gd name="connsiteX87" fmla="*/ 1042137 w 4102760"/>
                <a:gd name="connsiteY87" fmla="*/ 1785639 h 2674168"/>
                <a:gd name="connsiteX88" fmla="*/ 197185 w 4102760"/>
                <a:gd name="connsiteY88" fmla="*/ 1785639 h 2674168"/>
                <a:gd name="connsiteX89" fmla="*/ 527059 w 4102760"/>
                <a:gd name="connsiteY89" fmla="*/ 1785639 h 2674168"/>
                <a:gd name="connsiteX90" fmla="*/ 562619 w 4102760"/>
                <a:gd name="connsiteY90" fmla="*/ 1807030 h 2674168"/>
                <a:gd name="connsiteX91" fmla="*/ 716840 w 4102760"/>
                <a:gd name="connsiteY91" fmla="*/ 2111392 h 2674168"/>
                <a:gd name="connsiteX92" fmla="*/ 700459 w 4102760"/>
                <a:gd name="connsiteY92" fmla="*/ 2180006 h 2674168"/>
                <a:gd name="connsiteX93" fmla="*/ 620532 w 4102760"/>
                <a:gd name="connsiteY93" fmla="*/ 2160837 h 2674168"/>
                <a:gd name="connsiteX94" fmla="*/ 515729 w 4102760"/>
                <a:gd name="connsiteY94" fmla="*/ 1958738 h 2674168"/>
                <a:gd name="connsiteX95" fmla="*/ 493989 w 4102760"/>
                <a:gd name="connsiteY95" fmla="*/ 2164909 h 2674168"/>
                <a:gd name="connsiteX96" fmla="*/ 544361 w 4102760"/>
                <a:gd name="connsiteY96" fmla="*/ 2596751 h 2674168"/>
                <a:gd name="connsiteX97" fmla="*/ 475116 w 4102760"/>
                <a:gd name="connsiteY97" fmla="*/ 2674168 h 2674168"/>
                <a:gd name="connsiteX98" fmla="*/ 405873 w 4102760"/>
                <a:gd name="connsiteY98" fmla="*/ 2613123 h 2674168"/>
                <a:gd name="connsiteX99" fmla="*/ 363077 w 4102760"/>
                <a:gd name="connsiteY99" fmla="*/ 2267502 h 2674168"/>
                <a:gd name="connsiteX100" fmla="*/ 321817 w 4102760"/>
                <a:gd name="connsiteY100" fmla="*/ 2613123 h 2674168"/>
                <a:gd name="connsiteX101" fmla="*/ 252266 w 4102760"/>
                <a:gd name="connsiteY101" fmla="*/ 2674168 h 2674168"/>
                <a:gd name="connsiteX102" fmla="*/ 183022 w 4102760"/>
                <a:gd name="connsiteY102" fmla="*/ 2596751 h 2674168"/>
                <a:gd name="connsiteX103" fmla="*/ 231824 w 4102760"/>
                <a:gd name="connsiteY103" fmla="*/ 2164909 h 2674168"/>
                <a:gd name="connsiteX104" fmla="*/ 208515 w 4102760"/>
                <a:gd name="connsiteY104" fmla="*/ 1959684 h 2674168"/>
                <a:gd name="connsiteX105" fmla="*/ 100572 w 4102760"/>
                <a:gd name="connsiteY105" fmla="*/ 2171532 h 2674168"/>
                <a:gd name="connsiteX106" fmla="*/ 29416 w 4102760"/>
                <a:gd name="connsiteY106" fmla="*/ 2195432 h 2674168"/>
                <a:gd name="connsiteX107" fmla="*/ 5492 w 4102760"/>
                <a:gd name="connsiteY107" fmla="*/ 2125584 h 2674168"/>
                <a:gd name="connsiteX108" fmla="*/ 161625 w 4102760"/>
                <a:gd name="connsiteY108" fmla="*/ 1807688 h 2674168"/>
                <a:gd name="connsiteX109" fmla="*/ 197185 w 4102760"/>
                <a:gd name="connsiteY109" fmla="*/ 1785639 h 2674168"/>
                <a:gd name="connsiteX110" fmla="*/ 3736246 w 4102760"/>
                <a:gd name="connsiteY110" fmla="*/ 1444935 h 2674168"/>
                <a:gd name="connsiteX111" fmla="*/ 3809427 w 4102760"/>
                <a:gd name="connsiteY111" fmla="*/ 1462213 h 2674168"/>
                <a:gd name="connsiteX112" fmla="*/ 3864313 w 4102760"/>
                <a:gd name="connsiteY112" fmla="*/ 1513454 h 2674168"/>
                <a:gd name="connsiteX113" fmla="*/ 3886389 w 4102760"/>
                <a:gd name="connsiteY113" fmla="*/ 1585413 h 2674168"/>
                <a:gd name="connsiteX114" fmla="*/ 3869042 w 4102760"/>
                <a:gd name="connsiteY114" fmla="*/ 1658329 h 2674168"/>
                <a:gd name="connsiteX115" fmla="*/ 3817626 w 4102760"/>
                <a:gd name="connsiteY115" fmla="*/ 1713023 h 2674168"/>
                <a:gd name="connsiteX116" fmla="*/ 3745394 w 4102760"/>
                <a:gd name="connsiteY116" fmla="*/ 1734698 h 2674168"/>
                <a:gd name="connsiteX117" fmla="*/ 3671901 w 4102760"/>
                <a:gd name="connsiteY117" fmla="*/ 1717730 h 2674168"/>
                <a:gd name="connsiteX118" fmla="*/ 3617015 w 4102760"/>
                <a:gd name="connsiteY118" fmla="*/ 1666193 h 2674168"/>
                <a:gd name="connsiteX119" fmla="*/ 3595251 w 4102760"/>
                <a:gd name="connsiteY119" fmla="*/ 1594531 h 2674168"/>
                <a:gd name="connsiteX120" fmla="*/ 3612597 w 4102760"/>
                <a:gd name="connsiteY120" fmla="*/ 1521304 h 2674168"/>
                <a:gd name="connsiteX121" fmla="*/ 3664014 w 4102760"/>
                <a:gd name="connsiteY121" fmla="*/ 1466624 h 2674168"/>
                <a:gd name="connsiteX122" fmla="*/ 3736246 w 4102760"/>
                <a:gd name="connsiteY122" fmla="*/ 1444935 h 2674168"/>
                <a:gd name="connsiteX123" fmla="*/ 2891294 w 4102760"/>
                <a:gd name="connsiteY123" fmla="*/ 1444935 h 2674168"/>
                <a:gd name="connsiteX124" fmla="*/ 2964475 w 4102760"/>
                <a:gd name="connsiteY124" fmla="*/ 1462213 h 2674168"/>
                <a:gd name="connsiteX125" fmla="*/ 3019360 w 4102760"/>
                <a:gd name="connsiteY125" fmla="*/ 1513454 h 2674168"/>
                <a:gd name="connsiteX126" fmla="*/ 3041437 w 4102760"/>
                <a:gd name="connsiteY126" fmla="*/ 1585413 h 2674168"/>
                <a:gd name="connsiteX127" fmla="*/ 3024090 w 4102760"/>
                <a:gd name="connsiteY127" fmla="*/ 1658329 h 2674168"/>
                <a:gd name="connsiteX128" fmla="*/ 2972674 w 4102760"/>
                <a:gd name="connsiteY128" fmla="*/ 1713023 h 2674168"/>
                <a:gd name="connsiteX129" fmla="*/ 2900441 w 4102760"/>
                <a:gd name="connsiteY129" fmla="*/ 1734698 h 2674168"/>
                <a:gd name="connsiteX130" fmla="*/ 2826949 w 4102760"/>
                <a:gd name="connsiteY130" fmla="*/ 1717730 h 2674168"/>
                <a:gd name="connsiteX131" fmla="*/ 2772063 w 4102760"/>
                <a:gd name="connsiteY131" fmla="*/ 1666193 h 2674168"/>
                <a:gd name="connsiteX132" fmla="*/ 2750298 w 4102760"/>
                <a:gd name="connsiteY132" fmla="*/ 1594531 h 2674168"/>
                <a:gd name="connsiteX133" fmla="*/ 2767645 w 4102760"/>
                <a:gd name="connsiteY133" fmla="*/ 1521304 h 2674168"/>
                <a:gd name="connsiteX134" fmla="*/ 2819061 w 4102760"/>
                <a:gd name="connsiteY134" fmla="*/ 1466624 h 2674168"/>
                <a:gd name="connsiteX135" fmla="*/ 2891294 w 4102760"/>
                <a:gd name="connsiteY135" fmla="*/ 1444935 h 2674168"/>
                <a:gd name="connsiteX136" fmla="*/ 2046342 w 4102760"/>
                <a:gd name="connsiteY136" fmla="*/ 1444935 h 2674168"/>
                <a:gd name="connsiteX137" fmla="*/ 2119523 w 4102760"/>
                <a:gd name="connsiteY137" fmla="*/ 1462213 h 2674168"/>
                <a:gd name="connsiteX138" fmla="*/ 2174408 w 4102760"/>
                <a:gd name="connsiteY138" fmla="*/ 1513454 h 2674168"/>
                <a:gd name="connsiteX139" fmla="*/ 2196485 w 4102760"/>
                <a:gd name="connsiteY139" fmla="*/ 1585413 h 2674168"/>
                <a:gd name="connsiteX140" fmla="*/ 2179138 w 4102760"/>
                <a:gd name="connsiteY140" fmla="*/ 1658329 h 2674168"/>
                <a:gd name="connsiteX141" fmla="*/ 2127722 w 4102760"/>
                <a:gd name="connsiteY141" fmla="*/ 1713023 h 2674168"/>
                <a:gd name="connsiteX142" fmla="*/ 2055489 w 4102760"/>
                <a:gd name="connsiteY142" fmla="*/ 1734698 h 2674168"/>
                <a:gd name="connsiteX143" fmla="*/ 1981997 w 4102760"/>
                <a:gd name="connsiteY143" fmla="*/ 1717730 h 2674168"/>
                <a:gd name="connsiteX144" fmla="*/ 1927111 w 4102760"/>
                <a:gd name="connsiteY144" fmla="*/ 1666193 h 2674168"/>
                <a:gd name="connsiteX145" fmla="*/ 1905346 w 4102760"/>
                <a:gd name="connsiteY145" fmla="*/ 1594531 h 2674168"/>
                <a:gd name="connsiteX146" fmla="*/ 1922693 w 4102760"/>
                <a:gd name="connsiteY146" fmla="*/ 1521304 h 2674168"/>
                <a:gd name="connsiteX147" fmla="*/ 1974109 w 4102760"/>
                <a:gd name="connsiteY147" fmla="*/ 1466624 h 2674168"/>
                <a:gd name="connsiteX148" fmla="*/ 2046342 w 4102760"/>
                <a:gd name="connsiteY148" fmla="*/ 1444935 h 2674168"/>
                <a:gd name="connsiteX149" fmla="*/ 1201390 w 4102760"/>
                <a:gd name="connsiteY149" fmla="*/ 1444935 h 2674168"/>
                <a:gd name="connsiteX150" fmla="*/ 1274571 w 4102760"/>
                <a:gd name="connsiteY150" fmla="*/ 1462213 h 2674168"/>
                <a:gd name="connsiteX151" fmla="*/ 1329456 w 4102760"/>
                <a:gd name="connsiteY151" fmla="*/ 1513454 h 2674168"/>
                <a:gd name="connsiteX152" fmla="*/ 1351533 w 4102760"/>
                <a:gd name="connsiteY152" fmla="*/ 1585413 h 2674168"/>
                <a:gd name="connsiteX153" fmla="*/ 1334186 w 4102760"/>
                <a:gd name="connsiteY153" fmla="*/ 1658329 h 2674168"/>
                <a:gd name="connsiteX154" fmla="*/ 1282770 w 4102760"/>
                <a:gd name="connsiteY154" fmla="*/ 1713023 h 2674168"/>
                <a:gd name="connsiteX155" fmla="*/ 1210537 w 4102760"/>
                <a:gd name="connsiteY155" fmla="*/ 1734698 h 2674168"/>
                <a:gd name="connsiteX156" fmla="*/ 1137045 w 4102760"/>
                <a:gd name="connsiteY156" fmla="*/ 1717730 h 2674168"/>
                <a:gd name="connsiteX157" fmla="*/ 1082159 w 4102760"/>
                <a:gd name="connsiteY157" fmla="*/ 1666193 h 2674168"/>
                <a:gd name="connsiteX158" fmla="*/ 1060394 w 4102760"/>
                <a:gd name="connsiteY158" fmla="*/ 1594531 h 2674168"/>
                <a:gd name="connsiteX159" fmla="*/ 1077741 w 4102760"/>
                <a:gd name="connsiteY159" fmla="*/ 1521304 h 2674168"/>
                <a:gd name="connsiteX160" fmla="*/ 1129157 w 4102760"/>
                <a:gd name="connsiteY160" fmla="*/ 1466624 h 2674168"/>
                <a:gd name="connsiteX161" fmla="*/ 1201390 w 4102760"/>
                <a:gd name="connsiteY161" fmla="*/ 1444935 h 2674168"/>
                <a:gd name="connsiteX162" fmla="*/ 356438 w 4102760"/>
                <a:gd name="connsiteY162" fmla="*/ 1444935 h 2674168"/>
                <a:gd name="connsiteX163" fmla="*/ 429620 w 4102760"/>
                <a:gd name="connsiteY163" fmla="*/ 1462213 h 2674168"/>
                <a:gd name="connsiteX164" fmla="*/ 484505 w 4102760"/>
                <a:gd name="connsiteY164" fmla="*/ 1513454 h 2674168"/>
                <a:gd name="connsiteX165" fmla="*/ 506581 w 4102760"/>
                <a:gd name="connsiteY165" fmla="*/ 1585413 h 2674168"/>
                <a:gd name="connsiteX166" fmla="*/ 489234 w 4102760"/>
                <a:gd name="connsiteY166" fmla="*/ 1658329 h 2674168"/>
                <a:gd name="connsiteX167" fmla="*/ 437819 w 4102760"/>
                <a:gd name="connsiteY167" fmla="*/ 1713023 h 2674168"/>
                <a:gd name="connsiteX168" fmla="*/ 365585 w 4102760"/>
                <a:gd name="connsiteY168" fmla="*/ 1734698 h 2674168"/>
                <a:gd name="connsiteX169" fmla="*/ 292093 w 4102760"/>
                <a:gd name="connsiteY169" fmla="*/ 1717730 h 2674168"/>
                <a:gd name="connsiteX170" fmla="*/ 237207 w 4102760"/>
                <a:gd name="connsiteY170" fmla="*/ 1666193 h 2674168"/>
                <a:gd name="connsiteX171" fmla="*/ 215442 w 4102760"/>
                <a:gd name="connsiteY171" fmla="*/ 1594531 h 2674168"/>
                <a:gd name="connsiteX172" fmla="*/ 232789 w 4102760"/>
                <a:gd name="connsiteY172" fmla="*/ 1521304 h 2674168"/>
                <a:gd name="connsiteX173" fmla="*/ 284206 w 4102760"/>
                <a:gd name="connsiteY173" fmla="*/ 1466624 h 2674168"/>
                <a:gd name="connsiteX174" fmla="*/ 356438 w 4102760"/>
                <a:gd name="connsiteY174" fmla="*/ 1444935 h 2674168"/>
                <a:gd name="connsiteX175" fmla="*/ 3576993 w 4102760"/>
                <a:gd name="connsiteY175" fmla="*/ 340809 h 2674168"/>
                <a:gd name="connsiteX176" fmla="*/ 3906866 w 4102760"/>
                <a:gd name="connsiteY176" fmla="*/ 340809 h 2674168"/>
                <a:gd name="connsiteX177" fmla="*/ 3942427 w 4102760"/>
                <a:gd name="connsiteY177" fmla="*/ 362199 h 2674168"/>
                <a:gd name="connsiteX178" fmla="*/ 4096647 w 4102760"/>
                <a:gd name="connsiteY178" fmla="*/ 666562 h 2674168"/>
                <a:gd name="connsiteX179" fmla="*/ 4080266 w 4102760"/>
                <a:gd name="connsiteY179" fmla="*/ 735176 h 2674168"/>
                <a:gd name="connsiteX180" fmla="*/ 4000341 w 4102760"/>
                <a:gd name="connsiteY180" fmla="*/ 716007 h 2674168"/>
                <a:gd name="connsiteX181" fmla="*/ 3895536 w 4102760"/>
                <a:gd name="connsiteY181" fmla="*/ 513907 h 2674168"/>
                <a:gd name="connsiteX182" fmla="*/ 3873797 w 4102760"/>
                <a:gd name="connsiteY182" fmla="*/ 720079 h 2674168"/>
                <a:gd name="connsiteX183" fmla="*/ 3924169 w 4102760"/>
                <a:gd name="connsiteY183" fmla="*/ 1151921 h 2674168"/>
                <a:gd name="connsiteX184" fmla="*/ 3854925 w 4102760"/>
                <a:gd name="connsiteY184" fmla="*/ 1229338 h 2674168"/>
                <a:gd name="connsiteX185" fmla="*/ 3785681 w 4102760"/>
                <a:gd name="connsiteY185" fmla="*/ 1168293 h 2674168"/>
                <a:gd name="connsiteX186" fmla="*/ 3742885 w 4102760"/>
                <a:gd name="connsiteY186" fmla="*/ 822671 h 2674168"/>
                <a:gd name="connsiteX187" fmla="*/ 3701625 w 4102760"/>
                <a:gd name="connsiteY187" fmla="*/ 1168293 h 2674168"/>
                <a:gd name="connsiteX188" fmla="*/ 3632074 w 4102760"/>
                <a:gd name="connsiteY188" fmla="*/ 1229338 h 2674168"/>
                <a:gd name="connsiteX189" fmla="*/ 3562830 w 4102760"/>
                <a:gd name="connsiteY189" fmla="*/ 1151921 h 2674168"/>
                <a:gd name="connsiteX190" fmla="*/ 3611632 w 4102760"/>
                <a:gd name="connsiteY190" fmla="*/ 720079 h 2674168"/>
                <a:gd name="connsiteX191" fmla="*/ 3588323 w 4102760"/>
                <a:gd name="connsiteY191" fmla="*/ 514854 h 2674168"/>
                <a:gd name="connsiteX192" fmla="*/ 3480379 w 4102760"/>
                <a:gd name="connsiteY192" fmla="*/ 726702 h 2674168"/>
                <a:gd name="connsiteX193" fmla="*/ 3409223 w 4102760"/>
                <a:gd name="connsiteY193" fmla="*/ 750602 h 2674168"/>
                <a:gd name="connsiteX194" fmla="*/ 3385300 w 4102760"/>
                <a:gd name="connsiteY194" fmla="*/ 680753 h 2674168"/>
                <a:gd name="connsiteX195" fmla="*/ 3541432 w 4102760"/>
                <a:gd name="connsiteY195" fmla="*/ 362858 h 2674168"/>
                <a:gd name="connsiteX196" fmla="*/ 3576993 w 4102760"/>
                <a:gd name="connsiteY196" fmla="*/ 340809 h 2674168"/>
                <a:gd name="connsiteX197" fmla="*/ 2732041 w 4102760"/>
                <a:gd name="connsiteY197" fmla="*/ 340809 h 2674168"/>
                <a:gd name="connsiteX198" fmla="*/ 3061914 w 4102760"/>
                <a:gd name="connsiteY198" fmla="*/ 340809 h 2674168"/>
                <a:gd name="connsiteX199" fmla="*/ 3097474 w 4102760"/>
                <a:gd name="connsiteY199" fmla="*/ 362199 h 2674168"/>
                <a:gd name="connsiteX200" fmla="*/ 3251695 w 4102760"/>
                <a:gd name="connsiteY200" fmla="*/ 666562 h 2674168"/>
                <a:gd name="connsiteX201" fmla="*/ 3235314 w 4102760"/>
                <a:gd name="connsiteY201" fmla="*/ 735176 h 2674168"/>
                <a:gd name="connsiteX202" fmla="*/ 3155388 w 4102760"/>
                <a:gd name="connsiteY202" fmla="*/ 716007 h 2674168"/>
                <a:gd name="connsiteX203" fmla="*/ 3050584 w 4102760"/>
                <a:gd name="connsiteY203" fmla="*/ 513907 h 2674168"/>
                <a:gd name="connsiteX204" fmla="*/ 3028845 w 4102760"/>
                <a:gd name="connsiteY204" fmla="*/ 720079 h 2674168"/>
                <a:gd name="connsiteX205" fmla="*/ 3079216 w 4102760"/>
                <a:gd name="connsiteY205" fmla="*/ 1151921 h 2674168"/>
                <a:gd name="connsiteX206" fmla="*/ 3009972 w 4102760"/>
                <a:gd name="connsiteY206" fmla="*/ 1229338 h 2674168"/>
                <a:gd name="connsiteX207" fmla="*/ 2940728 w 4102760"/>
                <a:gd name="connsiteY207" fmla="*/ 1168293 h 2674168"/>
                <a:gd name="connsiteX208" fmla="*/ 2897933 w 4102760"/>
                <a:gd name="connsiteY208" fmla="*/ 822671 h 2674168"/>
                <a:gd name="connsiteX209" fmla="*/ 2856673 w 4102760"/>
                <a:gd name="connsiteY209" fmla="*/ 1168293 h 2674168"/>
                <a:gd name="connsiteX210" fmla="*/ 2787122 w 4102760"/>
                <a:gd name="connsiteY210" fmla="*/ 1229338 h 2674168"/>
                <a:gd name="connsiteX211" fmla="*/ 2717878 w 4102760"/>
                <a:gd name="connsiteY211" fmla="*/ 1151921 h 2674168"/>
                <a:gd name="connsiteX212" fmla="*/ 2766680 w 4102760"/>
                <a:gd name="connsiteY212" fmla="*/ 720079 h 2674168"/>
                <a:gd name="connsiteX213" fmla="*/ 2743371 w 4102760"/>
                <a:gd name="connsiteY213" fmla="*/ 514854 h 2674168"/>
                <a:gd name="connsiteX214" fmla="*/ 2635427 w 4102760"/>
                <a:gd name="connsiteY214" fmla="*/ 726702 h 2674168"/>
                <a:gd name="connsiteX215" fmla="*/ 2564271 w 4102760"/>
                <a:gd name="connsiteY215" fmla="*/ 750602 h 2674168"/>
                <a:gd name="connsiteX216" fmla="*/ 2540348 w 4102760"/>
                <a:gd name="connsiteY216" fmla="*/ 680753 h 2674168"/>
                <a:gd name="connsiteX217" fmla="*/ 2696480 w 4102760"/>
                <a:gd name="connsiteY217" fmla="*/ 362858 h 2674168"/>
                <a:gd name="connsiteX218" fmla="*/ 2732041 w 4102760"/>
                <a:gd name="connsiteY218" fmla="*/ 340809 h 2674168"/>
                <a:gd name="connsiteX219" fmla="*/ 1887089 w 4102760"/>
                <a:gd name="connsiteY219" fmla="*/ 340809 h 2674168"/>
                <a:gd name="connsiteX220" fmla="*/ 2216962 w 4102760"/>
                <a:gd name="connsiteY220" fmla="*/ 340809 h 2674168"/>
                <a:gd name="connsiteX221" fmla="*/ 2252522 w 4102760"/>
                <a:gd name="connsiteY221" fmla="*/ 362199 h 2674168"/>
                <a:gd name="connsiteX222" fmla="*/ 2406743 w 4102760"/>
                <a:gd name="connsiteY222" fmla="*/ 666562 h 2674168"/>
                <a:gd name="connsiteX223" fmla="*/ 2390362 w 4102760"/>
                <a:gd name="connsiteY223" fmla="*/ 735176 h 2674168"/>
                <a:gd name="connsiteX224" fmla="*/ 2310436 w 4102760"/>
                <a:gd name="connsiteY224" fmla="*/ 716007 h 2674168"/>
                <a:gd name="connsiteX225" fmla="*/ 2205632 w 4102760"/>
                <a:gd name="connsiteY225" fmla="*/ 513907 h 2674168"/>
                <a:gd name="connsiteX226" fmla="*/ 2183893 w 4102760"/>
                <a:gd name="connsiteY226" fmla="*/ 720079 h 2674168"/>
                <a:gd name="connsiteX227" fmla="*/ 2234264 w 4102760"/>
                <a:gd name="connsiteY227" fmla="*/ 1151921 h 2674168"/>
                <a:gd name="connsiteX228" fmla="*/ 2165020 w 4102760"/>
                <a:gd name="connsiteY228" fmla="*/ 1229338 h 2674168"/>
                <a:gd name="connsiteX229" fmla="*/ 2095776 w 4102760"/>
                <a:gd name="connsiteY229" fmla="*/ 1168293 h 2674168"/>
                <a:gd name="connsiteX230" fmla="*/ 2052981 w 4102760"/>
                <a:gd name="connsiteY230" fmla="*/ 822671 h 2674168"/>
                <a:gd name="connsiteX231" fmla="*/ 2011721 w 4102760"/>
                <a:gd name="connsiteY231" fmla="*/ 1168293 h 2674168"/>
                <a:gd name="connsiteX232" fmla="*/ 1942170 w 4102760"/>
                <a:gd name="connsiteY232" fmla="*/ 1229338 h 2674168"/>
                <a:gd name="connsiteX233" fmla="*/ 1872926 w 4102760"/>
                <a:gd name="connsiteY233" fmla="*/ 1151921 h 2674168"/>
                <a:gd name="connsiteX234" fmla="*/ 1921728 w 4102760"/>
                <a:gd name="connsiteY234" fmla="*/ 720079 h 2674168"/>
                <a:gd name="connsiteX235" fmla="*/ 1898419 w 4102760"/>
                <a:gd name="connsiteY235" fmla="*/ 514854 h 2674168"/>
                <a:gd name="connsiteX236" fmla="*/ 1790475 w 4102760"/>
                <a:gd name="connsiteY236" fmla="*/ 726702 h 2674168"/>
                <a:gd name="connsiteX237" fmla="*/ 1719319 w 4102760"/>
                <a:gd name="connsiteY237" fmla="*/ 750602 h 2674168"/>
                <a:gd name="connsiteX238" fmla="*/ 1695396 w 4102760"/>
                <a:gd name="connsiteY238" fmla="*/ 680753 h 2674168"/>
                <a:gd name="connsiteX239" fmla="*/ 1851528 w 4102760"/>
                <a:gd name="connsiteY239" fmla="*/ 362858 h 2674168"/>
                <a:gd name="connsiteX240" fmla="*/ 1887089 w 4102760"/>
                <a:gd name="connsiteY240" fmla="*/ 340809 h 2674168"/>
                <a:gd name="connsiteX241" fmla="*/ 1042137 w 4102760"/>
                <a:gd name="connsiteY241" fmla="*/ 340809 h 2674168"/>
                <a:gd name="connsiteX242" fmla="*/ 1372010 w 4102760"/>
                <a:gd name="connsiteY242" fmla="*/ 340809 h 2674168"/>
                <a:gd name="connsiteX243" fmla="*/ 1407570 w 4102760"/>
                <a:gd name="connsiteY243" fmla="*/ 362199 h 2674168"/>
                <a:gd name="connsiteX244" fmla="*/ 1561791 w 4102760"/>
                <a:gd name="connsiteY244" fmla="*/ 666562 h 2674168"/>
                <a:gd name="connsiteX245" fmla="*/ 1545410 w 4102760"/>
                <a:gd name="connsiteY245" fmla="*/ 735176 h 2674168"/>
                <a:gd name="connsiteX246" fmla="*/ 1465484 w 4102760"/>
                <a:gd name="connsiteY246" fmla="*/ 716007 h 2674168"/>
                <a:gd name="connsiteX247" fmla="*/ 1360680 w 4102760"/>
                <a:gd name="connsiteY247" fmla="*/ 513907 h 2674168"/>
                <a:gd name="connsiteX248" fmla="*/ 1338941 w 4102760"/>
                <a:gd name="connsiteY248" fmla="*/ 720079 h 2674168"/>
                <a:gd name="connsiteX249" fmla="*/ 1389312 w 4102760"/>
                <a:gd name="connsiteY249" fmla="*/ 1151921 h 2674168"/>
                <a:gd name="connsiteX250" fmla="*/ 1320068 w 4102760"/>
                <a:gd name="connsiteY250" fmla="*/ 1229338 h 2674168"/>
                <a:gd name="connsiteX251" fmla="*/ 1250824 w 4102760"/>
                <a:gd name="connsiteY251" fmla="*/ 1168293 h 2674168"/>
                <a:gd name="connsiteX252" fmla="*/ 1208029 w 4102760"/>
                <a:gd name="connsiteY252" fmla="*/ 822671 h 2674168"/>
                <a:gd name="connsiteX253" fmla="*/ 1166769 w 4102760"/>
                <a:gd name="connsiteY253" fmla="*/ 1168293 h 2674168"/>
                <a:gd name="connsiteX254" fmla="*/ 1097218 w 4102760"/>
                <a:gd name="connsiteY254" fmla="*/ 1229338 h 2674168"/>
                <a:gd name="connsiteX255" fmla="*/ 1027974 w 4102760"/>
                <a:gd name="connsiteY255" fmla="*/ 1151921 h 2674168"/>
                <a:gd name="connsiteX256" fmla="*/ 1076776 w 4102760"/>
                <a:gd name="connsiteY256" fmla="*/ 720079 h 2674168"/>
                <a:gd name="connsiteX257" fmla="*/ 1053467 w 4102760"/>
                <a:gd name="connsiteY257" fmla="*/ 514854 h 2674168"/>
                <a:gd name="connsiteX258" fmla="*/ 945523 w 4102760"/>
                <a:gd name="connsiteY258" fmla="*/ 726702 h 2674168"/>
                <a:gd name="connsiteX259" fmla="*/ 874367 w 4102760"/>
                <a:gd name="connsiteY259" fmla="*/ 750602 h 2674168"/>
                <a:gd name="connsiteX260" fmla="*/ 850444 w 4102760"/>
                <a:gd name="connsiteY260" fmla="*/ 680753 h 2674168"/>
                <a:gd name="connsiteX261" fmla="*/ 1006576 w 4102760"/>
                <a:gd name="connsiteY261" fmla="*/ 362858 h 2674168"/>
                <a:gd name="connsiteX262" fmla="*/ 1042137 w 4102760"/>
                <a:gd name="connsiteY262" fmla="*/ 340809 h 2674168"/>
                <a:gd name="connsiteX263" fmla="*/ 197185 w 4102760"/>
                <a:gd name="connsiteY263" fmla="*/ 340809 h 2674168"/>
                <a:gd name="connsiteX264" fmla="*/ 527059 w 4102760"/>
                <a:gd name="connsiteY264" fmla="*/ 340809 h 2674168"/>
                <a:gd name="connsiteX265" fmla="*/ 562619 w 4102760"/>
                <a:gd name="connsiteY265" fmla="*/ 362199 h 2674168"/>
                <a:gd name="connsiteX266" fmla="*/ 716840 w 4102760"/>
                <a:gd name="connsiteY266" fmla="*/ 666562 h 2674168"/>
                <a:gd name="connsiteX267" fmla="*/ 700459 w 4102760"/>
                <a:gd name="connsiteY267" fmla="*/ 735176 h 2674168"/>
                <a:gd name="connsiteX268" fmla="*/ 620533 w 4102760"/>
                <a:gd name="connsiteY268" fmla="*/ 716007 h 2674168"/>
                <a:gd name="connsiteX269" fmla="*/ 515729 w 4102760"/>
                <a:gd name="connsiteY269" fmla="*/ 513907 h 2674168"/>
                <a:gd name="connsiteX270" fmla="*/ 493989 w 4102760"/>
                <a:gd name="connsiteY270" fmla="*/ 720079 h 2674168"/>
                <a:gd name="connsiteX271" fmla="*/ 544362 w 4102760"/>
                <a:gd name="connsiteY271" fmla="*/ 1151921 h 2674168"/>
                <a:gd name="connsiteX272" fmla="*/ 475118 w 4102760"/>
                <a:gd name="connsiteY272" fmla="*/ 1229338 h 2674168"/>
                <a:gd name="connsiteX273" fmla="*/ 405873 w 4102760"/>
                <a:gd name="connsiteY273" fmla="*/ 1168293 h 2674168"/>
                <a:gd name="connsiteX274" fmla="*/ 363078 w 4102760"/>
                <a:gd name="connsiteY274" fmla="*/ 822671 h 2674168"/>
                <a:gd name="connsiteX275" fmla="*/ 321818 w 4102760"/>
                <a:gd name="connsiteY275" fmla="*/ 1168293 h 2674168"/>
                <a:gd name="connsiteX276" fmla="*/ 252266 w 4102760"/>
                <a:gd name="connsiteY276" fmla="*/ 1229338 h 2674168"/>
                <a:gd name="connsiteX277" fmla="*/ 183023 w 4102760"/>
                <a:gd name="connsiteY277" fmla="*/ 1151921 h 2674168"/>
                <a:gd name="connsiteX278" fmla="*/ 231824 w 4102760"/>
                <a:gd name="connsiteY278" fmla="*/ 720079 h 2674168"/>
                <a:gd name="connsiteX279" fmla="*/ 208515 w 4102760"/>
                <a:gd name="connsiteY279" fmla="*/ 514854 h 2674168"/>
                <a:gd name="connsiteX280" fmla="*/ 100572 w 4102760"/>
                <a:gd name="connsiteY280" fmla="*/ 726702 h 2674168"/>
                <a:gd name="connsiteX281" fmla="*/ 29416 w 4102760"/>
                <a:gd name="connsiteY281" fmla="*/ 750602 h 2674168"/>
                <a:gd name="connsiteX282" fmla="*/ 5494 w 4102760"/>
                <a:gd name="connsiteY282" fmla="*/ 680753 h 2674168"/>
                <a:gd name="connsiteX283" fmla="*/ 161625 w 4102760"/>
                <a:gd name="connsiteY283" fmla="*/ 362858 h 2674168"/>
                <a:gd name="connsiteX284" fmla="*/ 197185 w 4102760"/>
                <a:gd name="connsiteY284" fmla="*/ 340809 h 2674168"/>
                <a:gd name="connsiteX285" fmla="*/ 3736246 w 4102760"/>
                <a:gd name="connsiteY285" fmla="*/ 105 h 2674168"/>
                <a:gd name="connsiteX286" fmla="*/ 3809427 w 4102760"/>
                <a:gd name="connsiteY286" fmla="*/ 17383 h 2674168"/>
                <a:gd name="connsiteX287" fmla="*/ 3864313 w 4102760"/>
                <a:gd name="connsiteY287" fmla="*/ 68624 h 2674168"/>
                <a:gd name="connsiteX288" fmla="*/ 3886389 w 4102760"/>
                <a:gd name="connsiteY288" fmla="*/ 140583 h 2674168"/>
                <a:gd name="connsiteX289" fmla="*/ 3869042 w 4102760"/>
                <a:gd name="connsiteY289" fmla="*/ 213499 h 2674168"/>
                <a:gd name="connsiteX290" fmla="*/ 3817626 w 4102760"/>
                <a:gd name="connsiteY290" fmla="*/ 268193 h 2674168"/>
                <a:gd name="connsiteX291" fmla="*/ 3745394 w 4102760"/>
                <a:gd name="connsiteY291" fmla="*/ 289868 h 2674168"/>
                <a:gd name="connsiteX292" fmla="*/ 3671901 w 4102760"/>
                <a:gd name="connsiteY292" fmla="*/ 272900 h 2674168"/>
                <a:gd name="connsiteX293" fmla="*/ 3617015 w 4102760"/>
                <a:gd name="connsiteY293" fmla="*/ 221362 h 2674168"/>
                <a:gd name="connsiteX294" fmla="*/ 3595251 w 4102760"/>
                <a:gd name="connsiteY294" fmla="*/ 149700 h 2674168"/>
                <a:gd name="connsiteX295" fmla="*/ 3612597 w 4102760"/>
                <a:gd name="connsiteY295" fmla="*/ 76474 h 2674168"/>
                <a:gd name="connsiteX296" fmla="*/ 3664014 w 4102760"/>
                <a:gd name="connsiteY296" fmla="*/ 21794 h 2674168"/>
                <a:gd name="connsiteX297" fmla="*/ 3736246 w 4102760"/>
                <a:gd name="connsiteY297" fmla="*/ 105 h 2674168"/>
                <a:gd name="connsiteX298" fmla="*/ 2891294 w 4102760"/>
                <a:gd name="connsiteY298" fmla="*/ 105 h 2674168"/>
                <a:gd name="connsiteX299" fmla="*/ 2964475 w 4102760"/>
                <a:gd name="connsiteY299" fmla="*/ 17383 h 2674168"/>
                <a:gd name="connsiteX300" fmla="*/ 3019360 w 4102760"/>
                <a:gd name="connsiteY300" fmla="*/ 68624 h 2674168"/>
                <a:gd name="connsiteX301" fmla="*/ 3041437 w 4102760"/>
                <a:gd name="connsiteY301" fmla="*/ 140583 h 2674168"/>
                <a:gd name="connsiteX302" fmla="*/ 3024090 w 4102760"/>
                <a:gd name="connsiteY302" fmla="*/ 213499 h 2674168"/>
                <a:gd name="connsiteX303" fmla="*/ 2972674 w 4102760"/>
                <a:gd name="connsiteY303" fmla="*/ 268193 h 2674168"/>
                <a:gd name="connsiteX304" fmla="*/ 2900441 w 4102760"/>
                <a:gd name="connsiteY304" fmla="*/ 289868 h 2674168"/>
                <a:gd name="connsiteX305" fmla="*/ 2826949 w 4102760"/>
                <a:gd name="connsiteY305" fmla="*/ 272900 h 2674168"/>
                <a:gd name="connsiteX306" fmla="*/ 2772063 w 4102760"/>
                <a:gd name="connsiteY306" fmla="*/ 221362 h 2674168"/>
                <a:gd name="connsiteX307" fmla="*/ 2750298 w 4102760"/>
                <a:gd name="connsiteY307" fmla="*/ 149700 h 2674168"/>
                <a:gd name="connsiteX308" fmla="*/ 2767645 w 4102760"/>
                <a:gd name="connsiteY308" fmla="*/ 76474 h 2674168"/>
                <a:gd name="connsiteX309" fmla="*/ 2819061 w 4102760"/>
                <a:gd name="connsiteY309" fmla="*/ 21794 h 2674168"/>
                <a:gd name="connsiteX310" fmla="*/ 2891294 w 4102760"/>
                <a:gd name="connsiteY310" fmla="*/ 105 h 2674168"/>
                <a:gd name="connsiteX311" fmla="*/ 2046342 w 4102760"/>
                <a:gd name="connsiteY311" fmla="*/ 105 h 2674168"/>
                <a:gd name="connsiteX312" fmla="*/ 2119523 w 4102760"/>
                <a:gd name="connsiteY312" fmla="*/ 17383 h 2674168"/>
                <a:gd name="connsiteX313" fmla="*/ 2174408 w 4102760"/>
                <a:gd name="connsiteY313" fmla="*/ 68624 h 2674168"/>
                <a:gd name="connsiteX314" fmla="*/ 2196485 w 4102760"/>
                <a:gd name="connsiteY314" fmla="*/ 140583 h 2674168"/>
                <a:gd name="connsiteX315" fmla="*/ 2179138 w 4102760"/>
                <a:gd name="connsiteY315" fmla="*/ 213499 h 2674168"/>
                <a:gd name="connsiteX316" fmla="*/ 2127722 w 4102760"/>
                <a:gd name="connsiteY316" fmla="*/ 268193 h 2674168"/>
                <a:gd name="connsiteX317" fmla="*/ 2055489 w 4102760"/>
                <a:gd name="connsiteY317" fmla="*/ 289868 h 2674168"/>
                <a:gd name="connsiteX318" fmla="*/ 1981997 w 4102760"/>
                <a:gd name="connsiteY318" fmla="*/ 272900 h 2674168"/>
                <a:gd name="connsiteX319" fmla="*/ 1927111 w 4102760"/>
                <a:gd name="connsiteY319" fmla="*/ 221362 h 2674168"/>
                <a:gd name="connsiteX320" fmla="*/ 1905346 w 4102760"/>
                <a:gd name="connsiteY320" fmla="*/ 149700 h 2674168"/>
                <a:gd name="connsiteX321" fmla="*/ 1922693 w 4102760"/>
                <a:gd name="connsiteY321" fmla="*/ 76474 h 2674168"/>
                <a:gd name="connsiteX322" fmla="*/ 1974109 w 4102760"/>
                <a:gd name="connsiteY322" fmla="*/ 21794 h 2674168"/>
                <a:gd name="connsiteX323" fmla="*/ 2046342 w 4102760"/>
                <a:gd name="connsiteY323" fmla="*/ 105 h 2674168"/>
                <a:gd name="connsiteX324" fmla="*/ 1201390 w 4102760"/>
                <a:gd name="connsiteY324" fmla="*/ 105 h 2674168"/>
                <a:gd name="connsiteX325" fmla="*/ 1274571 w 4102760"/>
                <a:gd name="connsiteY325" fmla="*/ 17383 h 2674168"/>
                <a:gd name="connsiteX326" fmla="*/ 1329456 w 4102760"/>
                <a:gd name="connsiteY326" fmla="*/ 68624 h 2674168"/>
                <a:gd name="connsiteX327" fmla="*/ 1351533 w 4102760"/>
                <a:gd name="connsiteY327" fmla="*/ 140583 h 2674168"/>
                <a:gd name="connsiteX328" fmla="*/ 1334186 w 4102760"/>
                <a:gd name="connsiteY328" fmla="*/ 213499 h 2674168"/>
                <a:gd name="connsiteX329" fmla="*/ 1282770 w 4102760"/>
                <a:gd name="connsiteY329" fmla="*/ 268193 h 2674168"/>
                <a:gd name="connsiteX330" fmla="*/ 1210537 w 4102760"/>
                <a:gd name="connsiteY330" fmla="*/ 289868 h 2674168"/>
                <a:gd name="connsiteX331" fmla="*/ 1137045 w 4102760"/>
                <a:gd name="connsiteY331" fmla="*/ 272900 h 2674168"/>
                <a:gd name="connsiteX332" fmla="*/ 1082159 w 4102760"/>
                <a:gd name="connsiteY332" fmla="*/ 221362 h 2674168"/>
                <a:gd name="connsiteX333" fmla="*/ 1060394 w 4102760"/>
                <a:gd name="connsiteY333" fmla="*/ 149700 h 2674168"/>
                <a:gd name="connsiteX334" fmla="*/ 1077741 w 4102760"/>
                <a:gd name="connsiteY334" fmla="*/ 76474 h 2674168"/>
                <a:gd name="connsiteX335" fmla="*/ 1129157 w 4102760"/>
                <a:gd name="connsiteY335" fmla="*/ 21794 h 2674168"/>
                <a:gd name="connsiteX336" fmla="*/ 1201390 w 4102760"/>
                <a:gd name="connsiteY336" fmla="*/ 105 h 2674168"/>
                <a:gd name="connsiteX337" fmla="*/ 356438 w 4102760"/>
                <a:gd name="connsiteY337" fmla="*/ 105 h 2674168"/>
                <a:gd name="connsiteX338" fmla="*/ 429620 w 4102760"/>
                <a:gd name="connsiteY338" fmla="*/ 17383 h 2674168"/>
                <a:gd name="connsiteX339" fmla="*/ 484505 w 4102760"/>
                <a:gd name="connsiteY339" fmla="*/ 68624 h 2674168"/>
                <a:gd name="connsiteX340" fmla="*/ 506581 w 4102760"/>
                <a:gd name="connsiteY340" fmla="*/ 140583 h 2674168"/>
                <a:gd name="connsiteX341" fmla="*/ 489236 w 4102760"/>
                <a:gd name="connsiteY341" fmla="*/ 213499 h 2674168"/>
                <a:gd name="connsiteX342" fmla="*/ 437819 w 4102760"/>
                <a:gd name="connsiteY342" fmla="*/ 268193 h 2674168"/>
                <a:gd name="connsiteX343" fmla="*/ 365587 w 4102760"/>
                <a:gd name="connsiteY343" fmla="*/ 289868 h 2674168"/>
                <a:gd name="connsiteX344" fmla="*/ 292094 w 4102760"/>
                <a:gd name="connsiteY344" fmla="*/ 272900 h 2674168"/>
                <a:gd name="connsiteX345" fmla="*/ 237207 w 4102760"/>
                <a:gd name="connsiteY345" fmla="*/ 221362 h 2674168"/>
                <a:gd name="connsiteX346" fmla="*/ 215443 w 4102760"/>
                <a:gd name="connsiteY346" fmla="*/ 149700 h 2674168"/>
                <a:gd name="connsiteX347" fmla="*/ 232789 w 4102760"/>
                <a:gd name="connsiteY347" fmla="*/ 76474 h 2674168"/>
                <a:gd name="connsiteX348" fmla="*/ 284206 w 4102760"/>
                <a:gd name="connsiteY348" fmla="*/ 21794 h 2674168"/>
                <a:gd name="connsiteX349" fmla="*/ 356438 w 4102760"/>
                <a:gd name="connsiteY349" fmla="*/ 105 h 267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4102760" h="2674168">
                  <a:moveTo>
                    <a:pt x="3576993" y="1785639"/>
                  </a:moveTo>
                  <a:lnTo>
                    <a:pt x="3906866" y="1785639"/>
                  </a:lnTo>
                  <a:cubicBezTo>
                    <a:pt x="3921643" y="1785639"/>
                    <a:pt x="3935806" y="1793825"/>
                    <a:pt x="3942427" y="1807030"/>
                  </a:cubicBezTo>
                  <a:lnTo>
                    <a:pt x="4096647" y="2111392"/>
                  </a:lnTo>
                  <a:cubicBezTo>
                    <a:pt x="4109240" y="2135333"/>
                    <a:pt x="4101698" y="2164292"/>
                    <a:pt x="4080266" y="2180006"/>
                  </a:cubicBezTo>
                  <a:cubicBezTo>
                    <a:pt x="4052896" y="2198887"/>
                    <a:pt x="4015766" y="2189755"/>
                    <a:pt x="4000341" y="2160837"/>
                  </a:cubicBezTo>
                  <a:lnTo>
                    <a:pt x="3895536" y="1958738"/>
                  </a:lnTo>
                  <a:lnTo>
                    <a:pt x="3873797" y="2164909"/>
                  </a:lnTo>
                  <a:lnTo>
                    <a:pt x="3924169" y="2596751"/>
                  </a:lnTo>
                  <a:cubicBezTo>
                    <a:pt x="3929220" y="2637969"/>
                    <a:pt x="3897106" y="2674168"/>
                    <a:pt x="3854925" y="2674168"/>
                  </a:cubicBezTo>
                  <a:cubicBezTo>
                    <a:pt x="3819364" y="2674168"/>
                    <a:pt x="3789776" y="2647718"/>
                    <a:pt x="3785681" y="2613123"/>
                  </a:cubicBezTo>
                  <a:lnTo>
                    <a:pt x="3742885" y="2267502"/>
                  </a:lnTo>
                  <a:lnTo>
                    <a:pt x="3701625" y="2613123"/>
                  </a:lnTo>
                  <a:cubicBezTo>
                    <a:pt x="3697223" y="2647718"/>
                    <a:pt x="3667635" y="2674168"/>
                    <a:pt x="3632074" y="2674168"/>
                  </a:cubicBezTo>
                  <a:cubicBezTo>
                    <a:pt x="3590848" y="2674168"/>
                    <a:pt x="3557813" y="2637969"/>
                    <a:pt x="3562830" y="2596751"/>
                  </a:cubicBezTo>
                  <a:lnTo>
                    <a:pt x="3611632" y="2164909"/>
                  </a:lnTo>
                  <a:lnTo>
                    <a:pt x="3588323" y="1959684"/>
                  </a:lnTo>
                  <a:lnTo>
                    <a:pt x="3480379" y="2171532"/>
                  </a:lnTo>
                  <a:cubicBezTo>
                    <a:pt x="3467137" y="2197324"/>
                    <a:pt x="3435672" y="2208020"/>
                    <a:pt x="3409223" y="2195432"/>
                  </a:cubicBezTo>
                  <a:cubicBezTo>
                    <a:pt x="3383730" y="2185683"/>
                    <a:pt x="3372093" y="2152651"/>
                    <a:pt x="3385300" y="2125584"/>
                  </a:cubicBezTo>
                  <a:lnTo>
                    <a:pt x="3541432" y="1807688"/>
                  </a:lnTo>
                  <a:cubicBezTo>
                    <a:pt x="3548053" y="1794442"/>
                    <a:pt x="3561874" y="1785639"/>
                    <a:pt x="3576993" y="1785639"/>
                  </a:cubicBezTo>
                  <a:close/>
                  <a:moveTo>
                    <a:pt x="2732041" y="1785639"/>
                  </a:moveTo>
                  <a:lnTo>
                    <a:pt x="3061914" y="1785639"/>
                  </a:lnTo>
                  <a:cubicBezTo>
                    <a:pt x="3076691" y="1785639"/>
                    <a:pt x="3090854" y="1793825"/>
                    <a:pt x="3097474" y="1807030"/>
                  </a:cubicBezTo>
                  <a:lnTo>
                    <a:pt x="3251695" y="2111392"/>
                  </a:lnTo>
                  <a:cubicBezTo>
                    <a:pt x="3264288" y="2135333"/>
                    <a:pt x="3256746" y="2164292"/>
                    <a:pt x="3235314" y="2180006"/>
                  </a:cubicBezTo>
                  <a:cubicBezTo>
                    <a:pt x="3207944" y="2198887"/>
                    <a:pt x="3170814" y="2189755"/>
                    <a:pt x="3155388" y="2160837"/>
                  </a:cubicBezTo>
                  <a:lnTo>
                    <a:pt x="3050584" y="1958738"/>
                  </a:lnTo>
                  <a:lnTo>
                    <a:pt x="3028845" y="2164909"/>
                  </a:lnTo>
                  <a:lnTo>
                    <a:pt x="3079216" y="2596751"/>
                  </a:lnTo>
                  <a:cubicBezTo>
                    <a:pt x="3084267" y="2637969"/>
                    <a:pt x="3052153" y="2674168"/>
                    <a:pt x="3009972" y="2674168"/>
                  </a:cubicBezTo>
                  <a:cubicBezTo>
                    <a:pt x="2974412" y="2674168"/>
                    <a:pt x="2944823" y="2647718"/>
                    <a:pt x="2940728" y="2613123"/>
                  </a:cubicBezTo>
                  <a:lnTo>
                    <a:pt x="2897933" y="2267502"/>
                  </a:lnTo>
                  <a:lnTo>
                    <a:pt x="2856673" y="2613123"/>
                  </a:lnTo>
                  <a:cubicBezTo>
                    <a:pt x="2852271" y="2647718"/>
                    <a:pt x="2822682" y="2674168"/>
                    <a:pt x="2787122" y="2674168"/>
                  </a:cubicBezTo>
                  <a:cubicBezTo>
                    <a:pt x="2745896" y="2674168"/>
                    <a:pt x="2712861" y="2637969"/>
                    <a:pt x="2717878" y="2596751"/>
                  </a:cubicBezTo>
                  <a:lnTo>
                    <a:pt x="2766680" y="2164909"/>
                  </a:lnTo>
                  <a:lnTo>
                    <a:pt x="2743371" y="1959684"/>
                  </a:lnTo>
                  <a:lnTo>
                    <a:pt x="2635427" y="2171532"/>
                  </a:lnTo>
                  <a:cubicBezTo>
                    <a:pt x="2622185" y="2197324"/>
                    <a:pt x="2590720" y="2208020"/>
                    <a:pt x="2564271" y="2195432"/>
                  </a:cubicBezTo>
                  <a:cubicBezTo>
                    <a:pt x="2538778" y="2185683"/>
                    <a:pt x="2527141" y="2152651"/>
                    <a:pt x="2540348" y="2125584"/>
                  </a:cubicBezTo>
                  <a:lnTo>
                    <a:pt x="2696480" y="1807688"/>
                  </a:lnTo>
                  <a:cubicBezTo>
                    <a:pt x="2703101" y="1794442"/>
                    <a:pt x="2716922" y="1785639"/>
                    <a:pt x="2732041" y="1785639"/>
                  </a:cubicBezTo>
                  <a:close/>
                  <a:moveTo>
                    <a:pt x="1887089" y="1785639"/>
                  </a:moveTo>
                  <a:lnTo>
                    <a:pt x="2216962" y="1785639"/>
                  </a:lnTo>
                  <a:cubicBezTo>
                    <a:pt x="2231739" y="1785639"/>
                    <a:pt x="2245902" y="1793825"/>
                    <a:pt x="2252522" y="1807030"/>
                  </a:cubicBezTo>
                  <a:lnTo>
                    <a:pt x="2406743" y="2111392"/>
                  </a:lnTo>
                  <a:cubicBezTo>
                    <a:pt x="2419336" y="2135333"/>
                    <a:pt x="2411794" y="2164292"/>
                    <a:pt x="2390362" y="2180006"/>
                  </a:cubicBezTo>
                  <a:cubicBezTo>
                    <a:pt x="2362992" y="2198887"/>
                    <a:pt x="2325862" y="2189755"/>
                    <a:pt x="2310436" y="2160837"/>
                  </a:cubicBezTo>
                  <a:lnTo>
                    <a:pt x="2205632" y="1958738"/>
                  </a:lnTo>
                  <a:lnTo>
                    <a:pt x="2183893" y="2164909"/>
                  </a:lnTo>
                  <a:lnTo>
                    <a:pt x="2234264" y="2596751"/>
                  </a:lnTo>
                  <a:cubicBezTo>
                    <a:pt x="2239315" y="2637969"/>
                    <a:pt x="2207202" y="2674168"/>
                    <a:pt x="2165020" y="2674168"/>
                  </a:cubicBezTo>
                  <a:cubicBezTo>
                    <a:pt x="2129460" y="2674168"/>
                    <a:pt x="2099872" y="2647718"/>
                    <a:pt x="2095776" y="2613123"/>
                  </a:cubicBezTo>
                  <a:lnTo>
                    <a:pt x="2052981" y="2267502"/>
                  </a:lnTo>
                  <a:lnTo>
                    <a:pt x="2011721" y="2613123"/>
                  </a:lnTo>
                  <a:cubicBezTo>
                    <a:pt x="2007319" y="2647718"/>
                    <a:pt x="1977730" y="2674168"/>
                    <a:pt x="1942170" y="2674168"/>
                  </a:cubicBezTo>
                  <a:cubicBezTo>
                    <a:pt x="1900944" y="2674168"/>
                    <a:pt x="1867909" y="2637969"/>
                    <a:pt x="1872926" y="2596751"/>
                  </a:cubicBezTo>
                  <a:lnTo>
                    <a:pt x="1921728" y="2164909"/>
                  </a:lnTo>
                  <a:lnTo>
                    <a:pt x="1898419" y="1959684"/>
                  </a:lnTo>
                  <a:lnTo>
                    <a:pt x="1790475" y="2171532"/>
                  </a:lnTo>
                  <a:cubicBezTo>
                    <a:pt x="1777233" y="2197324"/>
                    <a:pt x="1745768" y="2208020"/>
                    <a:pt x="1719319" y="2195432"/>
                  </a:cubicBezTo>
                  <a:cubicBezTo>
                    <a:pt x="1693826" y="2185683"/>
                    <a:pt x="1682189" y="2152651"/>
                    <a:pt x="1695396" y="2125584"/>
                  </a:cubicBezTo>
                  <a:lnTo>
                    <a:pt x="1851528" y="1807688"/>
                  </a:lnTo>
                  <a:cubicBezTo>
                    <a:pt x="1858149" y="1794442"/>
                    <a:pt x="1871970" y="1785639"/>
                    <a:pt x="1887089" y="1785639"/>
                  </a:cubicBezTo>
                  <a:close/>
                  <a:moveTo>
                    <a:pt x="1042137" y="1785639"/>
                  </a:moveTo>
                  <a:lnTo>
                    <a:pt x="1372010" y="1785639"/>
                  </a:lnTo>
                  <a:cubicBezTo>
                    <a:pt x="1386787" y="1785639"/>
                    <a:pt x="1400950" y="1793825"/>
                    <a:pt x="1407570" y="1807030"/>
                  </a:cubicBezTo>
                  <a:lnTo>
                    <a:pt x="1561791" y="2111392"/>
                  </a:lnTo>
                  <a:cubicBezTo>
                    <a:pt x="1574384" y="2135333"/>
                    <a:pt x="1566842" y="2164292"/>
                    <a:pt x="1545410" y="2180006"/>
                  </a:cubicBezTo>
                  <a:cubicBezTo>
                    <a:pt x="1518040" y="2198887"/>
                    <a:pt x="1480910" y="2189755"/>
                    <a:pt x="1465484" y="2160837"/>
                  </a:cubicBezTo>
                  <a:lnTo>
                    <a:pt x="1360680" y="1958738"/>
                  </a:lnTo>
                  <a:lnTo>
                    <a:pt x="1338941" y="2164909"/>
                  </a:lnTo>
                  <a:lnTo>
                    <a:pt x="1389312" y="2596751"/>
                  </a:lnTo>
                  <a:cubicBezTo>
                    <a:pt x="1394363" y="2637969"/>
                    <a:pt x="1362250" y="2674168"/>
                    <a:pt x="1320068" y="2674168"/>
                  </a:cubicBezTo>
                  <a:cubicBezTo>
                    <a:pt x="1284508" y="2674168"/>
                    <a:pt x="1254920" y="2647718"/>
                    <a:pt x="1250824" y="2613123"/>
                  </a:cubicBezTo>
                  <a:lnTo>
                    <a:pt x="1208029" y="2267502"/>
                  </a:lnTo>
                  <a:lnTo>
                    <a:pt x="1166769" y="2613123"/>
                  </a:lnTo>
                  <a:cubicBezTo>
                    <a:pt x="1162367" y="2647718"/>
                    <a:pt x="1132778" y="2674168"/>
                    <a:pt x="1097218" y="2674168"/>
                  </a:cubicBezTo>
                  <a:cubicBezTo>
                    <a:pt x="1055992" y="2674168"/>
                    <a:pt x="1022957" y="2637969"/>
                    <a:pt x="1027974" y="2596751"/>
                  </a:cubicBezTo>
                  <a:lnTo>
                    <a:pt x="1076776" y="2164909"/>
                  </a:lnTo>
                  <a:lnTo>
                    <a:pt x="1053467" y="1959684"/>
                  </a:lnTo>
                  <a:lnTo>
                    <a:pt x="945523" y="2171532"/>
                  </a:lnTo>
                  <a:cubicBezTo>
                    <a:pt x="932281" y="2197324"/>
                    <a:pt x="900816" y="2208020"/>
                    <a:pt x="874367" y="2195432"/>
                  </a:cubicBezTo>
                  <a:cubicBezTo>
                    <a:pt x="848874" y="2185683"/>
                    <a:pt x="837237" y="2152651"/>
                    <a:pt x="850444" y="2125584"/>
                  </a:cubicBezTo>
                  <a:lnTo>
                    <a:pt x="1006576" y="1807688"/>
                  </a:lnTo>
                  <a:cubicBezTo>
                    <a:pt x="1013197" y="1794442"/>
                    <a:pt x="1027018" y="1785639"/>
                    <a:pt x="1042137" y="1785639"/>
                  </a:cubicBezTo>
                  <a:close/>
                  <a:moveTo>
                    <a:pt x="197185" y="1785639"/>
                  </a:moveTo>
                  <a:lnTo>
                    <a:pt x="527059" y="1785639"/>
                  </a:lnTo>
                  <a:cubicBezTo>
                    <a:pt x="541835" y="1785639"/>
                    <a:pt x="555998" y="1793825"/>
                    <a:pt x="562619" y="1807030"/>
                  </a:cubicBezTo>
                  <a:lnTo>
                    <a:pt x="716840" y="2111392"/>
                  </a:lnTo>
                  <a:cubicBezTo>
                    <a:pt x="729433" y="2135333"/>
                    <a:pt x="721890" y="2164292"/>
                    <a:pt x="700459" y="2180006"/>
                  </a:cubicBezTo>
                  <a:cubicBezTo>
                    <a:pt x="673089" y="2198887"/>
                    <a:pt x="635958" y="2189755"/>
                    <a:pt x="620532" y="2160837"/>
                  </a:cubicBezTo>
                  <a:lnTo>
                    <a:pt x="515729" y="1958738"/>
                  </a:lnTo>
                  <a:lnTo>
                    <a:pt x="493989" y="2164909"/>
                  </a:lnTo>
                  <a:lnTo>
                    <a:pt x="544361" y="2596751"/>
                  </a:lnTo>
                  <a:cubicBezTo>
                    <a:pt x="549412" y="2637969"/>
                    <a:pt x="517298" y="2674168"/>
                    <a:pt x="475116" y="2674168"/>
                  </a:cubicBezTo>
                  <a:cubicBezTo>
                    <a:pt x="439556" y="2674168"/>
                    <a:pt x="409968" y="2647718"/>
                    <a:pt x="405873" y="2613123"/>
                  </a:cubicBezTo>
                  <a:lnTo>
                    <a:pt x="363077" y="2267502"/>
                  </a:lnTo>
                  <a:lnTo>
                    <a:pt x="321817" y="2613123"/>
                  </a:lnTo>
                  <a:cubicBezTo>
                    <a:pt x="317415" y="2647718"/>
                    <a:pt x="287826" y="2674168"/>
                    <a:pt x="252266" y="2674168"/>
                  </a:cubicBezTo>
                  <a:cubicBezTo>
                    <a:pt x="211041" y="2674168"/>
                    <a:pt x="178005" y="2637969"/>
                    <a:pt x="183022" y="2596751"/>
                  </a:cubicBezTo>
                  <a:lnTo>
                    <a:pt x="231824" y="2164909"/>
                  </a:lnTo>
                  <a:lnTo>
                    <a:pt x="208515" y="1959684"/>
                  </a:lnTo>
                  <a:lnTo>
                    <a:pt x="100572" y="2171532"/>
                  </a:lnTo>
                  <a:cubicBezTo>
                    <a:pt x="87329" y="2197324"/>
                    <a:pt x="55864" y="2208020"/>
                    <a:pt x="29416" y="2195432"/>
                  </a:cubicBezTo>
                  <a:cubicBezTo>
                    <a:pt x="3923" y="2185683"/>
                    <a:pt x="-7715" y="2152651"/>
                    <a:pt x="5492" y="2125584"/>
                  </a:cubicBezTo>
                  <a:lnTo>
                    <a:pt x="161625" y="1807688"/>
                  </a:lnTo>
                  <a:cubicBezTo>
                    <a:pt x="168245" y="1794442"/>
                    <a:pt x="182067" y="1785639"/>
                    <a:pt x="197185" y="1785639"/>
                  </a:cubicBezTo>
                  <a:close/>
                  <a:moveTo>
                    <a:pt x="3736246" y="1444935"/>
                  </a:moveTo>
                  <a:cubicBezTo>
                    <a:pt x="3763066" y="1443991"/>
                    <a:pt x="3785765" y="1449332"/>
                    <a:pt x="3809427" y="1462213"/>
                  </a:cubicBezTo>
                  <a:cubicBezTo>
                    <a:pt x="3833089" y="1474784"/>
                    <a:pt x="3850124" y="1490821"/>
                    <a:pt x="3864313" y="1513454"/>
                  </a:cubicBezTo>
                  <a:cubicBezTo>
                    <a:pt x="3878190" y="1536074"/>
                    <a:pt x="3885454" y="1558706"/>
                    <a:pt x="3886389" y="1585413"/>
                  </a:cubicBezTo>
                  <a:cubicBezTo>
                    <a:pt x="3887026" y="1611822"/>
                    <a:pt x="3881659" y="1634765"/>
                    <a:pt x="3869042" y="1658329"/>
                  </a:cubicBezTo>
                  <a:cubicBezTo>
                    <a:pt x="3856425" y="1681906"/>
                    <a:pt x="3840339" y="1698874"/>
                    <a:pt x="3817626" y="1713023"/>
                  </a:cubicBezTo>
                  <a:cubicBezTo>
                    <a:pt x="3794601" y="1726848"/>
                    <a:pt x="3772213" y="1733754"/>
                    <a:pt x="3745394" y="1734698"/>
                  </a:cubicBezTo>
                  <a:cubicBezTo>
                    <a:pt x="3718588" y="1735332"/>
                    <a:pt x="3695238" y="1730301"/>
                    <a:pt x="3671901" y="1717730"/>
                  </a:cubicBezTo>
                  <a:cubicBezTo>
                    <a:pt x="3648239" y="1705159"/>
                    <a:pt x="3631204" y="1688812"/>
                    <a:pt x="3617015" y="1666193"/>
                  </a:cubicBezTo>
                  <a:cubicBezTo>
                    <a:pt x="3602813" y="1643249"/>
                    <a:pt x="3596199" y="1621250"/>
                    <a:pt x="3595251" y="1594531"/>
                  </a:cubicBezTo>
                  <a:cubicBezTo>
                    <a:pt x="3594302" y="1567824"/>
                    <a:pt x="3599980" y="1544881"/>
                    <a:pt x="3612597" y="1521304"/>
                  </a:cubicBezTo>
                  <a:cubicBezTo>
                    <a:pt x="3625214" y="1497727"/>
                    <a:pt x="3641300" y="1480759"/>
                    <a:pt x="3664014" y="1466624"/>
                  </a:cubicBezTo>
                  <a:cubicBezTo>
                    <a:pt x="3686727" y="1452475"/>
                    <a:pt x="3709440" y="1445879"/>
                    <a:pt x="3736246" y="1444935"/>
                  </a:cubicBezTo>
                  <a:close/>
                  <a:moveTo>
                    <a:pt x="2891294" y="1444935"/>
                  </a:moveTo>
                  <a:cubicBezTo>
                    <a:pt x="2918113" y="1443991"/>
                    <a:pt x="2940813" y="1449332"/>
                    <a:pt x="2964475" y="1462213"/>
                  </a:cubicBezTo>
                  <a:cubicBezTo>
                    <a:pt x="2988136" y="1474784"/>
                    <a:pt x="3005171" y="1490821"/>
                    <a:pt x="3019360" y="1513454"/>
                  </a:cubicBezTo>
                  <a:cubicBezTo>
                    <a:pt x="3033238" y="1536074"/>
                    <a:pt x="3040501" y="1558706"/>
                    <a:pt x="3041437" y="1585413"/>
                  </a:cubicBezTo>
                  <a:cubicBezTo>
                    <a:pt x="3042074" y="1611822"/>
                    <a:pt x="3036707" y="1634765"/>
                    <a:pt x="3024090" y="1658329"/>
                  </a:cubicBezTo>
                  <a:cubicBezTo>
                    <a:pt x="3011473" y="1681906"/>
                    <a:pt x="2995387" y="1698874"/>
                    <a:pt x="2972674" y="1713023"/>
                  </a:cubicBezTo>
                  <a:cubicBezTo>
                    <a:pt x="2949649" y="1726848"/>
                    <a:pt x="2927261" y="1733754"/>
                    <a:pt x="2900441" y="1734698"/>
                  </a:cubicBezTo>
                  <a:cubicBezTo>
                    <a:pt x="2873635" y="1735332"/>
                    <a:pt x="2850285" y="1730301"/>
                    <a:pt x="2826949" y="1717730"/>
                  </a:cubicBezTo>
                  <a:cubicBezTo>
                    <a:pt x="2803287" y="1705159"/>
                    <a:pt x="2786252" y="1688812"/>
                    <a:pt x="2772063" y="1666193"/>
                  </a:cubicBezTo>
                  <a:cubicBezTo>
                    <a:pt x="2757860" y="1643249"/>
                    <a:pt x="2751247" y="1621250"/>
                    <a:pt x="2750298" y="1594531"/>
                  </a:cubicBezTo>
                  <a:cubicBezTo>
                    <a:pt x="2749350" y="1567824"/>
                    <a:pt x="2755028" y="1544881"/>
                    <a:pt x="2767645" y="1521304"/>
                  </a:cubicBezTo>
                  <a:cubicBezTo>
                    <a:pt x="2780262" y="1497727"/>
                    <a:pt x="2796348" y="1480759"/>
                    <a:pt x="2819061" y="1466624"/>
                  </a:cubicBezTo>
                  <a:cubicBezTo>
                    <a:pt x="2841775" y="1452475"/>
                    <a:pt x="2864488" y="1445879"/>
                    <a:pt x="2891294" y="1444935"/>
                  </a:cubicBezTo>
                  <a:close/>
                  <a:moveTo>
                    <a:pt x="2046342" y="1444935"/>
                  </a:moveTo>
                  <a:cubicBezTo>
                    <a:pt x="2073161" y="1443991"/>
                    <a:pt x="2095861" y="1449332"/>
                    <a:pt x="2119523" y="1462213"/>
                  </a:cubicBezTo>
                  <a:cubicBezTo>
                    <a:pt x="2143185" y="1474784"/>
                    <a:pt x="2160219" y="1490821"/>
                    <a:pt x="2174408" y="1513454"/>
                  </a:cubicBezTo>
                  <a:cubicBezTo>
                    <a:pt x="2188286" y="1536074"/>
                    <a:pt x="2195550" y="1558706"/>
                    <a:pt x="2196485" y="1585413"/>
                  </a:cubicBezTo>
                  <a:cubicBezTo>
                    <a:pt x="2197122" y="1611822"/>
                    <a:pt x="2191755" y="1634765"/>
                    <a:pt x="2179138" y="1658329"/>
                  </a:cubicBezTo>
                  <a:cubicBezTo>
                    <a:pt x="2166521" y="1681906"/>
                    <a:pt x="2150435" y="1698874"/>
                    <a:pt x="2127722" y="1713023"/>
                  </a:cubicBezTo>
                  <a:cubicBezTo>
                    <a:pt x="2104697" y="1726848"/>
                    <a:pt x="2082309" y="1733754"/>
                    <a:pt x="2055489" y="1734698"/>
                  </a:cubicBezTo>
                  <a:cubicBezTo>
                    <a:pt x="2028683" y="1735332"/>
                    <a:pt x="2005333" y="1730301"/>
                    <a:pt x="1981997" y="1717730"/>
                  </a:cubicBezTo>
                  <a:cubicBezTo>
                    <a:pt x="1958335" y="1705159"/>
                    <a:pt x="1941300" y="1688812"/>
                    <a:pt x="1927111" y="1666193"/>
                  </a:cubicBezTo>
                  <a:cubicBezTo>
                    <a:pt x="1912908" y="1643249"/>
                    <a:pt x="1906295" y="1621250"/>
                    <a:pt x="1905346" y="1594531"/>
                  </a:cubicBezTo>
                  <a:cubicBezTo>
                    <a:pt x="1904398" y="1567824"/>
                    <a:pt x="1910076" y="1544881"/>
                    <a:pt x="1922693" y="1521304"/>
                  </a:cubicBezTo>
                  <a:cubicBezTo>
                    <a:pt x="1935310" y="1497727"/>
                    <a:pt x="1951396" y="1480759"/>
                    <a:pt x="1974109" y="1466624"/>
                  </a:cubicBezTo>
                  <a:cubicBezTo>
                    <a:pt x="1996823" y="1452475"/>
                    <a:pt x="2019536" y="1445879"/>
                    <a:pt x="2046342" y="1444935"/>
                  </a:cubicBezTo>
                  <a:close/>
                  <a:moveTo>
                    <a:pt x="1201390" y="1444935"/>
                  </a:moveTo>
                  <a:cubicBezTo>
                    <a:pt x="1228209" y="1443991"/>
                    <a:pt x="1250909" y="1449332"/>
                    <a:pt x="1274571" y="1462213"/>
                  </a:cubicBezTo>
                  <a:cubicBezTo>
                    <a:pt x="1298233" y="1474784"/>
                    <a:pt x="1315267" y="1490821"/>
                    <a:pt x="1329456" y="1513454"/>
                  </a:cubicBezTo>
                  <a:cubicBezTo>
                    <a:pt x="1343334" y="1536074"/>
                    <a:pt x="1350598" y="1558706"/>
                    <a:pt x="1351533" y="1585413"/>
                  </a:cubicBezTo>
                  <a:cubicBezTo>
                    <a:pt x="1352170" y="1611822"/>
                    <a:pt x="1346803" y="1634765"/>
                    <a:pt x="1334186" y="1658329"/>
                  </a:cubicBezTo>
                  <a:cubicBezTo>
                    <a:pt x="1321569" y="1681906"/>
                    <a:pt x="1305483" y="1698874"/>
                    <a:pt x="1282770" y="1713023"/>
                  </a:cubicBezTo>
                  <a:cubicBezTo>
                    <a:pt x="1259745" y="1726848"/>
                    <a:pt x="1237357" y="1733754"/>
                    <a:pt x="1210537" y="1734698"/>
                  </a:cubicBezTo>
                  <a:cubicBezTo>
                    <a:pt x="1183731" y="1735332"/>
                    <a:pt x="1160381" y="1730301"/>
                    <a:pt x="1137045" y="1717730"/>
                  </a:cubicBezTo>
                  <a:cubicBezTo>
                    <a:pt x="1113383" y="1705159"/>
                    <a:pt x="1096348" y="1688812"/>
                    <a:pt x="1082159" y="1666193"/>
                  </a:cubicBezTo>
                  <a:cubicBezTo>
                    <a:pt x="1067956" y="1643249"/>
                    <a:pt x="1061343" y="1621250"/>
                    <a:pt x="1060394" y="1594531"/>
                  </a:cubicBezTo>
                  <a:cubicBezTo>
                    <a:pt x="1059446" y="1567824"/>
                    <a:pt x="1065124" y="1544881"/>
                    <a:pt x="1077741" y="1521304"/>
                  </a:cubicBezTo>
                  <a:cubicBezTo>
                    <a:pt x="1090358" y="1497727"/>
                    <a:pt x="1106444" y="1480759"/>
                    <a:pt x="1129157" y="1466624"/>
                  </a:cubicBezTo>
                  <a:cubicBezTo>
                    <a:pt x="1151871" y="1452475"/>
                    <a:pt x="1174584" y="1445879"/>
                    <a:pt x="1201390" y="1444935"/>
                  </a:cubicBezTo>
                  <a:close/>
                  <a:moveTo>
                    <a:pt x="356438" y="1444935"/>
                  </a:moveTo>
                  <a:cubicBezTo>
                    <a:pt x="383257" y="1443991"/>
                    <a:pt x="405957" y="1449332"/>
                    <a:pt x="429620" y="1462213"/>
                  </a:cubicBezTo>
                  <a:cubicBezTo>
                    <a:pt x="453281" y="1474784"/>
                    <a:pt x="470315" y="1490821"/>
                    <a:pt x="484505" y="1513454"/>
                  </a:cubicBezTo>
                  <a:cubicBezTo>
                    <a:pt x="498382" y="1536074"/>
                    <a:pt x="505646" y="1558706"/>
                    <a:pt x="506581" y="1585413"/>
                  </a:cubicBezTo>
                  <a:cubicBezTo>
                    <a:pt x="507219" y="1611822"/>
                    <a:pt x="501852" y="1634765"/>
                    <a:pt x="489234" y="1658329"/>
                  </a:cubicBezTo>
                  <a:cubicBezTo>
                    <a:pt x="476617" y="1681906"/>
                    <a:pt x="460531" y="1698874"/>
                    <a:pt x="437819" y="1713023"/>
                  </a:cubicBezTo>
                  <a:cubicBezTo>
                    <a:pt x="414794" y="1726848"/>
                    <a:pt x="392405" y="1733754"/>
                    <a:pt x="365585" y="1734698"/>
                  </a:cubicBezTo>
                  <a:cubicBezTo>
                    <a:pt x="338780" y="1735332"/>
                    <a:pt x="315430" y="1730301"/>
                    <a:pt x="292093" y="1717730"/>
                  </a:cubicBezTo>
                  <a:cubicBezTo>
                    <a:pt x="268431" y="1705159"/>
                    <a:pt x="251397" y="1688812"/>
                    <a:pt x="237207" y="1666193"/>
                  </a:cubicBezTo>
                  <a:cubicBezTo>
                    <a:pt x="223005" y="1643249"/>
                    <a:pt x="216392" y="1621250"/>
                    <a:pt x="215442" y="1594531"/>
                  </a:cubicBezTo>
                  <a:cubicBezTo>
                    <a:pt x="214494" y="1567824"/>
                    <a:pt x="220173" y="1544881"/>
                    <a:pt x="232789" y="1521304"/>
                  </a:cubicBezTo>
                  <a:cubicBezTo>
                    <a:pt x="245406" y="1497727"/>
                    <a:pt x="261492" y="1480759"/>
                    <a:pt x="284206" y="1466624"/>
                  </a:cubicBezTo>
                  <a:cubicBezTo>
                    <a:pt x="306919" y="1452475"/>
                    <a:pt x="329632" y="1445879"/>
                    <a:pt x="356438" y="1444935"/>
                  </a:cubicBezTo>
                  <a:close/>
                  <a:moveTo>
                    <a:pt x="3576993" y="340809"/>
                  </a:moveTo>
                  <a:lnTo>
                    <a:pt x="3906866" y="340809"/>
                  </a:lnTo>
                  <a:cubicBezTo>
                    <a:pt x="3921643" y="340809"/>
                    <a:pt x="3935806" y="348995"/>
                    <a:pt x="3942427" y="362199"/>
                  </a:cubicBezTo>
                  <a:lnTo>
                    <a:pt x="4096647" y="666562"/>
                  </a:lnTo>
                  <a:cubicBezTo>
                    <a:pt x="4109240" y="690503"/>
                    <a:pt x="4101698" y="719462"/>
                    <a:pt x="4080266" y="735176"/>
                  </a:cubicBezTo>
                  <a:cubicBezTo>
                    <a:pt x="4052896" y="754057"/>
                    <a:pt x="4015766" y="744925"/>
                    <a:pt x="4000341" y="716007"/>
                  </a:cubicBezTo>
                  <a:lnTo>
                    <a:pt x="3895536" y="513907"/>
                  </a:lnTo>
                  <a:lnTo>
                    <a:pt x="3873797" y="720079"/>
                  </a:lnTo>
                  <a:lnTo>
                    <a:pt x="3924169" y="1151921"/>
                  </a:lnTo>
                  <a:cubicBezTo>
                    <a:pt x="3929220" y="1193139"/>
                    <a:pt x="3897106" y="1229338"/>
                    <a:pt x="3854925" y="1229338"/>
                  </a:cubicBezTo>
                  <a:cubicBezTo>
                    <a:pt x="3819364" y="1229338"/>
                    <a:pt x="3789776" y="1202888"/>
                    <a:pt x="3785681" y="1168293"/>
                  </a:cubicBezTo>
                  <a:lnTo>
                    <a:pt x="3742885" y="822671"/>
                  </a:lnTo>
                  <a:lnTo>
                    <a:pt x="3701625" y="1168293"/>
                  </a:lnTo>
                  <a:cubicBezTo>
                    <a:pt x="3697223" y="1202888"/>
                    <a:pt x="3667635" y="1229338"/>
                    <a:pt x="3632074" y="1229338"/>
                  </a:cubicBezTo>
                  <a:cubicBezTo>
                    <a:pt x="3590848" y="1229338"/>
                    <a:pt x="3557813" y="1193139"/>
                    <a:pt x="3562830" y="1151921"/>
                  </a:cubicBezTo>
                  <a:lnTo>
                    <a:pt x="3611632" y="720079"/>
                  </a:lnTo>
                  <a:lnTo>
                    <a:pt x="3588323" y="514854"/>
                  </a:lnTo>
                  <a:lnTo>
                    <a:pt x="3480379" y="726702"/>
                  </a:lnTo>
                  <a:cubicBezTo>
                    <a:pt x="3467137" y="752494"/>
                    <a:pt x="3435672" y="763189"/>
                    <a:pt x="3409223" y="750602"/>
                  </a:cubicBezTo>
                  <a:cubicBezTo>
                    <a:pt x="3383730" y="740853"/>
                    <a:pt x="3372093" y="707821"/>
                    <a:pt x="3385300" y="680753"/>
                  </a:cubicBezTo>
                  <a:lnTo>
                    <a:pt x="3541432" y="362858"/>
                  </a:lnTo>
                  <a:cubicBezTo>
                    <a:pt x="3548053" y="349612"/>
                    <a:pt x="3561874" y="340809"/>
                    <a:pt x="3576993" y="340809"/>
                  </a:cubicBezTo>
                  <a:close/>
                  <a:moveTo>
                    <a:pt x="2732041" y="340809"/>
                  </a:moveTo>
                  <a:lnTo>
                    <a:pt x="3061914" y="340809"/>
                  </a:lnTo>
                  <a:cubicBezTo>
                    <a:pt x="3076691" y="340809"/>
                    <a:pt x="3090854" y="348995"/>
                    <a:pt x="3097474" y="362199"/>
                  </a:cubicBezTo>
                  <a:lnTo>
                    <a:pt x="3251695" y="666562"/>
                  </a:lnTo>
                  <a:cubicBezTo>
                    <a:pt x="3264288" y="690503"/>
                    <a:pt x="3256746" y="719462"/>
                    <a:pt x="3235314" y="735176"/>
                  </a:cubicBezTo>
                  <a:cubicBezTo>
                    <a:pt x="3207944" y="754057"/>
                    <a:pt x="3170814" y="744925"/>
                    <a:pt x="3155388" y="716007"/>
                  </a:cubicBezTo>
                  <a:lnTo>
                    <a:pt x="3050584" y="513907"/>
                  </a:lnTo>
                  <a:lnTo>
                    <a:pt x="3028845" y="720079"/>
                  </a:lnTo>
                  <a:lnTo>
                    <a:pt x="3079216" y="1151921"/>
                  </a:lnTo>
                  <a:cubicBezTo>
                    <a:pt x="3084267" y="1193139"/>
                    <a:pt x="3052153" y="1229338"/>
                    <a:pt x="3009972" y="1229338"/>
                  </a:cubicBezTo>
                  <a:cubicBezTo>
                    <a:pt x="2974412" y="1229338"/>
                    <a:pt x="2944823" y="1202888"/>
                    <a:pt x="2940728" y="1168293"/>
                  </a:cubicBezTo>
                  <a:lnTo>
                    <a:pt x="2897933" y="822671"/>
                  </a:lnTo>
                  <a:lnTo>
                    <a:pt x="2856673" y="1168293"/>
                  </a:lnTo>
                  <a:cubicBezTo>
                    <a:pt x="2852271" y="1202888"/>
                    <a:pt x="2822682" y="1229338"/>
                    <a:pt x="2787122" y="1229338"/>
                  </a:cubicBezTo>
                  <a:cubicBezTo>
                    <a:pt x="2745896" y="1229338"/>
                    <a:pt x="2712861" y="1193139"/>
                    <a:pt x="2717878" y="1151921"/>
                  </a:cubicBezTo>
                  <a:lnTo>
                    <a:pt x="2766680" y="720079"/>
                  </a:lnTo>
                  <a:lnTo>
                    <a:pt x="2743371" y="514854"/>
                  </a:lnTo>
                  <a:lnTo>
                    <a:pt x="2635427" y="726702"/>
                  </a:lnTo>
                  <a:cubicBezTo>
                    <a:pt x="2622185" y="752494"/>
                    <a:pt x="2590720" y="763189"/>
                    <a:pt x="2564271" y="750602"/>
                  </a:cubicBezTo>
                  <a:cubicBezTo>
                    <a:pt x="2538778" y="740853"/>
                    <a:pt x="2527141" y="707821"/>
                    <a:pt x="2540348" y="680753"/>
                  </a:cubicBezTo>
                  <a:lnTo>
                    <a:pt x="2696480" y="362858"/>
                  </a:lnTo>
                  <a:cubicBezTo>
                    <a:pt x="2703101" y="349612"/>
                    <a:pt x="2716922" y="340809"/>
                    <a:pt x="2732041" y="340809"/>
                  </a:cubicBezTo>
                  <a:close/>
                  <a:moveTo>
                    <a:pt x="1887089" y="340809"/>
                  </a:moveTo>
                  <a:lnTo>
                    <a:pt x="2216962" y="340809"/>
                  </a:lnTo>
                  <a:cubicBezTo>
                    <a:pt x="2231739" y="340809"/>
                    <a:pt x="2245902" y="348995"/>
                    <a:pt x="2252522" y="362199"/>
                  </a:cubicBezTo>
                  <a:lnTo>
                    <a:pt x="2406743" y="666562"/>
                  </a:lnTo>
                  <a:cubicBezTo>
                    <a:pt x="2419336" y="690503"/>
                    <a:pt x="2411794" y="719462"/>
                    <a:pt x="2390362" y="735176"/>
                  </a:cubicBezTo>
                  <a:cubicBezTo>
                    <a:pt x="2362992" y="754057"/>
                    <a:pt x="2325862" y="744925"/>
                    <a:pt x="2310436" y="716007"/>
                  </a:cubicBezTo>
                  <a:lnTo>
                    <a:pt x="2205632" y="513907"/>
                  </a:lnTo>
                  <a:lnTo>
                    <a:pt x="2183893" y="720079"/>
                  </a:lnTo>
                  <a:lnTo>
                    <a:pt x="2234264" y="1151921"/>
                  </a:lnTo>
                  <a:cubicBezTo>
                    <a:pt x="2239315" y="1193139"/>
                    <a:pt x="2207202" y="1229338"/>
                    <a:pt x="2165020" y="1229338"/>
                  </a:cubicBezTo>
                  <a:cubicBezTo>
                    <a:pt x="2129460" y="1229338"/>
                    <a:pt x="2099872" y="1202888"/>
                    <a:pt x="2095776" y="1168293"/>
                  </a:cubicBezTo>
                  <a:lnTo>
                    <a:pt x="2052981" y="822671"/>
                  </a:lnTo>
                  <a:lnTo>
                    <a:pt x="2011721" y="1168293"/>
                  </a:lnTo>
                  <a:cubicBezTo>
                    <a:pt x="2007319" y="1202888"/>
                    <a:pt x="1977730" y="1229338"/>
                    <a:pt x="1942170" y="1229338"/>
                  </a:cubicBezTo>
                  <a:cubicBezTo>
                    <a:pt x="1900944" y="1229338"/>
                    <a:pt x="1867909" y="1193139"/>
                    <a:pt x="1872926" y="1151921"/>
                  </a:cubicBezTo>
                  <a:lnTo>
                    <a:pt x="1921728" y="720079"/>
                  </a:lnTo>
                  <a:lnTo>
                    <a:pt x="1898419" y="514854"/>
                  </a:lnTo>
                  <a:lnTo>
                    <a:pt x="1790475" y="726702"/>
                  </a:lnTo>
                  <a:cubicBezTo>
                    <a:pt x="1777233" y="752494"/>
                    <a:pt x="1745768" y="763189"/>
                    <a:pt x="1719319" y="750602"/>
                  </a:cubicBezTo>
                  <a:cubicBezTo>
                    <a:pt x="1693826" y="740853"/>
                    <a:pt x="1682189" y="707821"/>
                    <a:pt x="1695396" y="680753"/>
                  </a:cubicBezTo>
                  <a:lnTo>
                    <a:pt x="1851528" y="362858"/>
                  </a:lnTo>
                  <a:cubicBezTo>
                    <a:pt x="1858149" y="349612"/>
                    <a:pt x="1871970" y="340809"/>
                    <a:pt x="1887089" y="340809"/>
                  </a:cubicBezTo>
                  <a:close/>
                  <a:moveTo>
                    <a:pt x="1042137" y="340809"/>
                  </a:moveTo>
                  <a:lnTo>
                    <a:pt x="1372010" y="340809"/>
                  </a:lnTo>
                  <a:cubicBezTo>
                    <a:pt x="1386787" y="340809"/>
                    <a:pt x="1400950" y="348995"/>
                    <a:pt x="1407570" y="362199"/>
                  </a:cubicBezTo>
                  <a:lnTo>
                    <a:pt x="1561791" y="666562"/>
                  </a:lnTo>
                  <a:cubicBezTo>
                    <a:pt x="1574384" y="690503"/>
                    <a:pt x="1566842" y="719462"/>
                    <a:pt x="1545410" y="735176"/>
                  </a:cubicBezTo>
                  <a:cubicBezTo>
                    <a:pt x="1518040" y="754057"/>
                    <a:pt x="1480910" y="744925"/>
                    <a:pt x="1465484" y="716007"/>
                  </a:cubicBezTo>
                  <a:lnTo>
                    <a:pt x="1360680" y="513907"/>
                  </a:lnTo>
                  <a:lnTo>
                    <a:pt x="1338941" y="720079"/>
                  </a:lnTo>
                  <a:lnTo>
                    <a:pt x="1389312" y="1151921"/>
                  </a:lnTo>
                  <a:cubicBezTo>
                    <a:pt x="1394363" y="1193139"/>
                    <a:pt x="1362250" y="1229338"/>
                    <a:pt x="1320068" y="1229338"/>
                  </a:cubicBezTo>
                  <a:cubicBezTo>
                    <a:pt x="1284508" y="1229338"/>
                    <a:pt x="1254920" y="1202888"/>
                    <a:pt x="1250824" y="1168293"/>
                  </a:cubicBezTo>
                  <a:lnTo>
                    <a:pt x="1208029" y="822671"/>
                  </a:lnTo>
                  <a:lnTo>
                    <a:pt x="1166769" y="1168293"/>
                  </a:lnTo>
                  <a:cubicBezTo>
                    <a:pt x="1162367" y="1202888"/>
                    <a:pt x="1132778" y="1229338"/>
                    <a:pt x="1097218" y="1229338"/>
                  </a:cubicBezTo>
                  <a:cubicBezTo>
                    <a:pt x="1055992" y="1229338"/>
                    <a:pt x="1022957" y="1193139"/>
                    <a:pt x="1027974" y="1151921"/>
                  </a:cubicBezTo>
                  <a:lnTo>
                    <a:pt x="1076776" y="720079"/>
                  </a:lnTo>
                  <a:lnTo>
                    <a:pt x="1053467" y="514854"/>
                  </a:lnTo>
                  <a:lnTo>
                    <a:pt x="945523" y="726702"/>
                  </a:lnTo>
                  <a:cubicBezTo>
                    <a:pt x="932281" y="752494"/>
                    <a:pt x="900816" y="763189"/>
                    <a:pt x="874367" y="750602"/>
                  </a:cubicBezTo>
                  <a:cubicBezTo>
                    <a:pt x="848874" y="740853"/>
                    <a:pt x="837237" y="707821"/>
                    <a:pt x="850444" y="680753"/>
                  </a:cubicBezTo>
                  <a:lnTo>
                    <a:pt x="1006576" y="362858"/>
                  </a:lnTo>
                  <a:cubicBezTo>
                    <a:pt x="1013197" y="349612"/>
                    <a:pt x="1027018" y="340809"/>
                    <a:pt x="1042137" y="340809"/>
                  </a:cubicBezTo>
                  <a:close/>
                  <a:moveTo>
                    <a:pt x="197185" y="340809"/>
                  </a:moveTo>
                  <a:lnTo>
                    <a:pt x="527059" y="340809"/>
                  </a:lnTo>
                  <a:cubicBezTo>
                    <a:pt x="541836" y="340809"/>
                    <a:pt x="555999" y="348995"/>
                    <a:pt x="562619" y="362199"/>
                  </a:cubicBezTo>
                  <a:lnTo>
                    <a:pt x="716840" y="666562"/>
                  </a:lnTo>
                  <a:cubicBezTo>
                    <a:pt x="729433" y="690503"/>
                    <a:pt x="721891" y="719462"/>
                    <a:pt x="700459" y="735176"/>
                  </a:cubicBezTo>
                  <a:cubicBezTo>
                    <a:pt x="673089" y="754057"/>
                    <a:pt x="635958" y="744925"/>
                    <a:pt x="620533" y="716007"/>
                  </a:cubicBezTo>
                  <a:lnTo>
                    <a:pt x="515729" y="513907"/>
                  </a:lnTo>
                  <a:lnTo>
                    <a:pt x="493989" y="720079"/>
                  </a:lnTo>
                  <a:lnTo>
                    <a:pt x="544362" y="1151921"/>
                  </a:lnTo>
                  <a:cubicBezTo>
                    <a:pt x="549412" y="1193139"/>
                    <a:pt x="517298" y="1229338"/>
                    <a:pt x="475118" y="1229338"/>
                  </a:cubicBezTo>
                  <a:cubicBezTo>
                    <a:pt x="439556" y="1229338"/>
                    <a:pt x="409968" y="1202888"/>
                    <a:pt x="405873" y="1168293"/>
                  </a:cubicBezTo>
                  <a:lnTo>
                    <a:pt x="363078" y="822671"/>
                  </a:lnTo>
                  <a:lnTo>
                    <a:pt x="321818" y="1168293"/>
                  </a:lnTo>
                  <a:cubicBezTo>
                    <a:pt x="317416" y="1202888"/>
                    <a:pt x="287828" y="1229338"/>
                    <a:pt x="252266" y="1229338"/>
                  </a:cubicBezTo>
                  <a:cubicBezTo>
                    <a:pt x="211042" y="1229338"/>
                    <a:pt x="178006" y="1193139"/>
                    <a:pt x="183023" y="1151921"/>
                  </a:cubicBezTo>
                  <a:lnTo>
                    <a:pt x="231824" y="720079"/>
                  </a:lnTo>
                  <a:lnTo>
                    <a:pt x="208515" y="514854"/>
                  </a:lnTo>
                  <a:lnTo>
                    <a:pt x="100572" y="726702"/>
                  </a:lnTo>
                  <a:cubicBezTo>
                    <a:pt x="87331" y="752494"/>
                    <a:pt x="55865" y="763189"/>
                    <a:pt x="29416" y="750602"/>
                  </a:cubicBezTo>
                  <a:cubicBezTo>
                    <a:pt x="3923" y="740853"/>
                    <a:pt x="-7713" y="707821"/>
                    <a:pt x="5494" y="680753"/>
                  </a:cubicBezTo>
                  <a:lnTo>
                    <a:pt x="161625" y="362858"/>
                  </a:lnTo>
                  <a:cubicBezTo>
                    <a:pt x="168246" y="349612"/>
                    <a:pt x="182067" y="340809"/>
                    <a:pt x="197185" y="340809"/>
                  </a:cubicBezTo>
                  <a:close/>
                  <a:moveTo>
                    <a:pt x="3736246" y="105"/>
                  </a:moveTo>
                  <a:cubicBezTo>
                    <a:pt x="3763066" y="-839"/>
                    <a:pt x="3785765" y="4502"/>
                    <a:pt x="3809427" y="17383"/>
                  </a:cubicBezTo>
                  <a:cubicBezTo>
                    <a:pt x="3833089" y="29954"/>
                    <a:pt x="3850124" y="45991"/>
                    <a:pt x="3864313" y="68624"/>
                  </a:cubicBezTo>
                  <a:cubicBezTo>
                    <a:pt x="3878190" y="91243"/>
                    <a:pt x="3885454" y="113876"/>
                    <a:pt x="3886389" y="140583"/>
                  </a:cubicBezTo>
                  <a:cubicBezTo>
                    <a:pt x="3887026" y="166992"/>
                    <a:pt x="3881659" y="189935"/>
                    <a:pt x="3869042" y="213499"/>
                  </a:cubicBezTo>
                  <a:cubicBezTo>
                    <a:pt x="3856425" y="237076"/>
                    <a:pt x="3840339" y="254044"/>
                    <a:pt x="3817626" y="268193"/>
                  </a:cubicBezTo>
                  <a:cubicBezTo>
                    <a:pt x="3794601" y="282018"/>
                    <a:pt x="3772213" y="288924"/>
                    <a:pt x="3745394" y="289868"/>
                  </a:cubicBezTo>
                  <a:cubicBezTo>
                    <a:pt x="3718588" y="290502"/>
                    <a:pt x="3695238" y="285471"/>
                    <a:pt x="3671901" y="272900"/>
                  </a:cubicBezTo>
                  <a:cubicBezTo>
                    <a:pt x="3648239" y="260329"/>
                    <a:pt x="3631204" y="243982"/>
                    <a:pt x="3617015" y="221362"/>
                  </a:cubicBezTo>
                  <a:cubicBezTo>
                    <a:pt x="3602813" y="198419"/>
                    <a:pt x="3596199" y="176420"/>
                    <a:pt x="3595251" y="149700"/>
                  </a:cubicBezTo>
                  <a:cubicBezTo>
                    <a:pt x="3594302" y="122994"/>
                    <a:pt x="3599980" y="100051"/>
                    <a:pt x="3612597" y="76474"/>
                  </a:cubicBezTo>
                  <a:cubicBezTo>
                    <a:pt x="3625214" y="52897"/>
                    <a:pt x="3641300" y="35929"/>
                    <a:pt x="3664014" y="21794"/>
                  </a:cubicBezTo>
                  <a:cubicBezTo>
                    <a:pt x="3686727" y="7645"/>
                    <a:pt x="3709440" y="1049"/>
                    <a:pt x="3736246" y="105"/>
                  </a:cubicBezTo>
                  <a:close/>
                  <a:moveTo>
                    <a:pt x="2891294" y="105"/>
                  </a:moveTo>
                  <a:cubicBezTo>
                    <a:pt x="2918113" y="-839"/>
                    <a:pt x="2940813" y="4502"/>
                    <a:pt x="2964475" y="17383"/>
                  </a:cubicBezTo>
                  <a:cubicBezTo>
                    <a:pt x="2988136" y="29954"/>
                    <a:pt x="3005171" y="45991"/>
                    <a:pt x="3019360" y="68624"/>
                  </a:cubicBezTo>
                  <a:cubicBezTo>
                    <a:pt x="3033238" y="91243"/>
                    <a:pt x="3040501" y="113876"/>
                    <a:pt x="3041437" y="140583"/>
                  </a:cubicBezTo>
                  <a:cubicBezTo>
                    <a:pt x="3042074" y="166992"/>
                    <a:pt x="3036707" y="189935"/>
                    <a:pt x="3024090" y="213499"/>
                  </a:cubicBezTo>
                  <a:cubicBezTo>
                    <a:pt x="3011473" y="237076"/>
                    <a:pt x="2995387" y="254044"/>
                    <a:pt x="2972674" y="268193"/>
                  </a:cubicBezTo>
                  <a:cubicBezTo>
                    <a:pt x="2949649" y="282018"/>
                    <a:pt x="2927261" y="288924"/>
                    <a:pt x="2900441" y="289868"/>
                  </a:cubicBezTo>
                  <a:cubicBezTo>
                    <a:pt x="2873635" y="290502"/>
                    <a:pt x="2850285" y="285471"/>
                    <a:pt x="2826949" y="272900"/>
                  </a:cubicBezTo>
                  <a:cubicBezTo>
                    <a:pt x="2803287" y="260329"/>
                    <a:pt x="2786252" y="243982"/>
                    <a:pt x="2772063" y="221362"/>
                  </a:cubicBezTo>
                  <a:cubicBezTo>
                    <a:pt x="2757860" y="198419"/>
                    <a:pt x="2751247" y="176420"/>
                    <a:pt x="2750298" y="149700"/>
                  </a:cubicBezTo>
                  <a:cubicBezTo>
                    <a:pt x="2749350" y="122994"/>
                    <a:pt x="2755028" y="100051"/>
                    <a:pt x="2767645" y="76474"/>
                  </a:cubicBezTo>
                  <a:cubicBezTo>
                    <a:pt x="2780262" y="52897"/>
                    <a:pt x="2796348" y="35929"/>
                    <a:pt x="2819061" y="21794"/>
                  </a:cubicBezTo>
                  <a:cubicBezTo>
                    <a:pt x="2841775" y="7645"/>
                    <a:pt x="2864488" y="1049"/>
                    <a:pt x="2891294" y="105"/>
                  </a:cubicBezTo>
                  <a:close/>
                  <a:moveTo>
                    <a:pt x="2046342" y="105"/>
                  </a:moveTo>
                  <a:cubicBezTo>
                    <a:pt x="2073161" y="-839"/>
                    <a:pt x="2095861" y="4502"/>
                    <a:pt x="2119523" y="17383"/>
                  </a:cubicBezTo>
                  <a:cubicBezTo>
                    <a:pt x="2143185" y="29954"/>
                    <a:pt x="2160219" y="45991"/>
                    <a:pt x="2174408" y="68624"/>
                  </a:cubicBezTo>
                  <a:cubicBezTo>
                    <a:pt x="2188286" y="91243"/>
                    <a:pt x="2195550" y="113876"/>
                    <a:pt x="2196485" y="140583"/>
                  </a:cubicBezTo>
                  <a:cubicBezTo>
                    <a:pt x="2197122" y="166992"/>
                    <a:pt x="2191755" y="189935"/>
                    <a:pt x="2179138" y="213499"/>
                  </a:cubicBezTo>
                  <a:cubicBezTo>
                    <a:pt x="2166521" y="237076"/>
                    <a:pt x="2150435" y="254044"/>
                    <a:pt x="2127722" y="268193"/>
                  </a:cubicBezTo>
                  <a:cubicBezTo>
                    <a:pt x="2104697" y="282018"/>
                    <a:pt x="2082309" y="288924"/>
                    <a:pt x="2055489" y="289868"/>
                  </a:cubicBezTo>
                  <a:cubicBezTo>
                    <a:pt x="2028683" y="290502"/>
                    <a:pt x="2005333" y="285471"/>
                    <a:pt x="1981997" y="272900"/>
                  </a:cubicBezTo>
                  <a:cubicBezTo>
                    <a:pt x="1958335" y="260329"/>
                    <a:pt x="1941300" y="243982"/>
                    <a:pt x="1927111" y="221362"/>
                  </a:cubicBezTo>
                  <a:cubicBezTo>
                    <a:pt x="1912908" y="198419"/>
                    <a:pt x="1906295" y="176420"/>
                    <a:pt x="1905346" y="149700"/>
                  </a:cubicBezTo>
                  <a:cubicBezTo>
                    <a:pt x="1904398" y="122994"/>
                    <a:pt x="1910076" y="100051"/>
                    <a:pt x="1922693" y="76474"/>
                  </a:cubicBezTo>
                  <a:cubicBezTo>
                    <a:pt x="1935310" y="52897"/>
                    <a:pt x="1951396" y="35929"/>
                    <a:pt x="1974109" y="21794"/>
                  </a:cubicBezTo>
                  <a:cubicBezTo>
                    <a:pt x="1996823" y="7645"/>
                    <a:pt x="2019536" y="1049"/>
                    <a:pt x="2046342" y="105"/>
                  </a:cubicBezTo>
                  <a:close/>
                  <a:moveTo>
                    <a:pt x="1201390" y="105"/>
                  </a:moveTo>
                  <a:cubicBezTo>
                    <a:pt x="1228209" y="-839"/>
                    <a:pt x="1250909" y="4502"/>
                    <a:pt x="1274571" y="17383"/>
                  </a:cubicBezTo>
                  <a:cubicBezTo>
                    <a:pt x="1298233" y="29954"/>
                    <a:pt x="1315267" y="45991"/>
                    <a:pt x="1329456" y="68624"/>
                  </a:cubicBezTo>
                  <a:cubicBezTo>
                    <a:pt x="1343334" y="91243"/>
                    <a:pt x="1350598" y="113876"/>
                    <a:pt x="1351533" y="140583"/>
                  </a:cubicBezTo>
                  <a:cubicBezTo>
                    <a:pt x="1352170" y="166992"/>
                    <a:pt x="1346803" y="189935"/>
                    <a:pt x="1334186" y="213499"/>
                  </a:cubicBezTo>
                  <a:cubicBezTo>
                    <a:pt x="1321569" y="237076"/>
                    <a:pt x="1305483" y="254044"/>
                    <a:pt x="1282770" y="268193"/>
                  </a:cubicBezTo>
                  <a:cubicBezTo>
                    <a:pt x="1259745" y="282018"/>
                    <a:pt x="1237357" y="288924"/>
                    <a:pt x="1210537" y="289868"/>
                  </a:cubicBezTo>
                  <a:cubicBezTo>
                    <a:pt x="1183731" y="290502"/>
                    <a:pt x="1160381" y="285471"/>
                    <a:pt x="1137045" y="272900"/>
                  </a:cubicBezTo>
                  <a:cubicBezTo>
                    <a:pt x="1113383" y="260329"/>
                    <a:pt x="1096348" y="243982"/>
                    <a:pt x="1082159" y="221362"/>
                  </a:cubicBezTo>
                  <a:cubicBezTo>
                    <a:pt x="1067956" y="198419"/>
                    <a:pt x="1061343" y="176420"/>
                    <a:pt x="1060394" y="149700"/>
                  </a:cubicBezTo>
                  <a:cubicBezTo>
                    <a:pt x="1059446" y="122994"/>
                    <a:pt x="1065124" y="100051"/>
                    <a:pt x="1077741" y="76474"/>
                  </a:cubicBezTo>
                  <a:cubicBezTo>
                    <a:pt x="1090358" y="52897"/>
                    <a:pt x="1106444" y="35929"/>
                    <a:pt x="1129157" y="21794"/>
                  </a:cubicBezTo>
                  <a:cubicBezTo>
                    <a:pt x="1151871" y="7645"/>
                    <a:pt x="1174584" y="1049"/>
                    <a:pt x="1201390" y="105"/>
                  </a:cubicBezTo>
                  <a:close/>
                  <a:moveTo>
                    <a:pt x="356438" y="105"/>
                  </a:moveTo>
                  <a:cubicBezTo>
                    <a:pt x="383259" y="-839"/>
                    <a:pt x="405957" y="4502"/>
                    <a:pt x="429620" y="17383"/>
                  </a:cubicBezTo>
                  <a:cubicBezTo>
                    <a:pt x="453281" y="29954"/>
                    <a:pt x="470317" y="45991"/>
                    <a:pt x="484505" y="68624"/>
                  </a:cubicBezTo>
                  <a:cubicBezTo>
                    <a:pt x="498382" y="91243"/>
                    <a:pt x="505647" y="113876"/>
                    <a:pt x="506581" y="140583"/>
                  </a:cubicBezTo>
                  <a:cubicBezTo>
                    <a:pt x="507219" y="166992"/>
                    <a:pt x="501852" y="189935"/>
                    <a:pt x="489236" y="213499"/>
                  </a:cubicBezTo>
                  <a:cubicBezTo>
                    <a:pt x="476618" y="237076"/>
                    <a:pt x="460533" y="254044"/>
                    <a:pt x="437819" y="268193"/>
                  </a:cubicBezTo>
                  <a:cubicBezTo>
                    <a:pt x="414794" y="282018"/>
                    <a:pt x="392405" y="288924"/>
                    <a:pt x="365587" y="289868"/>
                  </a:cubicBezTo>
                  <a:cubicBezTo>
                    <a:pt x="338780" y="290502"/>
                    <a:pt x="315430" y="285471"/>
                    <a:pt x="292094" y="272900"/>
                  </a:cubicBezTo>
                  <a:cubicBezTo>
                    <a:pt x="268431" y="260329"/>
                    <a:pt x="251397" y="243982"/>
                    <a:pt x="237207" y="221362"/>
                  </a:cubicBezTo>
                  <a:cubicBezTo>
                    <a:pt x="223005" y="198419"/>
                    <a:pt x="216392" y="176420"/>
                    <a:pt x="215443" y="149700"/>
                  </a:cubicBezTo>
                  <a:cubicBezTo>
                    <a:pt x="214495" y="122994"/>
                    <a:pt x="220173" y="100051"/>
                    <a:pt x="232789" y="76474"/>
                  </a:cubicBezTo>
                  <a:cubicBezTo>
                    <a:pt x="245406" y="52897"/>
                    <a:pt x="261493" y="35929"/>
                    <a:pt x="284206" y="21794"/>
                  </a:cubicBezTo>
                  <a:cubicBezTo>
                    <a:pt x="306919" y="7645"/>
                    <a:pt x="329632" y="1049"/>
                    <a:pt x="356438" y="105"/>
                  </a:cubicBezTo>
                  <a:close/>
                </a:path>
              </a:pathLst>
            </a:custGeom>
            <a:noFill/>
            <a:ln w="22225">
              <a:solidFill>
                <a:schemeClr val="accent1"/>
              </a:solidFill>
              <a:miter lim="400000"/>
            </a:ln>
          </p:spPr>
          <p:txBody>
            <a:bodyPr wrap="square" lIns="34289" rIns="34289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22" name="Freeform: Shape 150">
              <a:extLst>
                <a:ext uri="{FF2B5EF4-FFF2-40B4-BE49-F238E27FC236}">
                  <a16:creationId xmlns:a16="http://schemas.microsoft.com/office/drawing/2014/main" xmlns="" id="{BDF3572E-B369-2D4D-9E2E-BBFB2C74467E}"/>
                </a:ext>
              </a:extLst>
            </p:cNvPr>
            <p:cNvSpPr/>
            <p:nvPr/>
          </p:nvSpPr>
          <p:spPr>
            <a:xfrm>
              <a:off x="912814" y="1814286"/>
              <a:ext cx="5008908" cy="3286370"/>
            </a:xfrm>
            <a:custGeom>
              <a:avLst/>
              <a:gdLst>
                <a:gd name="connsiteX0" fmla="*/ 4030067 w 5008908"/>
                <a:gd name="connsiteY0" fmla="*/ 2091740 h 3286370"/>
                <a:gd name="connsiteX1" fmla="*/ 3994506 w 5008908"/>
                <a:gd name="connsiteY1" fmla="*/ 2113789 h 3286370"/>
                <a:gd name="connsiteX2" fmla="*/ 3838374 w 5008908"/>
                <a:gd name="connsiteY2" fmla="*/ 2431685 h 3286370"/>
                <a:gd name="connsiteX3" fmla="*/ 3862297 w 5008908"/>
                <a:gd name="connsiteY3" fmla="*/ 2501533 h 3286370"/>
                <a:gd name="connsiteX4" fmla="*/ 3933453 w 5008908"/>
                <a:gd name="connsiteY4" fmla="*/ 2477633 h 3286370"/>
                <a:gd name="connsiteX5" fmla="*/ 4041397 w 5008908"/>
                <a:gd name="connsiteY5" fmla="*/ 2265785 h 3286370"/>
                <a:gd name="connsiteX6" fmla="*/ 4064706 w 5008908"/>
                <a:gd name="connsiteY6" fmla="*/ 2471010 h 3286370"/>
                <a:gd name="connsiteX7" fmla="*/ 4015904 w 5008908"/>
                <a:gd name="connsiteY7" fmla="*/ 2902852 h 3286370"/>
                <a:gd name="connsiteX8" fmla="*/ 4085148 w 5008908"/>
                <a:gd name="connsiteY8" fmla="*/ 2980269 h 3286370"/>
                <a:gd name="connsiteX9" fmla="*/ 4154699 w 5008908"/>
                <a:gd name="connsiteY9" fmla="*/ 2919224 h 3286370"/>
                <a:gd name="connsiteX10" fmla="*/ 4195959 w 5008908"/>
                <a:gd name="connsiteY10" fmla="*/ 2573603 h 3286370"/>
                <a:gd name="connsiteX11" fmla="*/ 4238755 w 5008908"/>
                <a:gd name="connsiteY11" fmla="*/ 2919224 h 3286370"/>
                <a:gd name="connsiteX12" fmla="*/ 4307999 w 5008908"/>
                <a:gd name="connsiteY12" fmla="*/ 2980269 h 3286370"/>
                <a:gd name="connsiteX13" fmla="*/ 4377243 w 5008908"/>
                <a:gd name="connsiteY13" fmla="*/ 2902852 h 3286370"/>
                <a:gd name="connsiteX14" fmla="*/ 4326871 w 5008908"/>
                <a:gd name="connsiteY14" fmla="*/ 2471010 h 3286370"/>
                <a:gd name="connsiteX15" fmla="*/ 4348610 w 5008908"/>
                <a:gd name="connsiteY15" fmla="*/ 2264839 h 3286370"/>
                <a:gd name="connsiteX16" fmla="*/ 4453415 w 5008908"/>
                <a:gd name="connsiteY16" fmla="*/ 2466938 h 3286370"/>
                <a:gd name="connsiteX17" fmla="*/ 4533340 w 5008908"/>
                <a:gd name="connsiteY17" fmla="*/ 2486107 h 3286370"/>
                <a:gd name="connsiteX18" fmla="*/ 4549721 w 5008908"/>
                <a:gd name="connsiteY18" fmla="*/ 2417493 h 3286370"/>
                <a:gd name="connsiteX19" fmla="*/ 4395501 w 5008908"/>
                <a:gd name="connsiteY19" fmla="*/ 2113131 h 3286370"/>
                <a:gd name="connsiteX20" fmla="*/ 4359940 w 5008908"/>
                <a:gd name="connsiteY20" fmla="*/ 2091740 h 3286370"/>
                <a:gd name="connsiteX21" fmla="*/ 3185115 w 5008908"/>
                <a:gd name="connsiteY21" fmla="*/ 2091740 h 3286370"/>
                <a:gd name="connsiteX22" fmla="*/ 3149554 w 5008908"/>
                <a:gd name="connsiteY22" fmla="*/ 2113789 h 3286370"/>
                <a:gd name="connsiteX23" fmla="*/ 2993422 w 5008908"/>
                <a:gd name="connsiteY23" fmla="*/ 2431685 h 3286370"/>
                <a:gd name="connsiteX24" fmla="*/ 3017345 w 5008908"/>
                <a:gd name="connsiteY24" fmla="*/ 2501533 h 3286370"/>
                <a:gd name="connsiteX25" fmla="*/ 3088501 w 5008908"/>
                <a:gd name="connsiteY25" fmla="*/ 2477633 h 3286370"/>
                <a:gd name="connsiteX26" fmla="*/ 3196445 w 5008908"/>
                <a:gd name="connsiteY26" fmla="*/ 2265785 h 3286370"/>
                <a:gd name="connsiteX27" fmla="*/ 3219754 w 5008908"/>
                <a:gd name="connsiteY27" fmla="*/ 2471010 h 3286370"/>
                <a:gd name="connsiteX28" fmla="*/ 3170952 w 5008908"/>
                <a:gd name="connsiteY28" fmla="*/ 2902852 h 3286370"/>
                <a:gd name="connsiteX29" fmla="*/ 3240196 w 5008908"/>
                <a:gd name="connsiteY29" fmla="*/ 2980269 h 3286370"/>
                <a:gd name="connsiteX30" fmla="*/ 3309747 w 5008908"/>
                <a:gd name="connsiteY30" fmla="*/ 2919224 h 3286370"/>
                <a:gd name="connsiteX31" fmla="*/ 3351007 w 5008908"/>
                <a:gd name="connsiteY31" fmla="*/ 2573603 h 3286370"/>
                <a:gd name="connsiteX32" fmla="*/ 3393802 w 5008908"/>
                <a:gd name="connsiteY32" fmla="*/ 2919224 h 3286370"/>
                <a:gd name="connsiteX33" fmla="*/ 3463046 w 5008908"/>
                <a:gd name="connsiteY33" fmla="*/ 2980269 h 3286370"/>
                <a:gd name="connsiteX34" fmla="*/ 3532290 w 5008908"/>
                <a:gd name="connsiteY34" fmla="*/ 2902852 h 3286370"/>
                <a:gd name="connsiteX35" fmla="*/ 3481919 w 5008908"/>
                <a:gd name="connsiteY35" fmla="*/ 2471010 h 3286370"/>
                <a:gd name="connsiteX36" fmla="*/ 3503658 w 5008908"/>
                <a:gd name="connsiteY36" fmla="*/ 2264839 h 3286370"/>
                <a:gd name="connsiteX37" fmla="*/ 3608462 w 5008908"/>
                <a:gd name="connsiteY37" fmla="*/ 2466938 h 3286370"/>
                <a:gd name="connsiteX38" fmla="*/ 3688388 w 5008908"/>
                <a:gd name="connsiteY38" fmla="*/ 2486107 h 3286370"/>
                <a:gd name="connsiteX39" fmla="*/ 3704769 w 5008908"/>
                <a:gd name="connsiteY39" fmla="*/ 2417493 h 3286370"/>
                <a:gd name="connsiteX40" fmla="*/ 3550548 w 5008908"/>
                <a:gd name="connsiteY40" fmla="*/ 2113131 h 3286370"/>
                <a:gd name="connsiteX41" fmla="*/ 3514988 w 5008908"/>
                <a:gd name="connsiteY41" fmla="*/ 2091740 h 3286370"/>
                <a:gd name="connsiteX42" fmla="*/ 2340163 w 5008908"/>
                <a:gd name="connsiteY42" fmla="*/ 2091740 h 3286370"/>
                <a:gd name="connsiteX43" fmla="*/ 2304602 w 5008908"/>
                <a:gd name="connsiteY43" fmla="*/ 2113789 h 3286370"/>
                <a:gd name="connsiteX44" fmla="*/ 2148470 w 5008908"/>
                <a:gd name="connsiteY44" fmla="*/ 2431685 h 3286370"/>
                <a:gd name="connsiteX45" fmla="*/ 2172393 w 5008908"/>
                <a:gd name="connsiteY45" fmla="*/ 2501533 h 3286370"/>
                <a:gd name="connsiteX46" fmla="*/ 2243549 w 5008908"/>
                <a:gd name="connsiteY46" fmla="*/ 2477633 h 3286370"/>
                <a:gd name="connsiteX47" fmla="*/ 2351493 w 5008908"/>
                <a:gd name="connsiteY47" fmla="*/ 2265785 h 3286370"/>
                <a:gd name="connsiteX48" fmla="*/ 2374802 w 5008908"/>
                <a:gd name="connsiteY48" fmla="*/ 2471010 h 3286370"/>
                <a:gd name="connsiteX49" fmla="*/ 2326000 w 5008908"/>
                <a:gd name="connsiteY49" fmla="*/ 2902852 h 3286370"/>
                <a:gd name="connsiteX50" fmla="*/ 2395244 w 5008908"/>
                <a:gd name="connsiteY50" fmla="*/ 2980269 h 3286370"/>
                <a:gd name="connsiteX51" fmla="*/ 2464795 w 5008908"/>
                <a:gd name="connsiteY51" fmla="*/ 2919224 h 3286370"/>
                <a:gd name="connsiteX52" fmla="*/ 2506055 w 5008908"/>
                <a:gd name="connsiteY52" fmla="*/ 2573603 h 3286370"/>
                <a:gd name="connsiteX53" fmla="*/ 2548850 w 5008908"/>
                <a:gd name="connsiteY53" fmla="*/ 2919224 h 3286370"/>
                <a:gd name="connsiteX54" fmla="*/ 2618094 w 5008908"/>
                <a:gd name="connsiteY54" fmla="*/ 2980269 h 3286370"/>
                <a:gd name="connsiteX55" fmla="*/ 2687338 w 5008908"/>
                <a:gd name="connsiteY55" fmla="*/ 2902852 h 3286370"/>
                <a:gd name="connsiteX56" fmla="*/ 2636967 w 5008908"/>
                <a:gd name="connsiteY56" fmla="*/ 2471010 h 3286370"/>
                <a:gd name="connsiteX57" fmla="*/ 2658706 w 5008908"/>
                <a:gd name="connsiteY57" fmla="*/ 2264839 h 3286370"/>
                <a:gd name="connsiteX58" fmla="*/ 2763510 w 5008908"/>
                <a:gd name="connsiteY58" fmla="*/ 2466938 h 3286370"/>
                <a:gd name="connsiteX59" fmla="*/ 2843436 w 5008908"/>
                <a:gd name="connsiteY59" fmla="*/ 2486107 h 3286370"/>
                <a:gd name="connsiteX60" fmla="*/ 2859817 w 5008908"/>
                <a:gd name="connsiteY60" fmla="*/ 2417493 h 3286370"/>
                <a:gd name="connsiteX61" fmla="*/ 2705596 w 5008908"/>
                <a:gd name="connsiteY61" fmla="*/ 2113131 h 3286370"/>
                <a:gd name="connsiteX62" fmla="*/ 2670036 w 5008908"/>
                <a:gd name="connsiteY62" fmla="*/ 2091740 h 3286370"/>
                <a:gd name="connsiteX63" fmla="*/ 1495211 w 5008908"/>
                <a:gd name="connsiteY63" fmla="*/ 2091740 h 3286370"/>
                <a:gd name="connsiteX64" fmla="*/ 1459650 w 5008908"/>
                <a:gd name="connsiteY64" fmla="*/ 2113789 h 3286370"/>
                <a:gd name="connsiteX65" fmla="*/ 1303518 w 5008908"/>
                <a:gd name="connsiteY65" fmla="*/ 2431685 h 3286370"/>
                <a:gd name="connsiteX66" fmla="*/ 1327441 w 5008908"/>
                <a:gd name="connsiteY66" fmla="*/ 2501533 h 3286370"/>
                <a:gd name="connsiteX67" fmla="*/ 1398597 w 5008908"/>
                <a:gd name="connsiteY67" fmla="*/ 2477633 h 3286370"/>
                <a:gd name="connsiteX68" fmla="*/ 1506541 w 5008908"/>
                <a:gd name="connsiteY68" fmla="*/ 2265785 h 3286370"/>
                <a:gd name="connsiteX69" fmla="*/ 1529850 w 5008908"/>
                <a:gd name="connsiteY69" fmla="*/ 2471010 h 3286370"/>
                <a:gd name="connsiteX70" fmla="*/ 1481048 w 5008908"/>
                <a:gd name="connsiteY70" fmla="*/ 2902852 h 3286370"/>
                <a:gd name="connsiteX71" fmla="*/ 1550292 w 5008908"/>
                <a:gd name="connsiteY71" fmla="*/ 2980269 h 3286370"/>
                <a:gd name="connsiteX72" fmla="*/ 1619843 w 5008908"/>
                <a:gd name="connsiteY72" fmla="*/ 2919224 h 3286370"/>
                <a:gd name="connsiteX73" fmla="*/ 1661103 w 5008908"/>
                <a:gd name="connsiteY73" fmla="*/ 2573603 h 3286370"/>
                <a:gd name="connsiteX74" fmla="*/ 1703898 w 5008908"/>
                <a:gd name="connsiteY74" fmla="*/ 2919224 h 3286370"/>
                <a:gd name="connsiteX75" fmla="*/ 1773142 w 5008908"/>
                <a:gd name="connsiteY75" fmla="*/ 2980269 h 3286370"/>
                <a:gd name="connsiteX76" fmla="*/ 1842386 w 5008908"/>
                <a:gd name="connsiteY76" fmla="*/ 2902852 h 3286370"/>
                <a:gd name="connsiteX77" fmla="*/ 1792015 w 5008908"/>
                <a:gd name="connsiteY77" fmla="*/ 2471010 h 3286370"/>
                <a:gd name="connsiteX78" fmla="*/ 1813754 w 5008908"/>
                <a:gd name="connsiteY78" fmla="*/ 2264839 h 3286370"/>
                <a:gd name="connsiteX79" fmla="*/ 1918558 w 5008908"/>
                <a:gd name="connsiteY79" fmla="*/ 2466938 h 3286370"/>
                <a:gd name="connsiteX80" fmla="*/ 1998484 w 5008908"/>
                <a:gd name="connsiteY80" fmla="*/ 2486107 h 3286370"/>
                <a:gd name="connsiteX81" fmla="*/ 2014865 w 5008908"/>
                <a:gd name="connsiteY81" fmla="*/ 2417493 h 3286370"/>
                <a:gd name="connsiteX82" fmla="*/ 1860644 w 5008908"/>
                <a:gd name="connsiteY82" fmla="*/ 2113131 h 3286370"/>
                <a:gd name="connsiteX83" fmla="*/ 1825084 w 5008908"/>
                <a:gd name="connsiteY83" fmla="*/ 2091740 h 3286370"/>
                <a:gd name="connsiteX84" fmla="*/ 650259 w 5008908"/>
                <a:gd name="connsiteY84" fmla="*/ 2091740 h 3286370"/>
                <a:gd name="connsiteX85" fmla="*/ 614699 w 5008908"/>
                <a:gd name="connsiteY85" fmla="*/ 2113789 h 3286370"/>
                <a:gd name="connsiteX86" fmla="*/ 458566 w 5008908"/>
                <a:gd name="connsiteY86" fmla="*/ 2431685 h 3286370"/>
                <a:gd name="connsiteX87" fmla="*/ 482490 w 5008908"/>
                <a:gd name="connsiteY87" fmla="*/ 2501533 h 3286370"/>
                <a:gd name="connsiteX88" fmla="*/ 553646 w 5008908"/>
                <a:gd name="connsiteY88" fmla="*/ 2477633 h 3286370"/>
                <a:gd name="connsiteX89" fmla="*/ 661589 w 5008908"/>
                <a:gd name="connsiteY89" fmla="*/ 2265785 h 3286370"/>
                <a:gd name="connsiteX90" fmla="*/ 684898 w 5008908"/>
                <a:gd name="connsiteY90" fmla="*/ 2471010 h 3286370"/>
                <a:gd name="connsiteX91" fmla="*/ 636096 w 5008908"/>
                <a:gd name="connsiteY91" fmla="*/ 2902852 h 3286370"/>
                <a:gd name="connsiteX92" fmla="*/ 705340 w 5008908"/>
                <a:gd name="connsiteY92" fmla="*/ 2980269 h 3286370"/>
                <a:gd name="connsiteX93" fmla="*/ 774891 w 5008908"/>
                <a:gd name="connsiteY93" fmla="*/ 2919224 h 3286370"/>
                <a:gd name="connsiteX94" fmla="*/ 816151 w 5008908"/>
                <a:gd name="connsiteY94" fmla="*/ 2573603 h 3286370"/>
                <a:gd name="connsiteX95" fmla="*/ 858947 w 5008908"/>
                <a:gd name="connsiteY95" fmla="*/ 2919224 h 3286370"/>
                <a:gd name="connsiteX96" fmla="*/ 928190 w 5008908"/>
                <a:gd name="connsiteY96" fmla="*/ 2980269 h 3286370"/>
                <a:gd name="connsiteX97" fmla="*/ 997435 w 5008908"/>
                <a:gd name="connsiteY97" fmla="*/ 2902852 h 3286370"/>
                <a:gd name="connsiteX98" fmla="*/ 947063 w 5008908"/>
                <a:gd name="connsiteY98" fmla="*/ 2471010 h 3286370"/>
                <a:gd name="connsiteX99" fmla="*/ 968803 w 5008908"/>
                <a:gd name="connsiteY99" fmla="*/ 2264839 h 3286370"/>
                <a:gd name="connsiteX100" fmla="*/ 1073606 w 5008908"/>
                <a:gd name="connsiteY100" fmla="*/ 2466938 h 3286370"/>
                <a:gd name="connsiteX101" fmla="*/ 1153533 w 5008908"/>
                <a:gd name="connsiteY101" fmla="*/ 2486107 h 3286370"/>
                <a:gd name="connsiteX102" fmla="*/ 1169914 w 5008908"/>
                <a:gd name="connsiteY102" fmla="*/ 2417493 h 3286370"/>
                <a:gd name="connsiteX103" fmla="*/ 1015693 w 5008908"/>
                <a:gd name="connsiteY103" fmla="*/ 2113131 h 3286370"/>
                <a:gd name="connsiteX104" fmla="*/ 980133 w 5008908"/>
                <a:gd name="connsiteY104" fmla="*/ 2091740 h 3286370"/>
                <a:gd name="connsiteX105" fmla="*/ 4189320 w 5008908"/>
                <a:gd name="connsiteY105" fmla="*/ 1751036 h 3286370"/>
                <a:gd name="connsiteX106" fmla="*/ 4117088 w 5008908"/>
                <a:gd name="connsiteY106" fmla="*/ 1772725 h 3286370"/>
                <a:gd name="connsiteX107" fmla="*/ 4065671 w 5008908"/>
                <a:gd name="connsiteY107" fmla="*/ 1827405 h 3286370"/>
                <a:gd name="connsiteX108" fmla="*/ 4048325 w 5008908"/>
                <a:gd name="connsiteY108" fmla="*/ 1900632 h 3286370"/>
                <a:gd name="connsiteX109" fmla="*/ 4070089 w 5008908"/>
                <a:gd name="connsiteY109" fmla="*/ 1972294 h 3286370"/>
                <a:gd name="connsiteX110" fmla="*/ 4124975 w 5008908"/>
                <a:gd name="connsiteY110" fmla="*/ 2023831 h 3286370"/>
                <a:gd name="connsiteX111" fmla="*/ 4198468 w 5008908"/>
                <a:gd name="connsiteY111" fmla="*/ 2040799 h 3286370"/>
                <a:gd name="connsiteX112" fmla="*/ 4270700 w 5008908"/>
                <a:gd name="connsiteY112" fmla="*/ 2019124 h 3286370"/>
                <a:gd name="connsiteX113" fmla="*/ 4322116 w 5008908"/>
                <a:gd name="connsiteY113" fmla="*/ 1964430 h 3286370"/>
                <a:gd name="connsiteX114" fmla="*/ 4339463 w 5008908"/>
                <a:gd name="connsiteY114" fmla="*/ 1891514 h 3286370"/>
                <a:gd name="connsiteX115" fmla="*/ 4317387 w 5008908"/>
                <a:gd name="connsiteY115" fmla="*/ 1819555 h 3286370"/>
                <a:gd name="connsiteX116" fmla="*/ 4262501 w 5008908"/>
                <a:gd name="connsiteY116" fmla="*/ 1768314 h 3286370"/>
                <a:gd name="connsiteX117" fmla="*/ 4189320 w 5008908"/>
                <a:gd name="connsiteY117" fmla="*/ 1751036 h 3286370"/>
                <a:gd name="connsiteX118" fmla="*/ 3344368 w 5008908"/>
                <a:gd name="connsiteY118" fmla="*/ 1751036 h 3286370"/>
                <a:gd name="connsiteX119" fmla="*/ 3272135 w 5008908"/>
                <a:gd name="connsiteY119" fmla="*/ 1772725 h 3286370"/>
                <a:gd name="connsiteX120" fmla="*/ 3220719 w 5008908"/>
                <a:gd name="connsiteY120" fmla="*/ 1827405 h 3286370"/>
                <a:gd name="connsiteX121" fmla="*/ 3203372 w 5008908"/>
                <a:gd name="connsiteY121" fmla="*/ 1900632 h 3286370"/>
                <a:gd name="connsiteX122" fmla="*/ 3225137 w 5008908"/>
                <a:gd name="connsiteY122" fmla="*/ 1972294 h 3286370"/>
                <a:gd name="connsiteX123" fmla="*/ 3280023 w 5008908"/>
                <a:gd name="connsiteY123" fmla="*/ 2023831 h 3286370"/>
                <a:gd name="connsiteX124" fmla="*/ 3353515 w 5008908"/>
                <a:gd name="connsiteY124" fmla="*/ 2040799 h 3286370"/>
                <a:gd name="connsiteX125" fmla="*/ 3425748 w 5008908"/>
                <a:gd name="connsiteY125" fmla="*/ 2019124 h 3286370"/>
                <a:gd name="connsiteX126" fmla="*/ 3477164 w 5008908"/>
                <a:gd name="connsiteY126" fmla="*/ 1964430 h 3286370"/>
                <a:gd name="connsiteX127" fmla="*/ 3494511 w 5008908"/>
                <a:gd name="connsiteY127" fmla="*/ 1891514 h 3286370"/>
                <a:gd name="connsiteX128" fmla="*/ 3472434 w 5008908"/>
                <a:gd name="connsiteY128" fmla="*/ 1819555 h 3286370"/>
                <a:gd name="connsiteX129" fmla="*/ 3417549 w 5008908"/>
                <a:gd name="connsiteY129" fmla="*/ 1768314 h 3286370"/>
                <a:gd name="connsiteX130" fmla="*/ 3344368 w 5008908"/>
                <a:gd name="connsiteY130" fmla="*/ 1751036 h 3286370"/>
                <a:gd name="connsiteX131" fmla="*/ 2499416 w 5008908"/>
                <a:gd name="connsiteY131" fmla="*/ 1751036 h 3286370"/>
                <a:gd name="connsiteX132" fmla="*/ 2427183 w 5008908"/>
                <a:gd name="connsiteY132" fmla="*/ 1772725 h 3286370"/>
                <a:gd name="connsiteX133" fmla="*/ 2375767 w 5008908"/>
                <a:gd name="connsiteY133" fmla="*/ 1827405 h 3286370"/>
                <a:gd name="connsiteX134" fmla="*/ 2358420 w 5008908"/>
                <a:gd name="connsiteY134" fmla="*/ 1900632 h 3286370"/>
                <a:gd name="connsiteX135" fmla="*/ 2380185 w 5008908"/>
                <a:gd name="connsiteY135" fmla="*/ 1972294 h 3286370"/>
                <a:gd name="connsiteX136" fmla="*/ 2435071 w 5008908"/>
                <a:gd name="connsiteY136" fmla="*/ 2023831 h 3286370"/>
                <a:gd name="connsiteX137" fmla="*/ 2508563 w 5008908"/>
                <a:gd name="connsiteY137" fmla="*/ 2040799 h 3286370"/>
                <a:gd name="connsiteX138" fmla="*/ 2580796 w 5008908"/>
                <a:gd name="connsiteY138" fmla="*/ 2019124 h 3286370"/>
                <a:gd name="connsiteX139" fmla="*/ 2632212 w 5008908"/>
                <a:gd name="connsiteY139" fmla="*/ 1964430 h 3286370"/>
                <a:gd name="connsiteX140" fmla="*/ 2649559 w 5008908"/>
                <a:gd name="connsiteY140" fmla="*/ 1891514 h 3286370"/>
                <a:gd name="connsiteX141" fmla="*/ 2627482 w 5008908"/>
                <a:gd name="connsiteY141" fmla="*/ 1819555 h 3286370"/>
                <a:gd name="connsiteX142" fmla="*/ 2572597 w 5008908"/>
                <a:gd name="connsiteY142" fmla="*/ 1768314 h 3286370"/>
                <a:gd name="connsiteX143" fmla="*/ 2499416 w 5008908"/>
                <a:gd name="connsiteY143" fmla="*/ 1751036 h 3286370"/>
                <a:gd name="connsiteX144" fmla="*/ 1654464 w 5008908"/>
                <a:gd name="connsiteY144" fmla="*/ 1751036 h 3286370"/>
                <a:gd name="connsiteX145" fmla="*/ 1582231 w 5008908"/>
                <a:gd name="connsiteY145" fmla="*/ 1772725 h 3286370"/>
                <a:gd name="connsiteX146" fmla="*/ 1530815 w 5008908"/>
                <a:gd name="connsiteY146" fmla="*/ 1827405 h 3286370"/>
                <a:gd name="connsiteX147" fmla="*/ 1513468 w 5008908"/>
                <a:gd name="connsiteY147" fmla="*/ 1900632 h 3286370"/>
                <a:gd name="connsiteX148" fmla="*/ 1535233 w 5008908"/>
                <a:gd name="connsiteY148" fmla="*/ 1972294 h 3286370"/>
                <a:gd name="connsiteX149" fmla="*/ 1590119 w 5008908"/>
                <a:gd name="connsiteY149" fmla="*/ 2023831 h 3286370"/>
                <a:gd name="connsiteX150" fmla="*/ 1663611 w 5008908"/>
                <a:gd name="connsiteY150" fmla="*/ 2040799 h 3286370"/>
                <a:gd name="connsiteX151" fmla="*/ 1735844 w 5008908"/>
                <a:gd name="connsiteY151" fmla="*/ 2019124 h 3286370"/>
                <a:gd name="connsiteX152" fmla="*/ 1787260 w 5008908"/>
                <a:gd name="connsiteY152" fmla="*/ 1964430 h 3286370"/>
                <a:gd name="connsiteX153" fmla="*/ 1804607 w 5008908"/>
                <a:gd name="connsiteY153" fmla="*/ 1891514 h 3286370"/>
                <a:gd name="connsiteX154" fmla="*/ 1782530 w 5008908"/>
                <a:gd name="connsiteY154" fmla="*/ 1819555 h 3286370"/>
                <a:gd name="connsiteX155" fmla="*/ 1727645 w 5008908"/>
                <a:gd name="connsiteY155" fmla="*/ 1768314 h 3286370"/>
                <a:gd name="connsiteX156" fmla="*/ 1654464 w 5008908"/>
                <a:gd name="connsiteY156" fmla="*/ 1751036 h 3286370"/>
                <a:gd name="connsiteX157" fmla="*/ 809512 w 5008908"/>
                <a:gd name="connsiteY157" fmla="*/ 1751036 h 3286370"/>
                <a:gd name="connsiteX158" fmla="*/ 737280 w 5008908"/>
                <a:gd name="connsiteY158" fmla="*/ 1772725 h 3286370"/>
                <a:gd name="connsiteX159" fmla="*/ 685863 w 5008908"/>
                <a:gd name="connsiteY159" fmla="*/ 1827405 h 3286370"/>
                <a:gd name="connsiteX160" fmla="*/ 668516 w 5008908"/>
                <a:gd name="connsiteY160" fmla="*/ 1900632 h 3286370"/>
                <a:gd name="connsiteX161" fmla="*/ 690281 w 5008908"/>
                <a:gd name="connsiteY161" fmla="*/ 1972294 h 3286370"/>
                <a:gd name="connsiteX162" fmla="*/ 745167 w 5008908"/>
                <a:gd name="connsiteY162" fmla="*/ 2023831 h 3286370"/>
                <a:gd name="connsiteX163" fmla="*/ 818659 w 5008908"/>
                <a:gd name="connsiteY163" fmla="*/ 2040799 h 3286370"/>
                <a:gd name="connsiteX164" fmla="*/ 890893 w 5008908"/>
                <a:gd name="connsiteY164" fmla="*/ 2019124 h 3286370"/>
                <a:gd name="connsiteX165" fmla="*/ 942308 w 5008908"/>
                <a:gd name="connsiteY165" fmla="*/ 1964430 h 3286370"/>
                <a:gd name="connsiteX166" fmla="*/ 959655 w 5008908"/>
                <a:gd name="connsiteY166" fmla="*/ 1891514 h 3286370"/>
                <a:gd name="connsiteX167" fmla="*/ 937579 w 5008908"/>
                <a:gd name="connsiteY167" fmla="*/ 1819555 h 3286370"/>
                <a:gd name="connsiteX168" fmla="*/ 882694 w 5008908"/>
                <a:gd name="connsiteY168" fmla="*/ 1768314 h 3286370"/>
                <a:gd name="connsiteX169" fmla="*/ 809512 w 5008908"/>
                <a:gd name="connsiteY169" fmla="*/ 1751036 h 3286370"/>
                <a:gd name="connsiteX170" fmla="*/ 4030067 w 5008908"/>
                <a:gd name="connsiteY170" fmla="*/ 646910 h 3286370"/>
                <a:gd name="connsiteX171" fmla="*/ 3994506 w 5008908"/>
                <a:gd name="connsiteY171" fmla="*/ 668959 h 3286370"/>
                <a:gd name="connsiteX172" fmla="*/ 3838374 w 5008908"/>
                <a:gd name="connsiteY172" fmla="*/ 986854 h 3286370"/>
                <a:gd name="connsiteX173" fmla="*/ 3862297 w 5008908"/>
                <a:gd name="connsiteY173" fmla="*/ 1056703 h 3286370"/>
                <a:gd name="connsiteX174" fmla="*/ 3933453 w 5008908"/>
                <a:gd name="connsiteY174" fmla="*/ 1032803 h 3286370"/>
                <a:gd name="connsiteX175" fmla="*/ 4041397 w 5008908"/>
                <a:gd name="connsiteY175" fmla="*/ 820955 h 3286370"/>
                <a:gd name="connsiteX176" fmla="*/ 4064706 w 5008908"/>
                <a:gd name="connsiteY176" fmla="*/ 1026180 h 3286370"/>
                <a:gd name="connsiteX177" fmla="*/ 4015904 w 5008908"/>
                <a:gd name="connsiteY177" fmla="*/ 1458022 h 3286370"/>
                <a:gd name="connsiteX178" fmla="*/ 4085148 w 5008908"/>
                <a:gd name="connsiteY178" fmla="*/ 1535439 h 3286370"/>
                <a:gd name="connsiteX179" fmla="*/ 4154699 w 5008908"/>
                <a:gd name="connsiteY179" fmla="*/ 1474394 h 3286370"/>
                <a:gd name="connsiteX180" fmla="*/ 4195959 w 5008908"/>
                <a:gd name="connsiteY180" fmla="*/ 1128772 h 3286370"/>
                <a:gd name="connsiteX181" fmla="*/ 4238755 w 5008908"/>
                <a:gd name="connsiteY181" fmla="*/ 1474394 h 3286370"/>
                <a:gd name="connsiteX182" fmla="*/ 4307999 w 5008908"/>
                <a:gd name="connsiteY182" fmla="*/ 1535439 h 3286370"/>
                <a:gd name="connsiteX183" fmla="*/ 4377243 w 5008908"/>
                <a:gd name="connsiteY183" fmla="*/ 1458022 h 3286370"/>
                <a:gd name="connsiteX184" fmla="*/ 4326871 w 5008908"/>
                <a:gd name="connsiteY184" fmla="*/ 1026180 h 3286370"/>
                <a:gd name="connsiteX185" fmla="*/ 4348610 w 5008908"/>
                <a:gd name="connsiteY185" fmla="*/ 820008 h 3286370"/>
                <a:gd name="connsiteX186" fmla="*/ 4453415 w 5008908"/>
                <a:gd name="connsiteY186" fmla="*/ 1022108 h 3286370"/>
                <a:gd name="connsiteX187" fmla="*/ 4533340 w 5008908"/>
                <a:gd name="connsiteY187" fmla="*/ 1041277 h 3286370"/>
                <a:gd name="connsiteX188" fmla="*/ 4549721 w 5008908"/>
                <a:gd name="connsiteY188" fmla="*/ 972663 h 3286370"/>
                <a:gd name="connsiteX189" fmla="*/ 4395501 w 5008908"/>
                <a:gd name="connsiteY189" fmla="*/ 668300 h 3286370"/>
                <a:gd name="connsiteX190" fmla="*/ 4359940 w 5008908"/>
                <a:gd name="connsiteY190" fmla="*/ 646910 h 3286370"/>
                <a:gd name="connsiteX191" fmla="*/ 3185115 w 5008908"/>
                <a:gd name="connsiteY191" fmla="*/ 646910 h 3286370"/>
                <a:gd name="connsiteX192" fmla="*/ 3149554 w 5008908"/>
                <a:gd name="connsiteY192" fmla="*/ 668959 h 3286370"/>
                <a:gd name="connsiteX193" fmla="*/ 2993422 w 5008908"/>
                <a:gd name="connsiteY193" fmla="*/ 986854 h 3286370"/>
                <a:gd name="connsiteX194" fmla="*/ 3017345 w 5008908"/>
                <a:gd name="connsiteY194" fmla="*/ 1056703 h 3286370"/>
                <a:gd name="connsiteX195" fmla="*/ 3088501 w 5008908"/>
                <a:gd name="connsiteY195" fmla="*/ 1032803 h 3286370"/>
                <a:gd name="connsiteX196" fmla="*/ 3196445 w 5008908"/>
                <a:gd name="connsiteY196" fmla="*/ 820955 h 3286370"/>
                <a:gd name="connsiteX197" fmla="*/ 3219754 w 5008908"/>
                <a:gd name="connsiteY197" fmla="*/ 1026180 h 3286370"/>
                <a:gd name="connsiteX198" fmla="*/ 3170952 w 5008908"/>
                <a:gd name="connsiteY198" fmla="*/ 1458022 h 3286370"/>
                <a:gd name="connsiteX199" fmla="*/ 3240196 w 5008908"/>
                <a:gd name="connsiteY199" fmla="*/ 1535439 h 3286370"/>
                <a:gd name="connsiteX200" fmla="*/ 3309747 w 5008908"/>
                <a:gd name="connsiteY200" fmla="*/ 1474394 h 3286370"/>
                <a:gd name="connsiteX201" fmla="*/ 3351007 w 5008908"/>
                <a:gd name="connsiteY201" fmla="*/ 1128772 h 3286370"/>
                <a:gd name="connsiteX202" fmla="*/ 3393802 w 5008908"/>
                <a:gd name="connsiteY202" fmla="*/ 1474394 h 3286370"/>
                <a:gd name="connsiteX203" fmla="*/ 3463046 w 5008908"/>
                <a:gd name="connsiteY203" fmla="*/ 1535439 h 3286370"/>
                <a:gd name="connsiteX204" fmla="*/ 3532290 w 5008908"/>
                <a:gd name="connsiteY204" fmla="*/ 1458022 h 3286370"/>
                <a:gd name="connsiteX205" fmla="*/ 3481919 w 5008908"/>
                <a:gd name="connsiteY205" fmla="*/ 1026180 h 3286370"/>
                <a:gd name="connsiteX206" fmla="*/ 3503658 w 5008908"/>
                <a:gd name="connsiteY206" fmla="*/ 820008 h 3286370"/>
                <a:gd name="connsiteX207" fmla="*/ 3608462 w 5008908"/>
                <a:gd name="connsiteY207" fmla="*/ 1022108 h 3286370"/>
                <a:gd name="connsiteX208" fmla="*/ 3688388 w 5008908"/>
                <a:gd name="connsiteY208" fmla="*/ 1041277 h 3286370"/>
                <a:gd name="connsiteX209" fmla="*/ 3704769 w 5008908"/>
                <a:gd name="connsiteY209" fmla="*/ 972663 h 3286370"/>
                <a:gd name="connsiteX210" fmla="*/ 3550548 w 5008908"/>
                <a:gd name="connsiteY210" fmla="*/ 668300 h 3286370"/>
                <a:gd name="connsiteX211" fmla="*/ 3514988 w 5008908"/>
                <a:gd name="connsiteY211" fmla="*/ 646910 h 3286370"/>
                <a:gd name="connsiteX212" fmla="*/ 2340163 w 5008908"/>
                <a:gd name="connsiteY212" fmla="*/ 646910 h 3286370"/>
                <a:gd name="connsiteX213" fmla="*/ 2304602 w 5008908"/>
                <a:gd name="connsiteY213" fmla="*/ 668959 h 3286370"/>
                <a:gd name="connsiteX214" fmla="*/ 2148470 w 5008908"/>
                <a:gd name="connsiteY214" fmla="*/ 986854 h 3286370"/>
                <a:gd name="connsiteX215" fmla="*/ 2172393 w 5008908"/>
                <a:gd name="connsiteY215" fmla="*/ 1056703 h 3286370"/>
                <a:gd name="connsiteX216" fmla="*/ 2243549 w 5008908"/>
                <a:gd name="connsiteY216" fmla="*/ 1032803 h 3286370"/>
                <a:gd name="connsiteX217" fmla="*/ 2351493 w 5008908"/>
                <a:gd name="connsiteY217" fmla="*/ 820955 h 3286370"/>
                <a:gd name="connsiteX218" fmla="*/ 2374802 w 5008908"/>
                <a:gd name="connsiteY218" fmla="*/ 1026180 h 3286370"/>
                <a:gd name="connsiteX219" fmla="*/ 2326000 w 5008908"/>
                <a:gd name="connsiteY219" fmla="*/ 1458022 h 3286370"/>
                <a:gd name="connsiteX220" fmla="*/ 2395244 w 5008908"/>
                <a:gd name="connsiteY220" fmla="*/ 1535439 h 3286370"/>
                <a:gd name="connsiteX221" fmla="*/ 2464795 w 5008908"/>
                <a:gd name="connsiteY221" fmla="*/ 1474394 h 3286370"/>
                <a:gd name="connsiteX222" fmla="*/ 2506055 w 5008908"/>
                <a:gd name="connsiteY222" fmla="*/ 1128772 h 3286370"/>
                <a:gd name="connsiteX223" fmla="*/ 2548850 w 5008908"/>
                <a:gd name="connsiteY223" fmla="*/ 1474394 h 3286370"/>
                <a:gd name="connsiteX224" fmla="*/ 2618094 w 5008908"/>
                <a:gd name="connsiteY224" fmla="*/ 1535439 h 3286370"/>
                <a:gd name="connsiteX225" fmla="*/ 2687338 w 5008908"/>
                <a:gd name="connsiteY225" fmla="*/ 1458022 h 3286370"/>
                <a:gd name="connsiteX226" fmla="*/ 2636967 w 5008908"/>
                <a:gd name="connsiteY226" fmla="*/ 1026180 h 3286370"/>
                <a:gd name="connsiteX227" fmla="*/ 2658706 w 5008908"/>
                <a:gd name="connsiteY227" fmla="*/ 820008 h 3286370"/>
                <a:gd name="connsiteX228" fmla="*/ 2763510 w 5008908"/>
                <a:gd name="connsiteY228" fmla="*/ 1022108 h 3286370"/>
                <a:gd name="connsiteX229" fmla="*/ 2843436 w 5008908"/>
                <a:gd name="connsiteY229" fmla="*/ 1041277 h 3286370"/>
                <a:gd name="connsiteX230" fmla="*/ 2859817 w 5008908"/>
                <a:gd name="connsiteY230" fmla="*/ 972663 h 3286370"/>
                <a:gd name="connsiteX231" fmla="*/ 2705596 w 5008908"/>
                <a:gd name="connsiteY231" fmla="*/ 668300 h 3286370"/>
                <a:gd name="connsiteX232" fmla="*/ 2670036 w 5008908"/>
                <a:gd name="connsiteY232" fmla="*/ 646910 h 3286370"/>
                <a:gd name="connsiteX233" fmla="*/ 1495211 w 5008908"/>
                <a:gd name="connsiteY233" fmla="*/ 646910 h 3286370"/>
                <a:gd name="connsiteX234" fmla="*/ 1459650 w 5008908"/>
                <a:gd name="connsiteY234" fmla="*/ 668959 h 3286370"/>
                <a:gd name="connsiteX235" fmla="*/ 1303518 w 5008908"/>
                <a:gd name="connsiteY235" fmla="*/ 986854 h 3286370"/>
                <a:gd name="connsiteX236" fmla="*/ 1327441 w 5008908"/>
                <a:gd name="connsiteY236" fmla="*/ 1056703 h 3286370"/>
                <a:gd name="connsiteX237" fmla="*/ 1398597 w 5008908"/>
                <a:gd name="connsiteY237" fmla="*/ 1032803 h 3286370"/>
                <a:gd name="connsiteX238" fmla="*/ 1506541 w 5008908"/>
                <a:gd name="connsiteY238" fmla="*/ 820955 h 3286370"/>
                <a:gd name="connsiteX239" fmla="*/ 1529850 w 5008908"/>
                <a:gd name="connsiteY239" fmla="*/ 1026180 h 3286370"/>
                <a:gd name="connsiteX240" fmla="*/ 1481048 w 5008908"/>
                <a:gd name="connsiteY240" fmla="*/ 1458022 h 3286370"/>
                <a:gd name="connsiteX241" fmla="*/ 1550292 w 5008908"/>
                <a:gd name="connsiteY241" fmla="*/ 1535439 h 3286370"/>
                <a:gd name="connsiteX242" fmla="*/ 1619843 w 5008908"/>
                <a:gd name="connsiteY242" fmla="*/ 1474394 h 3286370"/>
                <a:gd name="connsiteX243" fmla="*/ 1661103 w 5008908"/>
                <a:gd name="connsiteY243" fmla="*/ 1128772 h 3286370"/>
                <a:gd name="connsiteX244" fmla="*/ 1703898 w 5008908"/>
                <a:gd name="connsiteY244" fmla="*/ 1474394 h 3286370"/>
                <a:gd name="connsiteX245" fmla="*/ 1773142 w 5008908"/>
                <a:gd name="connsiteY245" fmla="*/ 1535439 h 3286370"/>
                <a:gd name="connsiteX246" fmla="*/ 1842386 w 5008908"/>
                <a:gd name="connsiteY246" fmla="*/ 1458022 h 3286370"/>
                <a:gd name="connsiteX247" fmla="*/ 1792015 w 5008908"/>
                <a:gd name="connsiteY247" fmla="*/ 1026180 h 3286370"/>
                <a:gd name="connsiteX248" fmla="*/ 1813754 w 5008908"/>
                <a:gd name="connsiteY248" fmla="*/ 820008 h 3286370"/>
                <a:gd name="connsiteX249" fmla="*/ 1918558 w 5008908"/>
                <a:gd name="connsiteY249" fmla="*/ 1022108 h 3286370"/>
                <a:gd name="connsiteX250" fmla="*/ 1998484 w 5008908"/>
                <a:gd name="connsiteY250" fmla="*/ 1041277 h 3286370"/>
                <a:gd name="connsiteX251" fmla="*/ 2014865 w 5008908"/>
                <a:gd name="connsiteY251" fmla="*/ 972663 h 3286370"/>
                <a:gd name="connsiteX252" fmla="*/ 1860644 w 5008908"/>
                <a:gd name="connsiteY252" fmla="*/ 668300 h 3286370"/>
                <a:gd name="connsiteX253" fmla="*/ 1825084 w 5008908"/>
                <a:gd name="connsiteY253" fmla="*/ 646910 h 3286370"/>
                <a:gd name="connsiteX254" fmla="*/ 650259 w 5008908"/>
                <a:gd name="connsiteY254" fmla="*/ 646910 h 3286370"/>
                <a:gd name="connsiteX255" fmla="*/ 614699 w 5008908"/>
                <a:gd name="connsiteY255" fmla="*/ 668959 h 3286370"/>
                <a:gd name="connsiteX256" fmla="*/ 458568 w 5008908"/>
                <a:gd name="connsiteY256" fmla="*/ 986854 h 3286370"/>
                <a:gd name="connsiteX257" fmla="*/ 482490 w 5008908"/>
                <a:gd name="connsiteY257" fmla="*/ 1056703 h 3286370"/>
                <a:gd name="connsiteX258" fmla="*/ 553646 w 5008908"/>
                <a:gd name="connsiteY258" fmla="*/ 1032803 h 3286370"/>
                <a:gd name="connsiteX259" fmla="*/ 661589 w 5008908"/>
                <a:gd name="connsiteY259" fmla="*/ 820955 h 3286370"/>
                <a:gd name="connsiteX260" fmla="*/ 684898 w 5008908"/>
                <a:gd name="connsiteY260" fmla="*/ 1026180 h 3286370"/>
                <a:gd name="connsiteX261" fmla="*/ 636097 w 5008908"/>
                <a:gd name="connsiteY261" fmla="*/ 1458022 h 3286370"/>
                <a:gd name="connsiteX262" fmla="*/ 705340 w 5008908"/>
                <a:gd name="connsiteY262" fmla="*/ 1535439 h 3286370"/>
                <a:gd name="connsiteX263" fmla="*/ 774892 w 5008908"/>
                <a:gd name="connsiteY263" fmla="*/ 1474394 h 3286370"/>
                <a:gd name="connsiteX264" fmla="*/ 816152 w 5008908"/>
                <a:gd name="connsiteY264" fmla="*/ 1128772 h 3286370"/>
                <a:gd name="connsiteX265" fmla="*/ 858947 w 5008908"/>
                <a:gd name="connsiteY265" fmla="*/ 1474394 h 3286370"/>
                <a:gd name="connsiteX266" fmla="*/ 928192 w 5008908"/>
                <a:gd name="connsiteY266" fmla="*/ 1535439 h 3286370"/>
                <a:gd name="connsiteX267" fmla="*/ 997436 w 5008908"/>
                <a:gd name="connsiteY267" fmla="*/ 1458022 h 3286370"/>
                <a:gd name="connsiteX268" fmla="*/ 947063 w 5008908"/>
                <a:gd name="connsiteY268" fmla="*/ 1026180 h 3286370"/>
                <a:gd name="connsiteX269" fmla="*/ 968803 w 5008908"/>
                <a:gd name="connsiteY269" fmla="*/ 820008 h 3286370"/>
                <a:gd name="connsiteX270" fmla="*/ 1073607 w 5008908"/>
                <a:gd name="connsiteY270" fmla="*/ 1022108 h 3286370"/>
                <a:gd name="connsiteX271" fmla="*/ 1153533 w 5008908"/>
                <a:gd name="connsiteY271" fmla="*/ 1041277 h 3286370"/>
                <a:gd name="connsiteX272" fmla="*/ 1169914 w 5008908"/>
                <a:gd name="connsiteY272" fmla="*/ 972663 h 3286370"/>
                <a:gd name="connsiteX273" fmla="*/ 1015693 w 5008908"/>
                <a:gd name="connsiteY273" fmla="*/ 668300 h 3286370"/>
                <a:gd name="connsiteX274" fmla="*/ 980133 w 5008908"/>
                <a:gd name="connsiteY274" fmla="*/ 646910 h 3286370"/>
                <a:gd name="connsiteX275" fmla="*/ 4189320 w 5008908"/>
                <a:gd name="connsiteY275" fmla="*/ 306206 h 3286370"/>
                <a:gd name="connsiteX276" fmla="*/ 4117088 w 5008908"/>
                <a:gd name="connsiteY276" fmla="*/ 327895 h 3286370"/>
                <a:gd name="connsiteX277" fmla="*/ 4065671 w 5008908"/>
                <a:gd name="connsiteY277" fmla="*/ 382575 h 3286370"/>
                <a:gd name="connsiteX278" fmla="*/ 4048325 w 5008908"/>
                <a:gd name="connsiteY278" fmla="*/ 455801 h 3286370"/>
                <a:gd name="connsiteX279" fmla="*/ 4070089 w 5008908"/>
                <a:gd name="connsiteY279" fmla="*/ 527463 h 3286370"/>
                <a:gd name="connsiteX280" fmla="*/ 4124975 w 5008908"/>
                <a:gd name="connsiteY280" fmla="*/ 579001 h 3286370"/>
                <a:gd name="connsiteX281" fmla="*/ 4198468 w 5008908"/>
                <a:gd name="connsiteY281" fmla="*/ 595969 h 3286370"/>
                <a:gd name="connsiteX282" fmla="*/ 4270700 w 5008908"/>
                <a:gd name="connsiteY282" fmla="*/ 574294 h 3286370"/>
                <a:gd name="connsiteX283" fmla="*/ 4322116 w 5008908"/>
                <a:gd name="connsiteY283" fmla="*/ 519600 h 3286370"/>
                <a:gd name="connsiteX284" fmla="*/ 4339463 w 5008908"/>
                <a:gd name="connsiteY284" fmla="*/ 446684 h 3286370"/>
                <a:gd name="connsiteX285" fmla="*/ 4317387 w 5008908"/>
                <a:gd name="connsiteY285" fmla="*/ 374725 h 3286370"/>
                <a:gd name="connsiteX286" fmla="*/ 4262501 w 5008908"/>
                <a:gd name="connsiteY286" fmla="*/ 323484 h 3286370"/>
                <a:gd name="connsiteX287" fmla="*/ 4189320 w 5008908"/>
                <a:gd name="connsiteY287" fmla="*/ 306206 h 3286370"/>
                <a:gd name="connsiteX288" fmla="*/ 3344368 w 5008908"/>
                <a:gd name="connsiteY288" fmla="*/ 306206 h 3286370"/>
                <a:gd name="connsiteX289" fmla="*/ 3272135 w 5008908"/>
                <a:gd name="connsiteY289" fmla="*/ 327895 h 3286370"/>
                <a:gd name="connsiteX290" fmla="*/ 3220719 w 5008908"/>
                <a:gd name="connsiteY290" fmla="*/ 382575 h 3286370"/>
                <a:gd name="connsiteX291" fmla="*/ 3203372 w 5008908"/>
                <a:gd name="connsiteY291" fmla="*/ 455801 h 3286370"/>
                <a:gd name="connsiteX292" fmla="*/ 3225137 w 5008908"/>
                <a:gd name="connsiteY292" fmla="*/ 527463 h 3286370"/>
                <a:gd name="connsiteX293" fmla="*/ 3280023 w 5008908"/>
                <a:gd name="connsiteY293" fmla="*/ 579001 h 3286370"/>
                <a:gd name="connsiteX294" fmla="*/ 3353515 w 5008908"/>
                <a:gd name="connsiteY294" fmla="*/ 595969 h 3286370"/>
                <a:gd name="connsiteX295" fmla="*/ 3425748 w 5008908"/>
                <a:gd name="connsiteY295" fmla="*/ 574294 h 3286370"/>
                <a:gd name="connsiteX296" fmla="*/ 3477164 w 5008908"/>
                <a:gd name="connsiteY296" fmla="*/ 519600 h 3286370"/>
                <a:gd name="connsiteX297" fmla="*/ 3494511 w 5008908"/>
                <a:gd name="connsiteY297" fmla="*/ 446684 h 3286370"/>
                <a:gd name="connsiteX298" fmla="*/ 3472434 w 5008908"/>
                <a:gd name="connsiteY298" fmla="*/ 374725 h 3286370"/>
                <a:gd name="connsiteX299" fmla="*/ 3417549 w 5008908"/>
                <a:gd name="connsiteY299" fmla="*/ 323484 h 3286370"/>
                <a:gd name="connsiteX300" fmla="*/ 3344368 w 5008908"/>
                <a:gd name="connsiteY300" fmla="*/ 306206 h 3286370"/>
                <a:gd name="connsiteX301" fmla="*/ 2499416 w 5008908"/>
                <a:gd name="connsiteY301" fmla="*/ 306206 h 3286370"/>
                <a:gd name="connsiteX302" fmla="*/ 2427183 w 5008908"/>
                <a:gd name="connsiteY302" fmla="*/ 327895 h 3286370"/>
                <a:gd name="connsiteX303" fmla="*/ 2375767 w 5008908"/>
                <a:gd name="connsiteY303" fmla="*/ 382575 h 3286370"/>
                <a:gd name="connsiteX304" fmla="*/ 2358420 w 5008908"/>
                <a:gd name="connsiteY304" fmla="*/ 455801 h 3286370"/>
                <a:gd name="connsiteX305" fmla="*/ 2380185 w 5008908"/>
                <a:gd name="connsiteY305" fmla="*/ 527463 h 3286370"/>
                <a:gd name="connsiteX306" fmla="*/ 2435071 w 5008908"/>
                <a:gd name="connsiteY306" fmla="*/ 579001 h 3286370"/>
                <a:gd name="connsiteX307" fmla="*/ 2508563 w 5008908"/>
                <a:gd name="connsiteY307" fmla="*/ 595969 h 3286370"/>
                <a:gd name="connsiteX308" fmla="*/ 2580796 w 5008908"/>
                <a:gd name="connsiteY308" fmla="*/ 574294 h 3286370"/>
                <a:gd name="connsiteX309" fmla="*/ 2632212 w 5008908"/>
                <a:gd name="connsiteY309" fmla="*/ 519600 h 3286370"/>
                <a:gd name="connsiteX310" fmla="*/ 2649559 w 5008908"/>
                <a:gd name="connsiteY310" fmla="*/ 446684 h 3286370"/>
                <a:gd name="connsiteX311" fmla="*/ 2627482 w 5008908"/>
                <a:gd name="connsiteY311" fmla="*/ 374725 h 3286370"/>
                <a:gd name="connsiteX312" fmla="*/ 2572597 w 5008908"/>
                <a:gd name="connsiteY312" fmla="*/ 323484 h 3286370"/>
                <a:gd name="connsiteX313" fmla="*/ 2499416 w 5008908"/>
                <a:gd name="connsiteY313" fmla="*/ 306206 h 3286370"/>
                <a:gd name="connsiteX314" fmla="*/ 1654464 w 5008908"/>
                <a:gd name="connsiteY314" fmla="*/ 306206 h 3286370"/>
                <a:gd name="connsiteX315" fmla="*/ 1582231 w 5008908"/>
                <a:gd name="connsiteY315" fmla="*/ 327895 h 3286370"/>
                <a:gd name="connsiteX316" fmla="*/ 1530815 w 5008908"/>
                <a:gd name="connsiteY316" fmla="*/ 382575 h 3286370"/>
                <a:gd name="connsiteX317" fmla="*/ 1513468 w 5008908"/>
                <a:gd name="connsiteY317" fmla="*/ 455801 h 3286370"/>
                <a:gd name="connsiteX318" fmla="*/ 1535233 w 5008908"/>
                <a:gd name="connsiteY318" fmla="*/ 527463 h 3286370"/>
                <a:gd name="connsiteX319" fmla="*/ 1590119 w 5008908"/>
                <a:gd name="connsiteY319" fmla="*/ 579001 h 3286370"/>
                <a:gd name="connsiteX320" fmla="*/ 1663611 w 5008908"/>
                <a:gd name="connsiteY320" fmla="*/ 595969 h 3286370"/>
                <a:gd name="connsiteX321" fmla="*/ 1735844 w 5008908"/>
                <a:gd name="connsiteY321" fmla="*/ 574294 h 3286370"/>
                <a:gd name="connsiteX322" fmla="*/ 1787260 w 5008908"/>
                <a:gd name="connsiteY322" fmla="*/ 519600 h 3286370"/>
                <a:gd name="connsiteX323" fmla="*/ 1804607 w 5008908"/>
                <a:gd name="connsiteY323" fmla="*/ 446684 h 3286370"/>
                <a:gd name="connsiteX324" fmla="*/ 1782530 w 5008908"/>
                <a:gd name="connsiteY324" fmla="*/ 374725 h 3286370"/>
                <a:gd name="connsiteX325" fmla="*/ 1727645 w 5008908"/>
                <a:gd name="connsiteY325" fmla="*/ 323484 h 3286370"/>
                <a:gd name="connsiteX326" fmla="*/ 1654464 w 5008908"/>
                <a:gd name="connsiteY326" fmla="*/ 306206 h 3286370"/>
                <a:gd name="connsiteX327" fmla="*/ 809512 w 5008908"/>
                <a:gd name="connsiteY327" fmla="*/ 306206 h 3286370"/>
                <a:gd name="connsiteX328" fmla="*/ 737280 w 5008908"/>
                <a:gd name="connsiteY328" fmla="*/ 327895 h 3286370"/>
                <a:gd name="connsiteX329" fmla="*/ 685863 w 5008908"/>
                <a:gd name="connsiteY329" fmla="*/ 382575 h 3286370"/>
                <a:gd name="connsiteX330" fmla="*/ 668517 w 5008908"/>
                <a:gd name="connsiteY330" fmla="*/ 455801 h 3286370"/>
                <a:gd name="connsiteX331" fmla="*/ 690281 w 5008908"/>
                <a:gd name="connsiteY331" fmla="*/ 527463 h 3286370"/>
                <a:gd name="connsiteX332" fmla="*/ 745168 w 5008908"/>
                <a:gd name="connsiteY332" fmla="*/ 579001 h 3286370"/>
                <a:gd name="connsiteX333" fmla="*/ 818661 w 5008908"/>
                <a:gd name="connsiteY333" fmla="*/ 595969 h 3286370"/>
                <a:gd name="connsiteX334" fmla="*/ 890893 w 5008908"/>
                <a:gd name="connsiteY334" fmla="*/ 574294 h 3286370"/>
                <a:gd name="connsiteX335" fmla="*/ 942310 w 5008908"/>
                <a:gd name="connsiteY335" fmla="*/ 519600 h 3286370"/>
                <a:gd name="connsiteX336" fmla="*/ 959655 w 5008908"/>
                <a:gd name="connsiteY336" fmla="*/ 446684 h 3286370"/>
                <a:gd name="connsiteX337" fmla="*/ 937579 w 5008908"/>
                <a:gd name="connsiteY337" fmla="*/ 374725 h 3286370"/>
                <a:gd name="connsiteX338" fmla="*/ 882694 w 5008908"/>
                <a:gd name="connsiteY338" fmla="*/ 323484 h 3286370"/>
                <a:gd name="connsiteX339" fmla="*/ 809512 w 5008908"/>
                <a:gd name="connsiteY339" fmla="*/ 306206 h 3286370"/>
                <a:gd name="connsiteX340" fmla="*/ 0 w 5008908"/>
                <a:gd name="connsiteY340" fmla="*/ 0 h 3286370"/>
                <a:gd name="connsiteX341" fmla="*/ 5008908 w 5008908"/>
                <a:gd name="connsiteY341" fmla="*/ 0 h 3286370"/>
                <a:gd name="connsiteX342" fmla="*/ 5008908 w 5008908"/>
                <a:gd name="connsiteY342" fmla="*/ 3286370 h 3286370"/>
                <a:gd name="connsiteX343" fmla="*/ 0 w 5008908"/>
                <a:gd name="connsiteY343" fmla="*/ 3286370 h 328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</a:cxnLst>
              <a:rect l="l" t="t" r="r" b="b"/>
              <a:pathLst>
                <a:path w="5008908" h="3286370">
                  <a:moveTo>
                    <a:pt x="4030067" y="2091740"/>
                  </a:moveTo>
                  <a:cubicBezTo>
                    <a:pt x="4014948" y="2091740"/>
                    <a:pt x="4001127" y="2100543"/>
                    <a:pt x="3994506" y="2113789"/>
                  </a:cubicBezTo>
                  <a:lnTo>
                    <a:pt x="3838374" y="2431685"/>
                  </a:lnTo>
                  <a:cubicBezTo>
                    <a:pt x="3825167" y="2458752"/>
                    <a:pt x="3836804" y="2491784"/>
                    <a:pt x="3862297" y="2501533"/>
                  </a:cubicBezTo>
                  <a:cubicBezTo>
                    <a:pt x="3888746" y="2514121"/>
                    <a:pt x="3920211" y="2503425"/>
                    <a:pt x="3933453" y="2477633"/>
                  </a:cubicBezTo>
                  <a:lnTo>
                    <a:pt x="4041397" y="2265785"/>
                  </a:lnTo>
                  <a:lnTo>
                    <a:pt x="4064706" y="2471010"/>
                  </a:lnTo>
                  <a:lnTo>
                    <a:pt x="4015904" y="2902852"/>
                  </a:lnTo>
                  <a:cubicBezTo>
                    <a:pt x="4010887" y="2944070"/>
                    <a:pt x="4043922" y="2980269"/>
                    <a:pt x="4085148" y="2980269"/>
                  </a:cubicBezTo>
                  <a:cubicBezTo>
                    <a:pt x="4120709" y="2980269"/>
                    <a:pt x="4150297" y="2953819"/>
                    <a:pt x="4154699" y="2919224"/>
                  </a:cubicBezTo>
                  <a:lnTo>
                    <a:pt x="4195959" y="2573603"/>
                  </a:lnTo>
                  <a:lnTo>
                    <a:pt x="4238755" y="2919224"/>
                  </a:lnTo>
                  <a:cubicBezTo>
                    <a:pt x="4242850" y="2953819"/>
                    <a:pt x="4272438" y="2980269"/>
                    <a:pt x="4307999" y="2980269"/>
                  </a:cubicBezTo>
                  <a:cubicBezTo>
                    <a:pt x="4350180" y="2980269"/>
                    <a:pt x="4382294" y="2944070"/>
                    <a:pt x="4377243" y="2902852"/>
                  </a:cubicBezTo>
                  <a:lnTo>
                    <a:pt x="4326871" y="2471010"/>
                  </a:lnTo>
                  <a:lnTo>
                    <a:pt x="4348610" y="2264839"/>
                  </a:lnTo>
                  <a:lnTo>
                    <a:pt x="4453415" y="2466938"/>
                  </a:lnTo>
                  <a:cubicBezTo>
                    <a:pt x="4468840" y="2495856"/>
                    <a:pt x="4505970" y="2504988"/>
                    <a:pt x="4533340" y="2486107"/>
                  </a:cubicBezTo>
                  <a:cubicBezTo>
                    <a:pt x="4554772" y="2470393"/>
                    <a:pt x="4562314" y="2441434"/>
                    <a:pt x="4549721" y="2417493"/>
                  </a:cubicBezTo>
                  <a:lnTo>
                    <a:pt x="4395501" y="2113131"/>
                  </a:lnTo>
                  <a:cubicBezTo>
                    <a:pt x="4388880" y="2099926"/>
                    <a:pt x="4374717" y="2091740"/>
                    <a:pt x="4359940" y="2091740"/>
                  </a:cubicBezTo>
                  <a:close/>
                  <a:moveTo>
                    <a:pt x="3185115" y="2091740"/>
                  </a:moveTo>
                  <a:cubicBezTo>
                    <a:pt x="3169996" y="2091740"/>
                    <a:pt x="3156175" y="2100543"/>
                    <a:pt x="3149554" y="2113789"/>
                  </a:cubicBezTo>
                  <a:lnTo>
                    <a:pt x="2993422" y="2431685"/>
                  </a:lnTo>
                  <a:cubicBezTo>
                    <a:pt x="2980215" y="2458752"/>
                    <a:pt x="2991852" y="2491784"/>
                    <a:pt x="3017345" y="2501533"/>
                  </a:cubicBezTo>
                  <a:cubicBezTo>
                    <a:pt x="3043794" y="2514121"/>
                    <a:pt x="3075259" y="2503425"/>
                    <a:pt x="3088501" y="2477633"/>
                  </a:cubicBezTo>
                  <a:lnTo>
                    <a:pt x="3196445" y="2265785"/>
                  </a:lnTo>
                  <a:lnTo>
                    <a:pt x="3219754" y="2471010"/>
                  </a:lnTo>
                  <a:lnTo>
                    <a:pt x="3170952" y="2902852"/>
                  </a:lnTo>
                  <a:cubicBezTo>
                    <a:pt x="3165935" y="2944070"/>
                    <a:pt x="3198970" y="2980269"/>
                    <a:pt x="3240196" y="2980269"/>
                  </a:cubicBezTo>
                  <a:cubicBezTo>
                    <a:pt x="3275756" y="2980269"/>
                    <a:pt x="3305345" y="2953819"/>
                    <a:pt x="3309747" y="2919224"/>
                  </a:cubicBezTo>
                  <a:lnTo>
                    <a:pt x="3351007" y="2573603"/>
                  </a:lnTo>
                  <a:lnTo>
                    <a:pt x="3393802" y="2919224"/>
                  </a:lnTo>
                  <a:cubicBezTo>
                    <a:pt x="3397897" y="2953819"/>
                    <a:pt x="3427486" y="2980269"/>
                    <a:pt x="3463046" y="2980269"/>
                  </a:cubicBezTo>
                  <a:cubicBezTo>
                    <a:pt x="3505227" y="2980269"/>
                    <a:pt x="3537341" y="2944070"/>
                    <a:pt x="3532290" y="2902852"/>
                  </a:cubicBezTo>
                  <a:lnTo>
                    <a:pt x="3481919" y="2471010"/>
                  </a:lnTo>
                  <a:lnTo>
                    <a:pt x="3503658" y="2264839"/>
                  </a:lnTo>
                  <a:lnTo>
                    <a:pt x="3608462" y="2466938"/>
                  </a:lnTo>
                  <a:cubicBezTo>
                    <a:pt x="3623888" y="2495856"/>
                    <a:pt x="3661018" y="2504988"/>
                    <a:pt x="3688388" y="2486107"/>
                  </a:cubicBezTo>
                  <a:cubicBezTo>
                    <a:pt x="3709820" y="2470393"/>
                    <a:pt x="3717362" y="2441434"/>
                    <a:pt x="3704769" y="2417493"/>
                  </a:cubicBezTo>
                  <a:lnTo>
                    <a:pt x="3550548" y="2113131"/>
                  </a:lnTo>
                  <a:cubicBezTo>
                    <a:pt x="3543928" y="2099926"/>
                    <a:pt x="3529765" y="2091740"/>
                    <a:pt x="3514988" y="2091740"/>
                  </a:cubicBezTo>
                  <a:close/>
                  <a:moveTo>
                    <a:pt x="2340163" y="2091740"/>
                  </a:moveTo>
                  <a:cubicBezTo>
                    <a:pt x="2325044" y="2091740"/>
                    <a:pt x="2311223" y="2100543"/>
                    <a:pt x="2304602" y="2113789"/>
                  </a:cubicBezTo>
                  <a:lnTo>
                    <a:pt x="2148470" y="2431685"/>
                  </a:lnTo>
                  <a:cubicBezTo>
                    <a:pt x="2135263" y="2458752"/>
                    <a:pt x="2146900" y="2491784"/>
                    <a:pt x="2172393" y="2501533"/>
                  </a:cubicBezTo>
                  <a:cubicBezTo>
                    <a:pt x="2198842" y="2514121"/>
                    <a:pt x="2230307" y="2503425"/>
                    <a:pt x="2243549" y="2477633"/>
                  </a:cubicBezTo>
                  <a:lnTo>
                    <a:pt x="2351493" y="2265785"/>
                  </a:lnTo>
                  <a:lnTo>
                    <a:pt x="2374802" y="2471010"/>
                  </a:lnTo>
                  <a:lnTo>
                    <a:pt x="2326000" y="2902852"/>
                  </a:lnTo>
                  <a:cubicBezTo>
                    <a:pt x="2320983" y="2944070"/>
                    <a:pt x="2354018" y="2980269"/>
                    <a:pt x="2395244" y="2980269"/>
                  </a:cubicBezTo>
                  <a:cubicBezTo>
                    <a:pt x="2430804" y="2980269"/>
                    <a:pt x="2460393" y="2953819"/>
                    <a:pt x="2464795" y="2919224"/>
                  </a:cubicBezTo>
                  <a:lnTo>
                    <a:pt x="2506055" y="2573603"/>
                  </a:lnTo>
                  <a:lnTo>
                    <a:pt x="2548850" y="2919224"/>
                  </a:lnTo>
                  <a:cubicBezTo>
                    <a:pt x="2552946" y="2953819"/>
                    <a:pt x="2582534" y="2980269"/>
                    <a:pt x="2618094" y="2980269"/>
                  </a:cubicBezTo>
                  <a:cubicBezTo>
                    <a:pt x="2660276" y="2980269"/>
                    <a:pt x="2692389" y="2944070"/>
                    <a:pt x="2687338" y="2902852"/>
                  </a:cubicBezTo>
                  <a:lnTo>
                    <a:pt x="2636967" y="2471010"/>
                  </a:lnTo>
                  <a:lnTo>
                    <a:pt x="2658706" y="2264839"/>
                  </a:lnTo>
                  <a:lnTo>
                    <a:pt x="2763510" y="2466938"/>
                  </a:lnTo>
                  <a:cubicBezTo>
                    <a:pt x="2778936" y="2495856"/>
                    <a:pt x="2816066" y="2504988"/>
                    <a:pt x="2843436" y="2486107"/>
                  </a:cubicBezTo>
                  <a:cubicBezTo>
                    <a:pt x="2864868" y="2470393"/>
                    <a:pt x="2872410" y="2441434"/>
                    <a:pt x="2859817" y="2417493"/>
                  </a:cubicBezTo>
                  <a:lnTo>
                    <a:pt x="2705596" y="2113131"/>
                  </a:lnTo>
                  <a:cubicBezTo>
                    <a:pt x="2698976" y="2099926"/>
                    <a:pt x="2684813" y="2091740"/>
                    <a:pt x="2670036" y="2091740"/>
                  </a:cubicBezTo>
                  <a:close/>
                  <a:moveTo>
                    <a:pt x="1495211" y="2091740"/>
                  </a:moveTo>
                  <a:cubicBezTo>
                    <a:pt x="1480092" y="2091740"/>
                    <a:pt x="1466271" y="2100543"/>
                    <a:pt x="1459650" y="2113789"/>
                  </a:cubicBezTo>
                  <a:lnTo>
                    <a:pt x="1303518" y="2431685"/>
                  </a:lnTo>
                  <a:cubicBezTo>
                    <a:pt x="1290311" y="2458752"/>
                    <a:pt x="1301948" y="2491784"/>
                    <a:pt x="1327441" y="2501533"/>
                  </a:cubicBezTo>
                  <a:cubicBezTo>
                    <a:pt x="1353890" y="2514121"/>
                    <a:pt x="1385355" y="2503425"/>
                    <a:pt x="1398597" y="2477633"/>
                  </a:cubicBezTo>
                  <a:lnTo>
                    <a:pt x="1506541" y="2265785"/>
                  </a:lnTo>
                  <a:lnTo>
                    <a:pt x="1529850" y="2471010"/>
                  </a:lnTo>
                  <a:lnTo>
                    <a:pt x="1481048" y="2902852"/>
                  </a:lnTo>
                  <a:cubicBezTo>
                    <a:pt x="1476031" y="2944070"/>
                    <a:pt x="1509066" y="2980269"/>
                    <a:pt x="1550292" y="2980269"/>
                  </a:cubicBezTo>
                  <a:cubicBezTo>
                    <a:pt x="1585852" y="2980269"/>
                    <a:pt x="1615441" y="2953819"/>
                    <a:pt x="1619843" y="2919224"/>
                  </a:cubicBezTo>
                  <a:lnTo>
                    <a:pt x="1661103" y="2573603"/>
                  </a:lnTo>
                  <a:lnTo>
                    <a:pt x="1703898" y="2919224"/>
                  </a:lnTo>
                  <a:cubicBezTo>
                    <a:pt x="1707994" y="2953819"/>
                    <a:pt x="1737582" y="2980269"/>
                    <a:pt x="1773142" y="2980269"/>
                  </a:cubicBezTo>
                  <a:cubicBezTo>
                    <a:pt x="1815324" y="2980269"/>
                    <a:pt x="1847437" y="2944070"/>
                    <a:pt x="1842386" y="2902852"/>
                  </a:cubicBezTo>
                  <a:lnTo>
                    <a:pt x="1792015" y="2471010"/>
                  </a:lnTo>
                  <a:lnTo>
                    <a:pt x="1813754" y="2264839"/>
                  </a:lnTo>
                  <a:lnTo>
                    <a:pt x="1918558" y="2466938"/>
                  </a:lnTo>
                  <a:cubicBezTo>
                    <a:pt x="1933984" y="2495856"/>
                    <a:pt x="1971114" y="2504988"/>
                    <a:pt x="1998484" y="2486107"/>
                  </a:cubicBezTo>
                  <a:cubicBezTo>
                    <a:pt x="2019916" y="2470393"/>
                    <a:pt x="2027458" y="2441434"/>
                    <a:pt x="2014865" y="2417493"/>
                  </a:cubicBezTo>
                  <a:lnTo>
                    <a:pt x="1860644" y="2113131"/>
                  </a:lnTo>
                  <a:cubicBezTo>
                    <a:pt x="1854024" y="2099926"/>
                    <a:pt x="1839861" y="2091740"/>
                    <a:pt x="1825084" y="2091740"/>
                  </a:cubicBezTo>
                  <a:close/>
                  <a:moveTo>
                    <a:pt x="650259" y="2091740"/>
                  </a:moveTo>
                  <a:cubicBezTo>
                    <a:pt x="635141" y="2091740"/>
                    <a:pt x="621319" y="2100543"/>
                    <a:pt x="614699" y="2113789"/>
                  </a:cubicBezTo>
                  <a:lnTo>
                    <a:pt x="458566" y="2431685"/>
                  </a:lnTo>
                  <a:cubicBezTo>
                    <a:pt x="445359" y="2458752"/>
                    <a:pt x="456997" y="2491784"/>
                    <a:pt x="482490" y="2501533"/>
                  </a:cubicBezTo>
                  <a:cubicBezTo>
                    <a:pt x="508938" y="2514121"/>
                    <a:pt x="540403" y="2503425"/>
                    <a:pt x="553646" y="2477633"/>
                  </a:cubicBezTo>
                  <a:lnTo>
                    <a:pt x="661589" y="2265785"/>
                  </a:lnTo>
                  <a:lnTo>
                    <a:pt x="684898" y="2471010"/>
                  </a:lnTo>
                  <a:lnTo>
                    <a:pt x="636096" y="2902852"/>
                  </a:lnTo>
                  <a:cubicBezTo>
                    <a:pt x="631079" y="2944070"/>
                    <a:pt x="664115" y="2980269"/>
                    <a:pt x="705340" y="2980269"/>
                  </a:cubicBezTo>
                  <a:cubicBezTo>
                    <a:pt x="740900" y="2980269"/>
                    <a:pt x="770489" y="2953819"/>
                    <a:pt x="774891" y="2919224"/>
                  </a:cubicBezTo>
                  <a:lnTo>
                    <a:pt x="816151" y="2573603"/>
                  </a:lnTo>
                  <a:lnTo>
                    <a:pt x="858947" y="2919224"/>
                  </a:lnTo>
                  <a:cubicBezTo>
                    <a:pt x="863042" y="2953819"/>
                    <a:pt x="892630" y="2980269"/>
                    <a:pt x="928190" y="2980269"/>
                  </a:cubicBezTo>
                  <a:cubicBezTo>
                    <a:pt x="970372" y="2980269"/>
                    <a:pt x="1002486" y="2944070"/>
                    <a:pt x="997435" y="2902852"/>
                  </a:cubicBezTo>
                  <a:lnTo>
                    <a:pt x="947063" y="2471010"/>
                  </a:lnTo>
                  <a:lnTo>
                    <a:pt x="968803" y="2264839"/>
                  </a:lnTo>
                  <a:lnTo>
                    <a:pt x="1073606" y="2466938"/>
                  </a:lnTo>
                  <a:cubicBezTo>
                    <a:pt x="1089032" y="2495856"/>
                    <a:pt x="1126163" y="2504988"/>
                    <a:pt x="1153533" y="2486107"/>
                  </a:cubicBezTo>
                  <a:cubicBezTo>
                    <a:pt x="1174964" y="2470393"/>
                    <a:pt x="1182507" y="2441434"/>
                    <a:pt x="1169914" y="2417493"/>
                  </a:cubicBezTo>
                  <a:lnTo>
                    <a:pt x="1015693" y="2113131"/>
                  </a:lnTo>
                  <a:cubicBezTo>
                    <a:pt x="1009072" y="2099926"/>
                    <a:pt x="994909" y="2091740"/>
                    <a:pt x="980133" y="2091740"/>
                  </a:cubicBezTo>
                  <a:close/>
                  <a:moveTo>
                    <a:pt x="4189320" y="1751036"/>
                  </a:moveTo>
                  <a:cubicBezTo>
                    <a:pt x="4162514" y="1751980"/>
                    <a:pt x="4139801" y="1758576"/>
                    <a:pt x="4117088" y="1772725"/>
                  </a:cubicBezTo>
                  <a:cubicBezTo>
                    <a:pt x="4094374" y="1786860"/>
                    <a:pt x="4078288" y="1803828"/>
                    <a:pt x="4065671" y="1827405"/>
                  </a:cubicBezTo>
                  <a:cubicBezTo>
                    <a:pt x="4053054" y="1850982"/>
                    <a:pt x="4047376" y="1873925"/>
                    <a:pt x="4048325" y="1900632"/>
                  </a:cubicBezTo>
                  <a:cubicBezTo>
                    <a:pt x="4049273" y="1927351"/>
                    <a:pt x="4055887" y="1949350"/>
                    <a:pt x="4070089" y="1972294"/>
                  </a:cubicBezTo>
                  <a:cubicBezTo>
                    <a:pt x="4084278" y="1994913"/>
                    <a:pt x="4101313" y="2011260"/>
                    <a:pt x="4124975" y="2023831"/>
                  </a:cubicBezTo>
                  <a:cubicBezTo>
                    <a:pt x="4148312" y="2036402"/>
                    <a:pt x="4171662" y="2041433"/>
                    <a:pt x="4198468" y="2040799"/>
                  </a:cubicBezTo>
                  <a:cubicBezTo>
                    <a:pt x="4225287" y="2039855"/>
                    <a:pt x="4247675" y="2032949"/>
                    <a:pt x="4270700" y="2019124"/>
                  </a:cubicBezTo>
                  <a:cubicBezTo>
                    <a:pt x="4293413" y="2004975"/>
                    <a:pt x="4309499" y="1988007"/>
                    <a:pt x="4322116" y="1964430"/>
                  </a:cubicBezTo>
                  <a:cubicBezTo>
                    <a:pt x="4334733" y="1940866"/>
                    <a:pt x="4340100" y="1917923"/>
                    <a:pt x="4339463" y="1891514"/>
                  </a:cubicBezTo>
                  <a:cubicBezTo>
                    <a:pt x="4338528" y="1864807"/>
                    <a:pt x="4331264" y="1842175"/>
                    <a:pt x="4317387" y="1819555"/>
                  </a:cubicBezTo>
                  <a:cubicBezTo>
                    <a:pt x="4303198" y="1796922"/>
                    <a:pt x="4286163" y="1780885"/>
                    <a:pt x="4262501" y="1768314"/>
                  </a:cubicBezTo>
                  <a:cubicBezTo>
                    <a:pt x="4238839" y="1755433"/>
                    <a:pt x="4216140" y="1750092"/>
                    <a:pt x="4189320" y="1751036"/>
                  </a:cubicBezTo>
                  <a:close/>
                  <a:moveTo>
                    <a:pt x="3344368" y="1751036"/>
                  </a:moveTo>
                  <a:cubicBezTo>
                    <a:pt x="3317562" y="1751980"/>
                    <a:pt x="3294849" y="1758576"/>
                    <a:pt x="3272135" y="1772725"/>
                  </a:cubicBezTo>
                  <a:cubicBezTo>
                    <a:pt x="3249422" y="1786860"/>
                    <a:pt x="3233336" y="1803828"/>
                    <a:pt x="3220719" y="1827405"/>
                  </a:cubicBezTo>
                  <a:cubicBezTo>
                    <a:pt x="3208102" y="1850982"/>
                    <a:pt x="3202424" y="1873925"/>
                    <a:pt x="3203372" y="1900632"/>
                  </a:cubicBezTo>
                  <a:cubicBezTo>
                    <a:pt x="3204321" y="1927351"/>
                    <a:pt x="3210934" y="1949350"/>
                    <a:pt x="3225137" y="1972294"/>
                  </a:cubicBezTo>
                  <a:cubicBezTo>
                    <a:pt x="3239326" y="1994913"/>
                    <a:pt x="3256361" y="2011260"/>
                    <a:pt x="3280023" y="2023831"/>
                  </a:cubicBezTo>
                  <a:cubicBezTo>
                    <a:pt x="3303359" y="2036402"/>
                    <a:pt x="3326709" y="2041433"/>
                    <a:pt x="3353515" y="2040799"/>
                  </a:cubicBezTo>
                  <a:cubicBezTo>
                    <a:pt x="3380335" y="2039855"/>
                    <a:pt x="3402723" y="2032949"/>
                    <a:pt x="3425748" y="2019124"/>
                  </a:cubicBezTo>
                  <a:cubicBezTo>
                    <a:pt x="3448461" y="2004975"/>
                    <a:pt x="3464547" y="1988007"/>
                    <a:pt x="3477164" y="1964430"/>
                  </a:cubicBezTo>
                  <a:cubicBezTo>
                    <a:pt x="3489781" y="1940866"/>
                    <a:pt x="3495148" y="1917923"/>
                    <a:pt x="3494511" y="1891514"/>
                  </a:cubicBezTo>
                  <a:cubicBezTo>
                    <a:pt x="3493575" y="1864807"/>
                    <a:pt x="3486312" y="1842175"/>
                    <a:pt x="3472434" y="1819555"/>
                  </a:cubicBezTo>
                  <a:cubicBezTo>
                    <a:pt x="3458245" y="1796922"/>
                    <a:pt x="3441210" y="1780885"/>
                    <a:pt x="3417549" y="1768314"/>
                  </a:cubicBezTo>
                  <a:cubicBezTo>
                    <a:pt x="3393887" y="1755433"/>
                    <a:pt x="3371187" y="1750092"/>
                    <a:pt x="3344368" y="1751036"/>
                  </a:cubicBezTo>
                  <a:close/>
                  <a:moveTo>
                    <a:pt x="2499416" y="1751036"/>
                  </a:moveTo>
                  <a:cubicBezTo>
                    <a:pt x="2472610" y="1751980"/>
                    <a:pt x="2449897" y="1758576"/>
                    <a:pt x="2427183" y="1772725"/>
                  </a:cubicBezTo>
                  <a:cubicBezTo>
                    <a:pt x="2404470" y="1786860"/>
                    <a:pt x="2388384" y="1803828"/>
                    <a:pt x="2375767" y="1827405"/>
                  </a:cubicBezTo>
                  <a:cubicBezTo>
                    <a:pt x="2363150" y="1850982"/>
                    <a:pt x="2357472" y="1873925"/>
                    <a:pt x="2358420" y="1900632"/>
                  </a:cubicBezTo>
                  <a:cubicBezTo>
                    <a:pt x="2359369" y="1927351"/>
                    <a:pt x="2365982" y="1949350"/>
                    <a:pt x="2380185" y="1972294"/>
                  </a:cubicBezTo>
                  <a:cubicBezTo>
                    <a:pt x="2394374" y="1994913"/>
                    <a:pt x="2411409" y="2011260"/>
                    <a:pt x="2435071" y="2023831"/>
                  </a:cubicBezTo>
                  <a:cubicBezTo>
                    <a:pt x="2458407" y="2036402"/>
                    <a:pt x="2481757" y="2041433"/>
                    <a:pt x="2508563" y="2040799"/>
                  </a:cubicBezTo>
                  <a:cubicBezTo>
                    <a:pt x="2535383" y="2039855"/>
                    <a:pt x="2557771" y="2032949"/>
                    <a:pt x="2580796" y="2019124"/>
                  </a:cubicBezTo>
                  <a:cubicBezTo>
                    <a:pt x="2603509" y="2004975"/>
                    <a:pt x="2619595" y="1988007"/>
                    <a:pt x="2632212" y="1964430"/>
                  </a:cubicBezTo>
                  <a:cubicBezTo>
                    <a:pt x="2644829" y="1940866"/>
                    <a:pt x="2650196" y="1917923"/>
                    <a:pt x="2649559" y="1891514"/>
                  </a:cubicBezTo>
                  <a:cubicBezTo>
                    <a:pt x="2648624" y="1864807"/>
                    <a:pt x="2641360" y="1842175"/>
                    <a:pt x="2627482" y="1819555"/>
                  </a:cubicBezTo>
                  <a:cubicBezTo>
                    <a:pt x="2613293" y="1796922"/>
                    <a:pt x="2596259" y="1780885"/>
                    <a:pt x="2572597" y="1768314"/>
                  </a:cubicBezTo>
                  <a:cubicBezTo>
                    <a:pt x="2548935" y="1755433"/>
                    <a:pt x="2526235" y="1750092"/>
                    <a:pt x="2499416" y="1751036"/>
                  </a:cubicBezTo>
                  <a:close/>
                  <a:moveTo>
                    <a:pt x="1654464" y="1751036"/>
                  </a:moveTo>
                  <a:cubicBezTo>
                    <a:pt x="1627658" y="1751980"/>
                    <a:pt x="1604945" y="1758576"/>
                    <a:pt x="1582231" y="1772725"/>
                  </a:cubicBezTo>
                  <a:cubicBezTo>
                    <a:pt x="1559518" y="1786860"/>
                    <a:pt x="1543432" y="1803828"/>
                    <a:pt x="1530815" y="1827405"/>
                  </a:cubicBezTo>
                  <a:cubicBezTo>
                    <a:pt x="1518198" y="1850982"/>
                    <a:pt x="1512520" y="1873925"/>
                    <a:pt x="1513468" y="1900632"/>
                  </a:cubicBezTo>
                  <a:cubicBezTo>
                    <a:pt x="1514417" y="1927351"/>
                    <a:pt x="1521030" y="1949350"/>
                    <a:pt x="1535233" y="1972294"/>
                  </a:cubicBezTo>
                  <a:cubicBezTo>
                    <a:pt x="1549422" y="1994913"/>
                    <a:pt x="1566457" y="2011260"/>
                    <a:pt x="1590119" y="2023831"/>
                  </a:cubicBezTo>
                  <a:cubicBezTo>
                    <a:pt x="1613455" y="2036402"/>
                    <a:pt x="1636805" y="2041433"/>
                    <a:pt x="1663611" y="2040799"/>
                  </a:cubicBezTo>
                  <a:cubicBezTo>
                    <a:pt x="1690431" y="2039855"/>
                    <a:pt x="1712819" y="2032949"/>
                    <a:pt x="1735844" y="2019124"/>
                  </a:cubicBezTo>
                  <a:cubicBezTo>
                    <a:pt x="1758557" y="2004975"/>
                    <a:pt x="1774643" y="1988007"/>
                    <a:pt x="1787260" y="1964430"/>
                  </a:cubicBezTo>
                  <a:cubicBezTo>
                    <a:pt x="1799877" y="1940866"/>
                    <a:pt x="1805244" y="1917923"/>
                    <a:pt x="1804607" y="1891514"/>
                  </a:cubicBezTo>
                  <a:cubicBezTo>
                    <a:pt x="1803672" y="1864807"/>
                    <a:pt x="1796408" y="1842175"/>
                    <a:pt x="1782530" y="1819555"/>
                  </a:cubicBezTo>
                  <a:cubicBezTo>
                    <a:pt x="1768341" y="1796922"/>
                    <a:pt x="1751307" y="1780885"/>
                    <a:pt x="1727645" y="1768314"/>
                  </a:cubicBezTo>
                  <a:cubicBezTo>
                    <a:pt x="1703983" y="1755433"/>
                    <a:pt x="1681283" y="1750092"/>
                    <a:pt x="1654464" y="1751036"/>
                  </a:cubicBezTo>
                  <a:close/>
                  <a:moveTo>
                    <a:pt x="809512" y="1751036"/>
                  </a:moveTo>
                  <a:cubicBezTo>
                    <a:pt x="782706" y="1751980"/>
                    <a:pt x="759993" y="1758576"/>
                    <a:pt x="737280" y="1772725"/>
                  </a:cubicBezTo>
                  <a:cubicBezTo>
                    <a:pt x="714566" y="1786860"/>
                    <a:pt x="698480" y="1803828"/>
                    <a:pt x="685863" y="1827405"/>
                  </a:cubicBezTo>
                  <a:cubicBezTo>
                    <a:pt x="673247" y="1850982"/>
                    <a:pt x="667568" y="1873925"/>
                    <a:pt x="668516" y="1900632"/>
                  </a:cubicBezTo>
                  <a:cubicBezTo>
                    <a:pt x="669466" y="1927351"/>
                    <a:pt x="676079" y="1949350"/>
                    <a:pt x="690281" y="1972294"/>
                  </a:cubicBezTo>
                  <a:cubicBezTo>
                    <a:pt x="704471" y="1994913"/>
                    <a:pt x="721505" y="2011260"/>
                    <a:pt x="745167" y="2023831"/>
                  </a:cubicBezTo>
                  <a:cubicBezTo>
                    <a:pt x="768504" y="2036402"/>
                    <a:pt x="791854" y="2041433"/>
                    <a:pt x="818659" y="2040799"/>
                  </a:cubicBezTo>
                  <a:cubicBezTo>
                    <a:pt x="845479" y="2039855"/>
                    <a:pt x="867868" y="2032949"/>
                    <a:pt x="890893" y="2019124"/>
                  </a:cubicBezTo>
                  <a:cubicBezTo>
                    <a:pt x="913605" y="2004975"/>
                    <a:pt x="929691" y="1988007"/>
                    <a:pt x="942308" y="1964430"/>
                  </a:cubicBezTo>
                  <a:cubicBezTo>
                    <a:pt x="954926" y="1940866"/>
                    <a:pt x="960293" y="1917923"/>
                    <a:pt x="959655" y="1891514"/>
                  </a:cubicBezTo>
                  <a:cubicBezTo>
                    <a:pt x="958720" y="1864807"/>
                    <a:pt x="951456" y="1842175"/>
                    <a:pt x="937579" y="1819555"/>
                  </a:cubicBezTo>
                  <a:cubicBezTo>
                    <a:pt x="923389" y="1796922"/>
                    <a:pt x="906355" y="1780885"/>
                    <a:pt x="882694" y="1768314"/>
                  </a:cubicBezTo>
                  <a:cubicBezTo>
                    <a:pt x="859031" y="1755433"/>
                    <a:pt x="836331" y="1750092"/>
                    <a:pt x="809512" y="1751036"/>
                  </a:cubicBezTo>
                  <a:close/>
                  <a:moveTo>
                    <a:pt x="4030067" y="646910"/>
                  </a:moveTo>
                  <a:cubicBezTo>
                    <a:pt x="4014948" y="646910"/>
                    <a:pt x="4001127" y="655713"/>
                    <a:pt x="3994506" y="668959"/>
                  </a:cubicBezTo>
                  <a:lnTo>
                    <a:pt x="3838374" y="986854"/>
                  </a:lnTo>
                  <a:cubicBezTo>
                    <a:pt x="3825167" y="1013922"/>
                    <a:pt x="3836804" y="1046954"/>
                    <a:pt x="3862297" y="1056703"/>
                  </a:cubicBezTo>
                  <a:cubicBezTo>
                    <a:pt x="3888746" y="1069290"/>
                    <a:pt x="3920211" y="1058595"/>
                    <a:pt x="3933453" y="1032803"/>
                  </a:cubicBezTo>
                  <a:lnTo>
                    <a:pt x="4041397" y="820955"/>
                  </a:lnTo>
                  <a:lnTo>
                    <a:pt x="4064706" y="1026180"/>
                  </a:lnTo>
                  <a:lnTo>
                    <a:pt x="4015904" y="1458022"/>
                  </a:lnTo>
                  <a:cubicBezTo>
                    <a:pt x="4010887" y="1499240"/>
                    <a:pt x="4043922" y="1535439"/>
                    <a:pt x="4085148" y="1535439"/>
                  </a:cubicBezTo>
                  <a:cubicBezTo>
                    <a:pt x="4120709" y="1535439"/>
                    <a:pt x="4150297" y="1508989"/>
                    <a:pt x="4154699" y="1474394"/>
                  </a:cubicBezTo>
                  <a:lnTo>
                    <a:pt x="4195959" y="1128772"/>
                  </a:lnTo>
                  <a:lnTo>
                    <a:pt x="4238755" y="1474394"/>
                  </a:lnTo>
                  <a:cubicBezTo>
                    <a:pt x="4242850" y="1508989"/>
                    <a:pt x="4272438" y="1535439"/>
                    <a:pt x="4307999" y="1535439"/>
                  </a:cubicBezTo>
                  <a:cubicBezTo>
                    <a:pt x="4350180" y="1535439"/>
                    <a:pt x="4382294" y="1499240"/>
                    <a:pt x="4377243" y="1458022"/>
                  </a:cubicBezTo>
                  <a:lnTo>
                    <a:pt x="4326871" y="1026180"/>
                  </a:lnTo>
                  <a:lnTo>
                    <a:pt x="4348610" y="820008"/>
                  </a:lnTo>
                  <a:lnTo>
                    <a:pt x="4453415" y="1022108"/>
                  </a:lnTo>
                  <a:cubicBezTo>
                    <a:pt x="4468840" y="1051026"/>
                    <a:pt x="4505970" y="1060158"/>
                    <a:pt x="4533340" y="1041277"/>
                  </a:cubicBezTo>
                  <a:cubicBezTo>
                    <a:pt x="4554772" y="1025563"/>
                    <a:pt x="4562314" y="996604"/>
                    <a:pt x="4549721" y="972663"/>
                  </a:cubicBezTo>
                  <a:lnTo>
                    <a:pt x="4395501" y="668300"/>
                  </a:lnTo>
                  <a:cubicBezTo>
                    <a:pt x="4388880" y="655096"/>
                    <a:pt x="4374717" y="646910"/>
                    <a:pt x="4359940" y="646910"/>
                  </a:cubicBezTo>
                  <a:close/>
                  <a:moveTo>
                    <a:pt x="3185115" y="646910"/>
                  </a:moveTo>
                  <a:cubicBezTo>
                    <a:pt x="3169996" y="646910"/>
                    <a:pt x="3156175" y="655713"/>
                    <a:pt x="3149554" y="668959"/>
                  </a:cubicBezTo>
                  <a:lnTo>
                    <a:pt x="2993422" y="986854"/>
                  </a:lnTo>
                  <a:cubicBezTo>
                    <a:pt x="2980215" y="1013922"/>
                    <a:pt x="2991852" y="1046954"/>
                    <a:pt x="3017345" y="1056703"/>
                  </a:cubicBezTo>
                  <a:cubicBezTo>
                    <a:pt x="3043794" y="1069290"/>
                    <a:pt x="3075259" y="1058595"/>
                    <a:pt x="3088501" y="1032803"/>
                  </a:cubicBezTo>
                  <a:lnTo>
                    <a:pt x="3196445" y="820955"/>
                  </a:lnTo>
                  <a:lnTo>
                    <a:pt x="3219754" y="1026180"/>
                  </a:lnTo>
                  <a:lnTo>
                    <a:pt x="3170952" y="1458022"/>
                  </a:lnTo>
                  <a:cubicBezTo>
                    <a:pt x="3165935" y="1499240"/>
                    <a:pt x="3198970" y="1535439"/>
                    <a:pt x="3240196" y="1535439"/>
                  </a:cubicBezTo>
                  <a:cubicBezTo>
                    <a:pt x="3275756" y="1535439"/>
                    <a:pt x="3305345" y="1508989"/>
                    <a:pt x="3309747" y="1474394"/>
                  </a:cubicBezTo>
                  <a:lnTo>
                    <a:pt x="3351007" y="1128772"/>
                  </a:lnTo>
                  <a:lnTo>
                    <a:pt x="3393802" y="1474394"/>
                  </a:lnTo>
                  <a:cubicBezTo>
                    <a:pt x="3397897" y="1508989"/>
                    <a:pt x="3427486" y="1535439"/>
                    <a:pt x="3463046" y="1535439"/>
                  </a:cubicBezTo>
                  <a:cubicBezTo>
                    <a:pt x="3505227" y="1535439"/>
                    <a:pt x="3537341" y="1499240"/>
                    <a:pt x="3532290" y="1458022"/>
                  </a:cubicBezTo>
                  <a:lnTo>
                    <a:pt x="3481919" y="1026180"/>
                  </a:lnTo>
                  <a:lnTo>
                    <a:pt x="3503658" y="820008"/>
                  </a:lnTo>
                  <a:lnTo>
                    <a:pt x="3608462" y="1022108"/>
                  </a:lnTo>
                  <a:cubicBezTo>
                    <a:pt x="3623888" y="1051026"/>
                    <a:pt x="3661018" y="1060158"/>
                    <a:pt x="3688388" y="1041277"/>
                  </a:cubicBezTo>
                  <a:cubicBezTo>
                    <a:pt x="3709820" y="1025563"/>
                    <a:pt x="3717362" y="996604"/>
                    <a:pt x="3704769" y="972663"/>
                  </a:cubicBezTo>
                  <a:lnTo>
                    <a:pt x="3550548" y="668300"/>
                  </a:lnTo>
                  <a:cubicBezTo>
                    <a:pt x="3543928" y="655096"/>
                    <a:pt x="3529765" y="646910"/>
                    <a:pt x="3514988" y="646910"/>
                  </a:cubicBezTo>
                  <a:close/>
                  <a:moveTo>
                    <a:pt x="2340163" y="646910"/>
                  </a:moveTo>
                  <a:cubicBezTo>
                    <a:pt x="2325044" y="646910"/>
                    <a:pt x="2311223" y="655713"/>
                    <a:pt x="2304602" y="668959"/>
                  </a:cubicBezTo>
                  <a:lnTo>
                    <a:pt x="2148470" y="986854"/>
                  </a:lnTo>
                  <a:cubicBezTo>
                    <a:pt x="2135263" y="1013922"/>
                    <a:pt x="2146900" y="1046954"/>
                    <a:pt x="2172393" y="1056703"/>
                  </a:cubicBezTo>
                  <a:cubicBezTo>
                    <a:pt x="2198842" y="1069290"/>
                    <a:pt x="2230307" y="1058595"/>
                    <a:pt x="2243549" y="1032803"/>
                  </a:cubicBezTo>
                  <a:lnTo>
                    <a:pt x="2351493" y="820955"/>
                  </a:lnTo>
                  <a:lnTo>
                    <a:pt x="2374802" y="1026180"/>
                  </a:lnTo>
                  <a:lnTo>
                    <a:pt x="2326000" y="1458022"/>
                  </a:lnTo>
                  <a:cubicBezTo>
                    <a:pt x="2320983" y="1499240"/>
                    <a:pt x="2354018" y="1535439"/>
                    <a:pt x="2395244" y="1535439"/>
                  </a:cubicBezTo>
                  <a:cubicBezTo>
                    <a:pt x="2430804" y="1535439"/>
                    <a:pt x="2460393" y="1508989"/>
                    <a:pt x="2464795" y="1474394"/>
                  </a:cubicBezTo>
                  <a:lnTo>
                    <a:pt x="2506055" y="1128772"/>
                  </a:lnTo>
                  <a:lnTo>
                    <a:pt x="2548850" y="1474394"/>
                  </a:lnTo>
                  <a:cubicBezTo>
                    <a:pt x="2552946" y="1508989"/>
                    <a:pt x="2582534" y="1535439"/>
                    <a:pt x="2618094" y="1535439"/>
                  </a:cubicBezTo>
                  <a:cubicBezTo>
                    <a:pt x="2660276" y="1535439"/>
                    <a:pt x="2692389" y="1499240"/>
                    <a:pt x="2687338" y="1458022"/>
                  </a:cubicBezTo>
                  <a:lnTo>
                    <a:pt x="2636967" y="1026180"/>
                  </a:lnTo>
                  <a:lnTo>
                    <a:pt x="2658706" y="820008"/>
                  </a:lnTo>
                  <a:lnTo>
                    <a:pt x="2763510" y="1022108"/>
                  </a:lnTo>
                  <a:cubicBezTo>
                    <a:pt x="2778936" y="1051026"/>
                    <a:pt x="2816066" y="1060158"/>
                    <a:pt x="2843436" y="1041277"/>
                  </a:cubicBezTo>
                  <a:cubicBezTo>
                    <a:pt x="2864868" y="1025563"/>
                    <a:pt x="2872410" y="996604"/>
                    <a:pt x="2859817" y="972663"/>
                  </a:cubicBezTo>
                  <a:lnTo>
                    <a:pt x="2705596" y="668300"/>
                  </a:lnTo>
                  <a:cubicBezTo>
                    <a:pt x="2698976" y="655096"/>
                    <a:pt x="2684813" y="646910"/>
                    <a:pt x="2670036" y="646910"/>
                  </a:cubicBezTo>
                  <a:close/>
                  <a:moveTo>
                    <a:pt x="1495211" y="646910"/>
                  </a:moveTo>
                  <a:cubicBezTo>
                    <a:pt x="1480092" y="646910"/>
                    <a:pt x="1466271" y="655713"/>
                    <a:pt x="1459650" y="668959"/>
                  </a:cubicBezTo>
                  <a:lnTo>
                    <a:pt x="1303518" y="986854"/>
                  </a:lnTo>
                  <a:cubicBezTo>
                    <a:pt x="1290311" y="1013922"/>
                    <a:pt x="1301948" y="1046954"/>
                    <a:pt x="1327441" y="1056703"/>
                  </a:cubicBezTo>
                  <a:cubicBezTo>
                    <a:pt x="1353890" y="1069290"/>
                    <a:pt x="1385355" y="1058595"/>
                    <a:pt x="1398597" y="1032803"/>
                  </a:cubicBezTo>
                  <a:lnTo>
                    <a:pt x="1506541" y="820955"/>
                  </a:lnTo>
                  <a:lnTo>
                    <a:pt x="1529850" y="1026180"/>
                  </a:lnTo>
                  <a:lnTo>
                    <a:pt x="1481048" y="1458022"/>
                  </a:lnTo>
                  <a:cubicBezTo>
                    <a:pt x="1476031" y="1499240"/>
                    <a:pt x="1509066" y="1535439"/>
                    <a:pt x="1550292" y="1535439"/>
                  </a:cubicBezTo>
                  <a:cubicBezTo>
                    <a:pt x="1585852" y="1535439"/>
                    <a:pt x="1615441" y="1508989"/>
                    <a:pt x="1619843" y="1474394"/>
                  </a:cubicBezTo>
                  <a:lnTo>
                    <a:pt x="1661103" y="1128772"/>
                  </a:lnTo>
                  <a:lnTo>
                    <a:pt x="1703898" y="1474394"/>
                  </a:lnTo>
                  <a:cubicBezTo>
                    <a:pt x="1707994" y="1508989"/>
                    <a:pt x="1737582" y="1535439"/>
                    <a:pt x="1773142" y="1535439"/>
                  </a:cubicBezTo>
                  <a:cubicBezTo>
                    <a:pt x="1815324" y="1535439"/>
                    <a:pt x="1847437" y="1499240"/>
                    <a:pt x="1842386" y="1458022"/>
                  </a:cubicBezTo>
                  <a:lnTo>
                    <a:pt x="1792015" y="1026180"/>
                  </a:lnTo>
                  <a:lnTo>
                    <a:pt x="1813754" y="820008"/>
                  </a:lnTo>
                  <a:lnTo>
                    <a:pt x="1918558" y="1022108"/>
                  </a:lnTo>
                  <a:cubicBezTo>
                    <a:pt x="1933984" y="1051026"/>
                    <a:pt x="1971114" y="1060158"/>
                    <a:pt x="1998484" y="1041277"/>
                  </a:cubicBezTo>
                  <a:cubicBezTo>
                    <a:pt x="2019916" y="1025563"/>
                    <a:pt x="2027458" y="996604"/>
                    <a:pt x="2014865" y="972663"/>
                  </a:cubicBezTo>
                  <a:lnTo>
                    <a:pt x="1860644" y="668300"/>
                  </a:lnTo>
                  <a:cubicBezTo>
                    <a:pt x="1854024" y="655096"/>
                    <a:pt x="1839861" y="646910"/>
                    <a:pt x="1825084" y="646910"/>
                  </a:cubicBezTo>
                  <a:close/>
                  <a:moveTo>
                    <a:pt x="650259" y="646910"/>
                  </a:moveTo>
                  <a:cubicBezTo>
                    <a:pt x="635141" y="646910"/>
                    <a:pt x="621320" y="655713"/>
                    <a:pt x="614699" y="668959"/>
                  </a:cubicBezTo>
                  <a:lnTo>
                    <a:pt x="458568" y="986854"/>
                  </a:lnTo>
                  <a:cubicBezTo>
                    <a:pt x="445361" y="1013922"/>
                    <a:pt x="456997" y="1046954"/>
                    <a:pt x="482490" y="1056703"/>
                  </a:cubicBezTo>
                  <a:cubicBezTo>
                    <a:pt x="508939" y="1069290"/>
                    <a:pt x="540405" y="1058595"/>
                    <a:pt x="553646" y="1032803"/>
                  </a:cubicBezTo>
                  <a:lnTo>
                    <a:pt x="661589" y="820955"/>
                  </a:lnTo>
                  <a:lnTo>
                    <a:pt x="684898" y="1026180"/>
                  </a:lnTo>
                  <a:lnTo>
                    <a:pt x="636097" y="1458022"/>
                  </a:lnTo>
                  <a:cubicBezTo>
                    <a:pt x="631080" y="1499240"/>
                    <a:pt x="664116" y="1535439"/>
                    <a:pt x="705340" y="1535439"/>
                  </a:cubicBezTo>
                  <a:cubicBezTo>
                    <a:pt x="740902" y="1535439"/>
                    <a:pt x="770490" y="1508989"/>
                    <a:pt x="774892" y="1474394"/>
                  </a:cubicBezTo>
                  <a:lnTo>
                    <a:pt x="816152" y="1128772"/>
                  </a:lnTo>
                  <a:lnTo>
                    <a:pt x="858947" y="1474394"/>
                  </a:lnTo>
                  <a:cubicBezTo>
                    <a:pt x="863042" y="1508989"/>
                    <a:pt x="892630" y="1535439"/>
                    <a:pt x="928192" y="1535439"/>
                  </a:cubicBezTo>
                  <a:cubicBezTo>
                    <a:pt x="970372" y="1535439"/>
                    <a:pt x="1002486" y="1499240"/>
                    <a:pt x="997436" y="1458022"/>
                  </a:cubicBezTo>
                  <a:lnTo>
                    <a:pt x="947063" y="1026180"/>
                  </a:lnTo>
                  <a:lnTo>
                    <a:pt x="968803" y="820008"/>
                  </a:lnTo>
                  <a:lnTo>
                    <a:pt x="1073607" y="1022108"/>
                  </a:lnTo>
                  <a:cubicBezTo>
                    <a:pt x="1089032" y="1051026"/>
                    <a:pt x="1126163" y="1060158"/>
                    <a:pt x="1153533" y="1041277"/>
                  </a:cubicBezTo>
                  <a:cubicBezTo>
                    <a:pt x="1174965" y="1025563"/>
                    <a:pt x="1182507" y="996604"/>
                    <a:pt x="1169914" y="972663"/>
                  </a:cubicBezTo>
                  <a:lnTo>
                    <a:pt x="1015693" y="668300"/>
                  </a:lnTo>
                  <a:cubicBezTo>
                    <a:pt x="1009073" y="655096"/>
                    <a:pt x="994910" y="646910"/>
                    <a:pt x="980133" y="646910"/>
                  </a:cubicBezTo>
                  <a:close/>
                  <a:moveTo>
                    <a:pt x="4189320" y="306206"/>
                  </a:moveTo>
                  <a:cubicBezTo>
                    <a:pt x="4162514" y="307150"/>
                    <a:pt x="4139801" y="313746"/>
                    <a:pt x="4117088" y="327895"/>
                  </a:cubicBezTo>
                  <a:cubicBezTo>
                    <a:pt x="4094374" y="342030"/>
                    <a:pt x="4078288" y="358998"/>
                    <a:pt x="4065671" y="382575"/>
                  </a:cubicBezTo>
                  <a:cubicBezTo>
                    <a:pt x="4053054" y="406152"/>
                    <a:pt x="4047376" y="429095"/>
                    <a:pt x="4048325" y="455801"/>
                  </a:cubicBezTo>
                  <a:cubicBezTo>
                    <a:pt x="4049273" y="482521"/>
                    <a:pt x="4055887" y="504520"/>
                    <a:pt x="4070089" y="527463"/>
                  </a:cubicBezTo>
                  <a:cubicBezTo>
                    <a:pt x="4084278" y="550083"/>
                    <a:pt x="4101313" y="566430"/>
                    <a:pt x="4124975" y="579001"/>
                  </a:cubicBezTo>
                  <a:cubicBezTo>
                    <a:pt x="4148312" y="591572"/>
                    <a:pt x="4171662" y="596603"/>
                    <a:pt x="4198468" y="595969"/>
                  </a:cubicBezTo>
                  <a:cubicBezTo>
                    <a:pt x="4225287" y="595025"/>
                    <a:pt x="4247675" y="588119"/>
                    <a:pt x="4270700" y="574294"/>
                  </a:cubicBezTo>
                  <a:cubicBezTo>
                    <a:pt x="4293413" y="560145"/>
                    <a:pt x="4309499" y="543177"/>
                    <a:pt x="4322116" y="519600"/>
                  </a:cubicBezTo>
                  <a:cubicBezTo>
                    <a:pt x="4334733" y="496036"/>
                    <a:pt x="4340100" y="473093"/>
                    <a:pt x="4339463" y="446684"/>
                  </a:cubicBezTo>
                  <a:cubicBezTo>
                    <a:pt x="4338528" y="419977"/>
                    <a:pt x="4331264" y="397344"/>
                    <a:pt x="4317387" y="374725"/>
                  </a:cubicBezTo>
                  <a:cubicBezTo>
                    <a:pt x="4303198" y="352092"/>
                    <a:pt x="4286163" y="336055"/>
                    <a:pt x="4262501" y="323484"/>
                  </a:cubicBezTo>
                  <a:cubicBezTo>
                    <a:pt x="4238839" y="310603"/>
                    <a:pt x="4216140" y="305262"/>
                    <a:pt x="4189320" y="306206"/>
                  </a:cubicBezTo>
                  <a:close/>
                  <a:moveTo>
                    <a:pt x="3344368" y="306206"/>
                  </a:moveTo>
                  <a:cubicBezTo>
                    <a:pt x="3317562" y="307150"/>
                    <a:pt x="3294849" y="313746"/>
                    <a:pt x="3272135" y="327895"/>
                  </a:cubicBezTo>
                  <a:cubicBezTo>
                    <a:pt x="3249422" y="342030"/>
                    <a:pt x="3233336" y="358998"/>
                    <a:pt x="3220719" y="382575"/>
                  </a:cubicBezTo>
                  <a:cubicBezTo>
                    <a:pt x="3208102" y="406152"/>
                    <a:pt x="3202424" y="429095"/>
                    <a:pt x="3203372" y="455801"/>
                  </a:cubicBezTo>
                  <a:cubicBezTo>
                    <a:pt x="3204321" y="482521"/>
                    <a:pt x="3210934" y="504520"/>
                    <a:pt x="3225137" y="527463"/>
                  </a:cubicBezTo>
                  <a:cubicBezTo>
                    <a:pt x="3239326" y="550083"/>
                    <a:pt x="3256361" y="566430"/>
                    <a:pt x="3280023" y="579001"/>
                  </a:cubicBezTo>
                  <a:cubicBezTo>
                    <a:pt x="3303359" y="591572"/>
                    <a:pt x="3326709" y="596603"/>
                    <a:pt x="3353515" y="595969"/>
                  </a:cubicBezTo>
                  <a:cubicBezTo>
                    <a:pt x="3380335" y="595025"/>
                    <a:pt x="3402723" y="588119"/>
                    <a:pt x="3425748" y="574294"/>
                  </a:cubicBezTo>
                  <a:cubicBezTo>
                    <a:pt x="3448461" y="560145"/>
                    <a:pt x="3464547" y="543177"/>
                    <a:pt x="3477164" y="519600"/>
                  </a:cubicBezTo>
                  <a:cubicBezTo>
                    <a:pt x="3489781" y="496036"/>
                    <a:pt x="3495148" y="473093"/>
                    <a:pt x="3494511" y="446684"/>
                  </a:cubicBezTo>
                  <a:cubicBezTo>
                    <a:pt x="3493575" y="419977"/>
                    <a:pt x="3486312" y="397344"/>
                    <a:pt x="3472434" y="374725"/>
                  </a:cubicBezTo>
                  <a:cubicBezTo>
                    <a:pt x="3458245" y="352092"/>
                    <a:pt x="3441210" y="336055"/>
                    <a:pt x="3417549" y="323484"/>
                  </a:cubicBezTo>
                  <a:cubicBezTo>
                    <a:pt x="3393887" y="310603"/>
                    <a:pt x="3371187" y="305262"/>
                    <a:pt x="3344368" y="306206"/>
                  </a:cubicBezTo>
                  <a:close/>
                  <a:moveTo>
                    <a:pt x="2499416" y="306206"/>
                  </a:moveTo>
                  <a:cubicBezTo>
                    <a:pt x="2472610" y="307150"/>
                    <a:pt x="2449897" y="313746"/>
                    <a:pt x="2427183" y="327895"/>
                  </a:cubicBezTo>
                  <a:cubicBezTo>
                    <a:pt x="2404470" y="342030"/>
                    <a:pt x="2388384" y="358998"/>
                    <a:pt x="2375767" y="382575"/>
                  </a:cubicBezTo>
                  <a:cubicBezTo>
                    <a:pt x="2363150" y="406152"/>
                    <a:pt x="2357472" y="429095"/>
                    <a:pt x="2358420" y="455801"/>
                  </a:cubicBezTo>
                  <a:cubicBezTo>
                    <a:pt x="2359369" y="482521"/>
                    <a:pt x="2365982" y="504520"/>
                    <a:pt x="2380185" y="527463"/>
                  </a:cubicBezTo>
                  <a:cubicBezTo>
                    <a:pt x="2394374" y="550083"/>
                    <a:pt x="2411409" y="566430"/>
                    <a:pt x="2435071" y="579001"/>
                  </a:cubicBezTo>
                  <a:cubicBezTo>
                    <a:pt x="2458407" y="591572"/>
                    <a:pt x="2481757" y="596603"/>
                    <a:pt x="2508563" y="595969"/>
                  </a:cubicBezTo>
                  <a:cubicBezTo>
                    <a:pt x="2535383" y="595025"/>
                    <a:pt x="2557771" y="588119"/>
                    <a:pt x="2580796" y="574294"/>
                  </a:cubicBezTo>
                  <a:cubicBezTo>
                    <a:pt x="2603509" y="560145"/>
                    <a:pt x="2619595" y="543177"/>
                    <a:pt x="2632212" y="519600"/>
                  </a:cubicBezTo>
                  <a:cubicBezTo>
                    <a:pt x="2644829" y="496036"/>
                    <a:pt x="2650196" y="473093"/>
                    <a:pt x="2649559" y="446684"/>
                  </a:cubicBezTo>
                  <a:cubicBezTo>
                    <a:pt x="2648624" y="419977"/>
                    <a:pt x="2641360" y="397344"/>
                    <a:pt x="2627482" y="374725"/>
                  </a:cubicBezTo>
                  <a:cubicBezTo>
                    <a:pt x="2613293" y="352092"/>
                    <a:pt x="2596259" y="336055"/>
                    <a:pt x="2572597" y="323484"/>
                  </a:cubicBezTo>
                  <a:cubicBezTo>
                    <a:pt x="2548935" y="310603"/>
                    <a:pt x="2526235" y="305262"/>
                    <a:pt x="2499416" y="306206"/>
                  </a:cubicBezTo>
                  <a:close/>
                  <a:moveTo>
                    <a:pt x="1654464" y="306206"/>
                  </a:moveTo>
                  <a:cubicBezTo>
                    <a:pt x="1627658" y="307150"/>
                    <a:pt x="1604945" y="313746"/>
                    <a:pt x="1582231" y="327895"/>
                  </a:cubicBezTo>
                  <a:cubicBezTo>
                    <a:pt x="1559518" y="342030"/>
                    <a:pt x="1543432" y="358998"/>
                    <a:pt x="1530815" y="382575"/>
                  </a:cubicBezTo>
                  <a:cubicBezTo>
                    <a:pt x="1518198" y="406152"/>
                    <a:pt x="1512520" y="429095"/>
                    <a:pt x="1513468" y="455801"/>
                  </a:cubicBezTo>
                  <a:cubicBezTo>
                    <a:pt x="1514417" y="482521"/>
                    <a:pt x="1521030" y="504520"/>
                    <a:pt x="1535233" y="527463"/>
                  </a:cubicBezTo>
                  <a:cubicBezTo>
                    <a:pt x="1549422" y="550083"/>
                    <a:pt x="1566457" y="566430"/>
                    <a:pt x="1590119" y="579001"/>
                  </a:cubicBezTo>
                  <a:cubicBezTo>
                    <a:pt x="1613455" y="591572"/>
                    <a:pt x="1636805" y="596603"/>
                    <a:pt x="1663611" y="595969"/>
                  </a:cubicBezTo>
                  <a:cubicBezTo>
                    <a:pt x="1690431" y="595025"/>
                    <a:pt x="1712819" y="588119"/>
                    <a:pt x="1735844" y="574294"/>
                  </a:cubicBezTo>
                  <a:cubicBezTo>
                    <a:pt x="1758557" y="560145"/>
                    <a:pt x="1774643" y="543177"/>
                    <a:pt x="1787260" y="519600"/>
                  </a:cubicBezTo>
                  <a:cubicBezTo>
                    <a:pt x="1799877" y="496036"/>
                    <a:pt x="1805244" y="473093"/>
                    <a:pt x="1804607" y="446684"/>
                  </a:cubicBezTo>
                  <a:cubicBezTo>
                    <a:pt x="1803672" y="419977"/>
                    <a:pt x="1796408" y="397344"/>
                    <a:pt x="1782530" y="374725"/>
                  </a:cubicBezTo>
                  <a:cubicBezTo>
                    <a:pt x="1768341" y="352092"/>
                    <a:pt x="1751307" y="336055"/>
                    <a:pt x="1727645" y="323484"/>
                  </a:cubicBezTo>
                  <a:cubicBezTo>
                    <a:pt x="1703983" y="310603"/>
                    <a:pt x="1681283" y="305262"/>
                    <a:pt x="1654464" y="306206"/>
                  </a:cubicBezTo>
                  <a:close/>
                  <a:moveTo>
                    <a:pt x="809512" y="306206"/>
                  </a:moveTo>
                  <a:cubicBezTo>
                    <a:pt x="782706" y="307150"/>
                    <a:pt x="759993" y="313746"/>
                    <a:pt x="737280" y="327895"/>
                  </a:cubicBezTo>
                  <a:cubicBezTo>
                    <a:pt x="714567" y="342030"/>
                    <a:pt x="698480" y="358998"/>
                    <a:pt x="685863" y="382575"/>
                  </a:cubicBezTo>
                  <a:cubicBezTo>
                    <a:pt x="673247" y="406152"/>
                    <a:pt x="667569" y="429095"/>
                    <a:pt x="668517" y="455801"/>
                  </a:cubicBezTo>
                  <a:cubicBezTo>
                    <a:pt x="669466" y="482521"/>
                    <a:pt x="676079" y="504520"/>
                    <a:pt x="690281" y="527463"/>
                  </a:cubicBezTo>
                  <a:cubicBezTo>
                    <a:pt x="704471" y="550083"/>
                    <a:pt x="721505" y="566430"/>
                    <a:pt x="745168" y="579001"/>
                  </a:cubicBezTo>
                  <a:cubicBezTo>
                    <a:pt x="768504" y="591572"/>
                    <a:pt x="791854" y="596603"/>
                    <a:pt x="818661" y="595969"/>
                  </a:cubicBezTo>
                  <a:cubicBezTo>
                    <a:pt x="845479" y="595025"/>
                    <a:pt x="867868" y="588119"/>
                    <a:pt x="890893" y="574294"/>
                  </a:cubicBezTo>
                  <a:cubicBezTo>
                    <a:pt x="913607" y="560145"/>
                    <a:pt x="929692" y="543177"/>
                    <a:pt x="942310" y="519600"/>
                  </a:cubicBezTo>
                  <a:cubicBezTo>
                    <a:pt x="954926" y="496036"/>
                    <a:pt x="960293" y="473093"/>
                    <a:pt x="959655" y="446684"/>
                  </a:cubicBezTo>
                  <a:cubicBezTo>
                    <a:pt x="958721" y="419977"/>
                    <a:pt x="951456" y="397344"/>
                    <a:pt x="937579" y="374725"/>
                  </a:cubicBezTo>
                  <a:cubicBezTo>
                    <a:pt x="923391" y="352092"/>
                    <a:pt x="906355" y="336055"/>
                    <a:pt x="882694" y="323484"/>
                  </a:cubicBezTo>
                  <a:cubicBezTo>
                    <a:pt x="859031" y="310603"/>
                    <a:pt x="836333" y="305262"/>
                    <a:pt x="809512" y="306206"/>
                  </a:cubicBezTo>
                  <a:close/>
                  <a:moveTo>
                    <a:pt x="0" y="0"/>
                  </a:moveTo>
                  <a:lnTo>
                    <a:pt x="5008908" y="0"/>
                  </a:lnTo>
                  <a:lnTo>
                    <a:pt x="5008908" y="3286370"/>
                  </a:lnTo>
                  <a:lnTo>
                    <a:pt x="0" y="32863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2DF541D-1479-394F-951D-3AAF12EA4880}"/>
              </a:ext>
            </a:extLst>
          </p:cNvPr>
          <p:cNvSpPr/>
          <p:nvPr/>
        </p:nvSpPr>
        <p:spPr>
          <a:xfrm>
            <a:off x="7244862" y="6189785"/>
            <a:ext cx="1744393" cy="534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53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4" grpId="0">
        <p:bldAsOne/>
      </p:bldGraphic>
      <p:bldP spid="146" grpId="0"/>
      <p:bldP spid="147" grpId="0"/>
      <p:bldP spid="72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xmlns="" id="{027AB38B-CE0E-40FB-9823-645AB980DAC3}"/>
              </a:ext>
            </a:extLst>
          </p:cNvPr>
          <p:cNvGraphicFramePr/>
          <p:nvPr>
            <p:extLst/>
          </p:nvPr>
        </p:nvGraphicFramePr>
        <p:xfrm>
          <a:off x="572091" y="2376285"/>
          <a:ext cx="6634520" cy="139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xmlns="" id="{69520ADD-2C51-414B-8AF8-0FA96819B70F}"/>
              </a:ext>
            </a:extLst>
          </p:cNvPr>
          <p:cNvGraphicFramePr/>
          <p:nvPr>
            <p:extLst/>
          </p:nvPr>
        </p:nvGraphicFramePr>
        <p:xfrm>
          <a:off x="572091" y="3736999"/>
          <a:ext cx="6634520" cy="139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E11C090-AC38-4717-ACD2-A4328023457D}"/>
              </a:ext>
            </a:extLst>
          </p:cNvPr>
          <p:cNvGrpSpPr/>
          <p:nvPr/>
        </p:nvGrpSpPr>
        <p:grpSpPr>
          <a:xfrm>
            <a:off x="409075" y="2376285"/>
            <a:ext cx="6960554" cy="1340226"/>
            <a:chOff x="545432" y="2218976"/>
            <a:chExt cx="9280739" cy="178696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89CCE292-FF19-432B-B41B-231E8351376F}"/>
                </a:ext>
              </a:extLst>
            </p:cNvPr>
            <p:cNvSpPr/>
            <p:nvPr/>
          </p:nvSpPr>
          <p:spPr>
            <a:xfrm>
              <a:off x="545432" y="2218976"/>
              <a:ext cx="9280739" cy="1786968"/>
            </a:xfrm>
            <a:custGeom>
              <a:avLst/>
              <a:gdLst>
                <a:gd name="connsiteX0" fmla="*/ 8380736 w 9280739"/>
                <a:gd name="connsiteY0" fmla="*/ 619625 h 1786968"/>
                <a:gd name="connsiteX1" fmla="*/ 8345175 w 9280739"/>
                <a:gd name="connsiteY1" fmla="*/ 641674 h 1786968"/>
                <a:gd name="connsiteX2" fmla="*/ 8189043 w 9280739"/>
                <a:gd name="connsiteY2" fmla="*/ 959570 h 1786968"/>
                <a:gd name="connsiteX3" fmla="*/ 8212967 w 9280739"/>
                <a:gd name="connsiteY3" fmla="*/ 1029418 h 1786968"/>
                <a:gd name="connsiteX4" fmla="*/ 8284122 w 9280739"/>
                <a:gd name="connsiteY4" fmla="*/ 1005518 h 1786968"/>
                <a:gd name="connsiteX5" fmla="*/ 8392066 w 9280739"/>
                <a:gd name="connsiteY5" fmla="*/ 793670 h 1786968"/>
                <a:gd name="connsiteX6" fmla="*/ 8415375 w 9280739"/>
                <a:gd name="connsiteY6" fmla="*/ 998895 h 1786968"/>
                <a:gd name="connsiteX7" fmla="*/ 8366573 w 9280739"/>
                <a:gd name="connsiteY7" fmla="*/ 1430737 h 1786968"/>
                <a:gd name="connsiteX8" fmla="*/ 8435817 w 9280739"/>
                <a:gd name="connsiteY8" fmla="*/ 1508154 h 1786968"/>
                <a:gd name="connsiteX9" fmla="*/ 8505368 w 9280739"/>
                <a:gd name="connsiteY9" fmla="*/ 1447109 h 1786968"/>
                <a:gd name="connsiteX10" fmla="*/ 8546628 w 9280739"/>
                <a:gd name="connsiteY10" fmla="*/ 1101488 h 1786968"/>
                <a:gd name="connsiteX11" fmla="*/ 8589423 w 9280739"/>
                <a:gd name="connsiteY11" fmla="*/ 1447109 h 1786968"/>
                <a:gd name="connsiteX12" fmla="*/ 8658667 w 9280739"/>
                <a:gd name="connsiteY12" fmla="*/ 1508154 h 1786968"/>
                <a:gd name="connsiteX13" fmla="*/ 8727911 w 9280739"/>
                <a:gd name="connsiteY13" fmla="*/ 1430737 h 1786968"/>
                <a:gd name="connsiteX14" fmla="*/ 8677540 w 9280739"/>
                <a:gd name="connsiteY14" fmla="*/ 998895 h 1786968"/>
                <a:gd name="connsiteX15" fmla="*/ 8699279 w 9280739"/>
                <a:gd name="connsiteY15" fmla="*/ 792724 h 1786968"/>
                <a:gd name="connsiteX16" fmla="*/ 8804083 w 9280739"/>
                <a:gd name="connsiteY16" fmla="*/ 994823 h 1786968"/>
                <a:gd name="connsiteX17" fmla="*/ 8884009 w 9280739"/>
                <a:gd name="connsiteY17" fmla="*/ 1013992 h 1786968"/>
                <a:gd name="connsiteX18" fmla="*/ 8900390 w 9280739"/>
                <a:gd name="connsiteY18" fmla="*/ 945378 h 1786968"/>
                <a:gd name="connsiteX19" fmla="*/ 8746170 w 9280739"/>
                <a:gd name="connsiteY19" fmla="*/ 641016 h 1786968"/>
                <a:gd name="connsiteX20" fmla="*/ 8710609 w 9280739"/>
                <a:gd name="connsiteY20" fmla="*/ 619625 h 1786968"/>
                <a:gd name="connsiteX21" fmla="*/ 7513037 w 9280739"/>
                <a:gd name="connsiteY21" fmla="*/ 619625 h 1786968"/>
                <a:gd name="connsiteX22" fmla="*/ 7477476 w 9280739"/>
                <a:gd name="connsiteY22" fmla="*/ 641674 h 1786968"/>
                <a:gd name="connsiteX23" fmla="*/ 7321344 w 9280739"/>
                <a:gd name="connsiteY23" fmla="*/ 959570 h 1786968"/>
                <a:gd name="connsiteX24" fmla="*/ 7345267 w 9280739"/>
                <a:gd name="connsiteY24" fmla="*/ 1029418 h 1786968"/>
                <a:gd name="connsiteX25" fmla="*/ 7416423 w 9280739"/>
                <a:gd name="connsiteY25" fmla="*/ 1005518 h 1786968"/>
                <a:gd name="connsiteX26" fmla="*/ 7524367 w 9280739"/>
                <a:gd name="connsiteY26" fmla="*/ 793670 h 1786968"/>
                <a:gd name="connsiteX27" fmla="*/ 7547676 w 9280739"/>
                <a:gd name="connsiteY27" fmla="*/ 998895 h 1786968"/>
                <a:gd name="connsiteX28" fmla="*/ 7498874 w 9280739"/>
                <a:gd name="connsiteY28" fmla="*/ 1430737 h 1786968"/>
                <a:gd name="connsiteX29" fmla="*/ 7568118 w 9280739"/>
                <a:gd name="connsiteY29" fmla="*/ 1508154 h 1786968"/>
                <a:gd name="connsiteX30" fmla="*/ 7637669 w 9280739"/>
                <a:gd name="connsiteY30" fmla="*/ 1447109 h 1786968"/>
                <a:gd name="connsiteX31" fmla="*/ 7678929 w 9280739"/>
                <a:gd name="connsiteY31" fmla="*/ 1101488 h 1786968"/>
                <a:gd name="connsiteX32" fmla="*/ 7721724 w 9280739"/>
                <a:gd name="connsiteY32" fmla="*/ 1447109 h 1786968"/>
                <a:gd name="connsiteX33" fmla="*/ 7790968 w 9280739"/>
                <a:gd name="connsiteY33" fmla="*/ 1508154 h 1786968"/>
                <a:gd name="connsiteX34" fmla="*/ 7860213 w 9280739"/>
                <a:gd name="connsiteY34" fmla="*/ 1430737 h 1786968"/>
                <a:gd name="connsiteX35" fmla="*/ 7809841 w 9280739"/>
                <a:gd name="connsiteY35" fmla="*/ 998895 h 1786968"/>
                <a:gd name="connsiteX36" fmla="*/ 7831580 w 9280739"/>
                <a:gd name="connsiteY36" fmla="*/ 792724 h 1786968"/>
                <a:gd name="connsiteX37" fmla="*/ 7936384 w 9280739"/>
                <a:gd name="connsiteY37" fmla="*/ 994823 h 1786968"/>
                <a:gd name="connsiteX38" fmla="*/ 8016310 w 9280739"/>
                <a:gd name="connsiteY38" fmla="*/ 1013992 h 1786968"/>
                <a:gd name="connsiteX39" fmla="*/ 8032691 w 9280739"/>
                <a:gd name="connsiteY39" fmla="*/ 945378 h 1786968"/>
                <a:gd name="connsiteX40" fmla="*/ 7878471 w 9280739"/>
                <a:gd name="connsiteY40" fmla="*/ 641016 h 1786968"/>
                <a:gd name="connsiteX41" fmla="*/ 7842910 w 9280739"/>
                <a:gd name="connsiteY41" fmla="*/ 619625 h 1786968"/>
                <a:gd name="connsiteX42" fmla="*/ 6645334 w 9280739"/>
                <a:gd name="connsiteY42" fmla="*/ 619625 h 1786968"/>
                <a:gd name="connsiteX43" fmla="*/ 6609773 w 9280739"/>
                <a:gd name="connsiteY43" fmla="*/ 641674 h 1786968"/>
                <a:gd name="connsiteX44" fmla="*/ 6453641 w 9280739"/>
                <a:gd name="connsiteY44" fmla="*/ 959570 h 1786968"/>
                <a:gd name="connsiteX45" fmla="*/ 6477564 w 9280739"/>
                <a:gd name="connsiteY45" fmla="*/ 1029418 h 1786968"/>
                <a:gd name="connsiteX46" fmla="*/ 6548720 w 9280739"/>
                <a:gd name="connsiteY46" fmla="*/ 1005518 h 1786968"/>
                <a:gd name="connsiteX47" fmla="*/ 6656664 w 9280739"/>
                <a:gd name="connsiteY47" fmla="*/ 793670 h 1786968"/>
                <a:gd name="connsiteX48" fmla="*/ 6679973 w 9280739"/>
                <a:gd name="connsiteY48" fmla="*/ 998895 h 1786968"/>
                <a:gd name="connsiteX49" fmla="*/ 6631171 w 9280739"/>
                <a:gd name="connsiteY49" fmla="*/ 1430737 h 1786968"/>
                <a:gd name="connsiteX50" fmla="*/ 6700415 w 9280739"/>
                <a:gd name="connsiteY50" fmla="*/ 1508154 h 1786968"/>
                <a:gd name="connsiteX51" fmla="*/ 6769966 w 9280739"/>
                <a:gd name="connsiteY51" fmla="*/ 1447109 h 1786968"/>
                <a:gd name="connsiteX52" fmla="*/ 6811226 w 9280739"/>
                <a:gd name="connsiteY52" fmla="*/ 1101488 h 1786968"/>
                <a:gd name="connsiteX53" fmla="*/ 6854021 w 9280739"/>
                <a:gd name="connsiteY53" fmla="*/ 1447109 h 1786968"/>
                <a:gd name="connsiteX54" fmla="*/ 6923265 w 9280739"/>
                <a:gd name="connsiteY54" fmla="*/ 1508154 h 1786968"/>
                <a:gd name="connsiteX55" fmla="*/ 6992509 w 9280739"/>
                <a:gd name="connsiteY55" fmla="*/ 1430737 h 1786968"/>
                <a:gd name="connsiteX56" fmla="*/ 6942138 w 9280739"/>
                <a:gd name="connsiteY56" fmla="*/ 998895 h 1786968"/>
                <a:gd name="connsiteX57" fmla="*/ 6963877 w 9280739"/>
                <a:gd name="connsiteY57" fmla="*/ 792724 h 1786968"/>
                <a:gd name="connsiteX58" fmla="*/ 7068681 w 9280739"/>
                <a:gd name="connsiteY58" fmla="*/ 994823 h 1786968"/>
                <a:gd name="connsiteX59" fmla="*/ 7148607 w 9280739"/>
                <a:gd name="connsiteY59" fmla="*/ 1013992 h 1786968"/>
                <a:gd name="connsiteX60" fmla="*/ 7164988 w 9280739"/>
                <a:gd name="connsiteY60" fmla="*/ 945378 h 1786968"/>
                <a:gd name="connsiteX61" fmla="*/ 7010767 w 9280739"/>
                <a:gd name="connsiteY61" fmla="*/ 641016 h 1786968"/>
                <a:gd name="connsiteX62" fmla="*/ 6975207 w 9280739"/>
                <a:gd name="connsiteY62" fmla="*/ 619625 h 1786968"/>
                <a:gd name="connsiteX63" fmla="*/ 5777632 w 9280739"/>
                <a:gd name="connsiteY63" fmla="*/ 619625 h 1786968"/>
                <a:gd name="connsiteX64" fmla="*/ 5742071 w 9280739"/>
                <a:gd name="connsiteY64" fmla="*/ 641674 h 1786968"/>
                <a:gd name="connsiteX65" fmla="*/ 5585939 w 9280739"/>
                <a:gd name="connsiteY65" fmla="*/ 959570 h 1786968"/>
                <a:gd name="connsiteX66" fmla="*/ 5609862 w 9280739"/>
                <a:gd name="connsiteY66" fmla="*/ 1029418 h 1786968"/>
                <a:gd name="connsiteX67" fmla="*/ 5681018 w 9280739"/>
                <a:gd name="connsiteY67" fmla="*/ 1005518 h 1786968"/>
                <a:gd name="connsiteX68" fmla="*/ 5788962 w 9280739"/>
                <a:gd name="connsiteY68" fmla="*/ 793670 h 1786968"/>
                <a:gd name="connsiteX69" fmla="*/ 5812271 w 9280739"/>
                <a:gd name="connsiteY69" fmla="*/ 998895 h 1786968"/>
                <a:gd name="connsiteX70" fmla="*/ 5763469 w 9280739"/>
                <a:gd name="connsiteY70" fmla="*/ 1430737 h 1786968"/>
                <a:gd name="connsiteX71" fmla="*/ 5832713 w 9280739"/>
                <a:gd name="connsiteY71" fmla="*/ 1508154 h 1786968"/>
                <a:gd name="connsiteX72" fmla="*/ 5902264 w 9280739"/>
                <a:gd name="connsiteY72" fmla="*/ 1447109 h 1786968"/>
                <a:gd name="connsiteX73" fmla="*/ 5943524 w 9280739"/>
                <a:gd name="connsiteY73" fmla="*/ 1101488 h 1786968"/>
                <a:gd name="connsiteX74" fmla="*/ 5986319 w 9280739"/>
                <a:gd name="connsiteY74" fmla="*/ 1447109 h 1786968"/>
                <a:gd name="connsiteX75" fmla="*/ 6055563 w 9280739"/>
                <a:gd name="connsiteY75" fmla="*/ 1508154 h 1786968"/>
                <a:gd name="connsiteX76" fmla="*/ 6124807 w 9280739"/>
                <a:gd name="connsiteY76" fmla="*/ 1430737 h 1786968"/>
                <a:gd name="connsiteX77" fmla="*/ 6074436 w 9280739"/>
                <a:gd name="connsiteY77" fmla="*/ 998895 h 1786968"/>
                <a:gd name="connsiteX78" fmla="*/ 6096175 w 9280739"/>
                <a:gd name="connsiteY78" fmla="*/ 792724 h 1786968"/>
                <a:gd name="connsiteX79" fmla="*/ 6200979 w 9280739"/>
                <a:gd name="connsiteY79" fmla="*/ 994823 h 1786968"/>
                <a:gd name="connsiteX80" fmla="*/ 6280905 w 9280739"/>
                <a:gd name="connsiteY80" fmla="*/ 1013992 h 1786968"/>
                <a:gd name="connsiteX81" fmla="*/ 6297286 w 9280739"/>
                <a:gd name="connsiteY81" fmla="*/ 945378 h 1786968"/>
                <a:gd name="connsiteX82" fmla="*/ 6143065 w 9280739"/>
                <a:gd name="connsiteY82" fmla="*/ 641016 h 1786968"/>
                <a:gd name="connsiteX83" fmla="*/ 6107505 w 9280739"/>
                <a:gd name="connsiteY83" fmla="*/ 619625 h 1786968"/>
                <a:gd name="connsiteX84" fmla="*/ 4909930 w 9280739"/>
                <a:gd name="connsiteY84" fmla="*/ 619625 h 1786968"/>
                <a:gd name="connsiteX85" fmla="*/ 4874369 w 9280739"/>
                <a:gd name="connsiteY85" fmla="*/ 641674 h 1786968"/>
                <a:gd name="connsiteX86" fmla="*/ 4718237 w 9280739"/>
                <a:gd name="connsiteY86" fmla="*/ 959570 h 1786968"/>
                <a:gd name="connsiteX87" fmla="*/ 4742160 w 9280739"/>
                <a:gd name="connsiteY87" fmla="*/ 1029418 h 1786968"/>
                <a:gd name="connsiteX88" fmla="*/ 4813316 w 9280739"/>
                <a:gd name="connsiteY88" fmla="*/ 1005518 h 1786968"/>
                <a:gd name="connsiteX89" fmla="*/ 4921260 w 9280739"/>
                <a:gd name="connsiteY89" fmla="*/ 793670 h 1786968"/>
                <a:gd name="connsiteX90" fmla="*/ 4944569 w 9280739"/>
                <a:gd name="connsiteY90" fmla="*/ 998895 h 1786968"/>
                <a:gd name="connsiteX91" fmla="*/ 4895767 w 9280739"/>
                <a:gd name="connsiteY91" fmla="*/ 1430737 h 1786968"/>
                <a:gd name="connsiteX92" fmla="*/ 4965011 w 9280739"/>
                <a:gd name="connsiteY92" fmla="*/ 1508154 h 1786968"/>
                <a:gd name="connsiteX93" fmla="*/ 5034562 w 9280739"/>
                <a:gd name="connsiteY93" fmla="*/ 1447109 h 1786968"/>
                <a:gd name="connsiteX94" fmla="*/ 5075822 w 9280739"/>
                <a:gd name="connsiteY94" fmla="*/ 1101488 h 1786968"/>
                <a:gd name="connsiteX95" fmla="*/ 5118617 w 9280739"/>
                <a:gd name="connsiteY95" fmla="*/ 1447109 h 1786968"/>
                <a:gd name="connsiteX96" fmla="*/ 5187861 w 9280739"/>
                <a:gd name="connsiteY96" fmla="*/ 1508154 h 1786968"/>
                <a:gd name="connsiteX97" fmla="*/ 5257105 w 9280739"/>
                <a:gd name="connsiteY97" fmla="*/ 1430737 h 1786968"/>
                <a:gd name="connsiteX98" fmla="*/ 5206734 w 9280739"/>
                <a:gd name="connsiteY98" fmla="*/ 998895 h 1786968"/>
                <a:gd name="connsiteX99" fmla="*/ 5228473 w 9280739"/>
                <a:gd name="connsiteY99" fmla="*/ 792724 h 1786968"/>
                <a:gd name="connsiteX100" fmla="*/ 5333277 w 9280739"/>
                <a:gd name="connsiteY100" fmla="*/ 994823 h 1786968"/>
                <a:gd name="connsiteX101" fmla="*/ 5413203 w 9280739"/>
                <a:gd name="connsiteY101" fmla="*/ 1013992 h 1786968"/>
                <a:gd name="connsiteX102" fmla="*/ 5429584 w 9280739"/>
                <a:gd name="connsiteY102" fmla="*/ 945378 h 1786968"/>
                <a:gd name="connsiteX103" fmla="*/ 5275363 w 9280739"/>
                <a:gd name="connsiteY103" fmla="*/ 641016 h 1786968"/>
                <a:gd name="connsiteX104" fmla="*/ 5239803 w 9280739"/>
                <a:gd name="connsiteY104" fmla="*/ 619625 h 1786968"/>
                <a:gd name="connsiteX105" fmla="*/ 4042228 w 9280739"/>
                <a:gd name="connsiteY105" fmla="*/ 619625 h 1786968"/>
                <a:gd name="connsiteX106" fmla="*/ 4006667 w 9280739"/>
                <a:gd name="connsiteY106" fmla="*/ 641674 h 1786968"/>
                <a:gd name="connsiteX107" fmla="*/ 3850535 w 9280739"/>
                <a:gd name="connsiteY107" fmla="*/ 959570 h 1786968"/>
                <a:gd name="connsiteX108" fmla="*/ 3874458 w 9280739"/>
                <a:gd name="connsiteY108" fmla="*/ 1029418 h 1786968"/>
                <a:gd name="connsiteX109" fmla="*/ 3945614 w 9280739"/>
                <a:gd name="connsiteY109" fmla="*/ 1005518 h 1786968"/>
                <a:gd name="connsiteX110" fmla="*/ 4053558 w 9280739"/>
                <a:gd name="connsiteY110" fmla="*/ 793670 h 1786968"/>
                <a:gd name="connsiteX111" fmla="*/ 4076867 w 9280739"/>
                <a:gd name="connsiteY111" fmla="*/ 998895 h 1786968"/>
                <a:gd name="connsiteX112" fmla="*/ 4028065 w 9280739"/>
                <a:gd name="connsiteY112" fmla="*/ 1430737 h 1786968"/>
                <a:gd name="connsiteX113" fmla="*/ 4097309 w 9280739"/>
                <a:gd name="connsiteY113" fmla="*/ 1508154 h 1786968"/>
                <a:gd name="connsiteX114" fmla="*/ 4166860 w 9280739"/>
                <a:gd name="connsiteY114" fmla="*/ 1447109 h 1786968"/>
                <a:gd name="connsiteX115" fmla="*/ 4208120 w 9280739"/>
                <a:gd name="connsiteY115" fmla="*/ 1101488 h 1786968"/>
                <a:gd name="connsiteX116" fmla="*/ 4250915 w 9280739"/>
                <a:gd name="connsiteY116" fmla="*/ 1447109 h 1786968"/>
                <a:gd name="connsiteX117" fmla="*/ 4320159 w 9280739"/>
                <a:gd name="connsiteY117" fmla="*/ 1508154 h 1786968"/>
                <a:gd name="connsiteX118" fmla="*/ 4389403 w 9280739"/>
                <a:gd name="connsiteY118" fmla="*/ 1430737 h 1786968"/>
                <a:gd name="connsiteX119" fmla="*/ 4339032 w 9280739"/>
                <a:gd name="connsiteY119" fmla="*/ 998895 h 1786968"/>
                <a:gd name="connsiteX120" fmla="*/ 4360771 w 9280739"/>
                <a:gd name="connsiteY120" fmla="*/ 792724 h 1786968"/>
                <a:gd name="connsiteX121" fmla="*/ 4465575 w 9280739"/>
                <a:gd name="connsiteY121" fmla="*/ 994823 h 1786968"/>
                <a:gd name="connsiteX122" fmla="*/ 4545501 w 9280739"/>
                <a:gd name="connsiteY122" fmla="*/ 1013992 h 1786968"/>
                <a:gd name="connsiteX123" fmla="*/ 4561882 w 9280739"/>
                <a:gd name="connsiteY123" fmla="*/ 945378 h 1786968"/>
                <a:gd name="connsiteX124" fmla="*/ 4407661 w 9280739"/>
                <a:gd name="connsiteY124" fmla="*/ 641016 h 1786968"/>
                <a:gd name="connsiteX125" fmla="*/ 4372101 w 9280739"/>
                <a:gd name="connsiteY125" fmla="*/ 619625 h 1786968"/>
                <a:gd name="connsiteX126" fmla="*/ 3174526 w 9280739"/>
                <a:gd name="connsiteY126" fmla="*/ 619625 h 1786968"/>
                <a:gd name="connsiteX127" fmla="*/ 3138966 w 9280739"/>
                <a:gd name="connsiteY127" fmla="*/ 641674 h 1786968"/>
                <a:gd name="connsiteX128" fmla="*/ 2982834 w 9280739"/>
                <a:gd name="connsiteY128" fmla="*/ 959570 h 1786968"/>
                <a:gd name="connsiteX129" fmla="*/ 3006757 w 9280739"/>
                <a:gd name="connsiteY129" fmla="*/ 1029418 h 1786968"/>
                <a:gd name="connsiteX130" fmla="*/ 3077912 w 9280739"/>
                <a:gd name="connsiteY130" fmla="*/ 1005518 h 1786968"/>
                <a:gd name="connsiteX131" fmla="*/ 3185857 w 9280739"/>
                <a:gd name="connsiteY131" fmla="*/ 793670 h 1786968"/>
                <a:gd name="connsiteX132" fmla="*/ 3209165 w 9280739"/>
                <a:gd name="connsiteY132" fmla="*/ 998895 h 1786968"/>
                <a:gd name="connsiteX133" fmla="*/ 3160363 w 9280739"/>
                <a:gd name="connsiteY133" fmla="*/ 1430737 h 1786968"/>
                <a:gd name="connsiteX134" fmla="*/ 3229607 w 9280739"/>
                <a:gd name="connsiteY134" fmla="*/ 1508154 h 1786968"/>
                <a:gd name="connsiteX135" fmla="*/ 3299159 w 9280739"/>
                <a:gd name="connsiteY135" fmla="*/ 1447109 h 1786968"/>
                <a:gd name="connsiteX136" fmla="*/ 3340418 w 9280739"/>
                <a:gd name="connsiteY136" fmla="*/ 1101488 h 1786968"/>
                <a:gd name="connsiteX137" fmla="*/ 3383214 w 9280739"/>
                <a:gd name="connsiteY137" fmla="*/ 1447109 h 1786968"/>
                <a:gd name="connsiteX138" fmla="*/ 3452458 w 9280739"/>
                <a:gd name="connsiteY138" fmla="*/ 1508154 h 1786968"/>
                <a:gd name="connsiteX139" fmla="*/ 3521702 w 9280739"/>
                <a:gd name="connsiteY139" fmla="*/ 1430737 h 1786968"/>
                <a:gd name="connsiteX140" fmla="*/ 3471330 w 9280739"/>
                <a:gd name="connsiteY140" fmla="*/ 998895 h 1786968"/>
                <a:gd name="connsiteX141" fmla="*/ 3493069 w 9280739"/>
                <a:gd name="connsiteY141" fmla="*/ 792724 h 1786968"/>
                <a:gd name="connsiteX142" fmla="*/ 3597874 w 9280739"/>
                <a:gd name="connsiteY142" fmla="*/ 994823 h 1786968"/>
                <a:gd name="connsiteX143" fmla="*/ 3677798 w 9280739"/>
                <a:gd name="connsiteY143" fmla="*/ 1013992 h 1786968"/>
                <a:gd name="connsiteX144" fmla="*/ 3694179 w 9280739"/>
                <a:gd name="connsiteY144" fmla="*/ 945378 h 1786968"/>
                <a:gd name="connsiteX145" fmla="*/ 3539960 w 9280739"/>
                <a:gd name="connsiteY145" fmla="*/ 641016 h 1786968"/>
                <a:gd name="connsiteX146" fmla="*/ 3504399 w 9280739"/>
                <a:gd name="connsiteY146" fmla="*/ 619625 h 1786968"/>
                <a:gd name="connsiteX147" fmla="*/ 2306825 w 9280739"/>
                <a:gd name="connsiteY147" fmla="*/ 619625 h 1786968"/>
                <a:gd name="connsiteX148" fmla="*/ 2271264 w 9280739"/>
                <a:gd name="connsiteY148" fmla="*/ 641674 h 1786968"/>
                <a:gd name="connsiteX149" fmla="*/ 2115132 w 9280739"/>
                <a:gd name="connsiteY149" fmla="*/ 959570 h 1786968"/>
                <a:gd name="connsiteX150" fmla="*/ 2139055 w 9280739"/>
                <a:gd name="connsiteY150" fmla="*/ 1029418 h 1786968"/>
                <a:gd name="connsiteX151" fmla="*/ 2210210 w 9280739"/>
                <a:gd name="connsiteY151" fmla="*/ 1005518 h 1786968"/>
                <a:gd name="connsiteX152" fmla="*/ 2318155 w 9280739"/>
                <a:gd name="connsiteY152" fmla="*/ 793670 h 1786968"/>
                <a:gd name="connsiteX153" fmla="*/ 2341464 w 9280739"/>
                <a:gd name="connsiteY153" fmla="*/ 998895 h 1786968"/>
                <a:gd name="connsiteX154" fmla="*/ 2292662 w 9280739"/>
                <a:gd name="connsiteY154" fmla="*/ 1430737 h 1786968"/>
                <a:gd name="connsiteX155" fmla="*/ 2361906 w 9280739"/>
                <a:gd name="connsiteY155" fmla="*/ 1508154 h 1786968"/>
                <a:gd name="connsiteX156" fmla="*/ 2431457 w 9280739"/>
                <a:gd name="connsiteY156" fmla="*/ 1447109 h 1786968"/>
                <a:gd name="connsiteX157" fmla="*/ 2472716 w 9280739"/>
                <a:gd name="connsiteY157" fmla="*/ 1101488 h 1786968"/>
                <a:gd name="connsiteX158" fmla="*/ 2515512 w 9280739"/>
                <a:gd name="connsiteY158" fmla="*/ 1447109 h 1786968"/>
                <a:gd name="connsiteX159" fmla="*/ 2584757 w 9280739"/>
                <a:gd name="connsiteY159" fmla="*/ 1508154 h 1786968"/>
                <a:gd name="connsiteX160" fmla="*/ 2654000 w 9280739"/>
                <a:gd name="connsiteY160" fmla="*/ 1430737 h 1786968"/>
                <a:gd name="connsiteX161" fmla="*/ 2603628 w 9280739"/>
                <a:gd name="connsiteY161" fmla="*/ 998895 h 1786968"/>
                <a:gd name="connsiteX162" fmla="*/ 2625367 w 9280739"/>
                <a:gd name="connsiteY162" fmla="*/ 792724 h 1786968"/>
                <a:gd name="connsiteX163" fmla="*/ 2730172 w 9280739"/>
                <a:gd name="connsiteY163" fmla="*/ 994823 h 1786968"/>
                <a:gd name="connsiteX164" fmla="*/ 2810098 w 9280739"/>
                <a:gd name="connsiteY164" fmla="*/ 1013992 h 1786968"/>
                <a:gd name="connsiteX165" fmla="*/ 2826479 w 9280739"/>
                <a:gd name="connsiteY165" fmla="*/ 945378 h 1786968"/>
                <a:gd name="connsiteX166" fmla="*/ 2672258 w 9280739"/>
                <a:gd name="connsiteY166" fmla="*/ 641016 h 1786968"/>
                <a:gd name="connsiteX167" fmla="*/ 2636698 w 9280739"/>
                <a:gd name="connsiteY167" fmla="*/ 619625 h 1786968"/>
                <a:gd name="connsiteX168" fmla="*/ 1439122 w 9280739"/>
                <a:gd name="connsiteY168" fmla="*/ 619625 h 1786968"/>
                <a:gd name="connsiteX169" fmla="*/ 1403561 w 9280739"/>
                <a:gd name="connsiteY169" fmla="*/ 641674 h 1786968"/>
                <a:gd name="connsiteX170" fmla="*/ 1247430 w 9280739"/>
                <a:gd name="connsiteY170" fmla="*/ 959570 h 1786968"/>
                <a:gd name="connsiteX171" fmla="*/ 1271353 w 9280739"/>
                <a:gd name="connsiteY171" fmla="*/ 1029418 h 1786968"/>
                <a:gd name="connsiteX172" fmla="*/ 1342508 w 9280739"/>
                <a:gd name="connsiteY172" fmla="*/ 1005518 h 1786968"/>
                <a:gd name="connsiteX173" fmla="*/ 1450452 w 9280739"/>
                <a:gd name="connsiteY173" fmla="*/ 793670 h 1786968"/>
                <a:gd name="connsiteX174" fmla="*/ 1473761 w 9280739"/>
                <a:gd name="connsiteY174" fmla="*/ 998895 h 1786968"/>
                <a:gd name="connsiteX175" fmla="*/ 1424959 w 9280739"/>
                <a:gd name="connsiteY175" fmla="*/ 1430737 h 1786968"/>
                <a:gd name="connsiteX176" fmla="*/ 1494203 w 9280739"/>
                <a:gd name="connsiteY176" fmla="*/ 1508154 h 1786968"/>
                <a:gd name="connsiteX177" fmla="*/ 1563754 w 9280739"/>
                <a:gd name="connsiteY177" fmla="*/ 1447109 h 1786968"/>
                <a:gd name="connsiteX178" fmla="*/ 1605014 w 9280739"/>
                <a:gd name="connsiteY178" fmla="*/ 1101488 h 1786968"/>
                <a:gd name="connsiteX179" fmla="*/ 1647809 w 9280739"/>
                <a:gd name="connsiteY179" fmla="*/ 1447109 h 1786968"/>
                <a:gd name="connsiteX180" fmla="*/ 1717054 w 9280739"/>
                <a:gd name="connsiteY180" fmla="*/ 1508154 h 1786968"/>
                <a:gd name="connsiteX181" fmla="*/ 1786298 w 9280739"/>
                <a:gd name="connsiteY181" fmla="*/ 1430737 h 1786968"/>
                <a:gd name="connsiteX182" fmla="*/ 1735926 w 9280739"/>
                <a:gd name="connsiteY182" fmla="*/ 998895 h 1786968"/>
                <a:gd name="connsiteX183" fmla="*/ 1757665 w 9280739"/>
                <a:gd name="connsiteY183" fmla="*/ 792724 h 1786968"/>
                <a:gd name="connsiteX184" fmla="*/ 1862470 w 9280739"/>
                <a:gd name="connsiteY184" fmla="*/ 994823 h 1786968"/>
                <a:gd name="connsiteX185" fmla="*/ 1942395 w 9280739"/>
                <a:gd name="connsiteY185" fmla="*/ 1013992 h 1786968"/>
                <a:gd name="connsiteX186" fmla="*/ 1958776 w 9280739"/>
                <a:gd name="connsiteY186" fmla="*/ 945378 h 1786968"/>
                <a:gd name="connsiteX187" fmla="*/ 1804555 w 9280739"/>
                <a:gd name="connsiteY187" fmla="*/ 641016 h 1786968"/>
                <a:gd name="connsiteX188" fmla="*/ 1768995 w 9280739"/>
                <a:gd name="connsiteY188" fmla="*/ 619625 h 1786968"/>
                <a:gd name="connsiteX189" fmla="*/ 571420 w 9280739"/>
                <a:gd name="connsiteY189" fmla="*/ 619625 h 1786968"/>
                <a:gd name="connsiteX190" fmla="*/ 535860 w 9280739"/>
                <a:gd name="connsiteY190" fmla="*/ 641674 h 1786968"/>
                <a:gd name="connsiteX191" fmla="*/ 379728 w 9280739"/>
                <a:gd name="connsiteY191" fmla="*/ 959570 h 1786968"/>
                <a:gd name="connsiteX192" fmla="*/ 403651 w 9280739"/>
                <a:gd name="connsiteY192" fmla="*/ 1029418 h 1786968"/>
                <a:gd name="connsiteX193" fmla="*/ 474806 w 9280739"/>
                <a:gd name="connsiteY193" fmla="*/ 1005518 h 1786968"/>
                <a:gd name="connsiteX194" fmla="*/ 582750 w 9280739"/>
                <a:gd name="connsiteY194" fmla="*/ 793670 h 1786968"/>
                <a:gd name="connsiteX195" fmla="*/ 606059 w 9280739"/>
                <a:gd name="connsiteY195" fmla="*/ 998895 h 1786968"/>
                <a:gd name="connsiteX196" fmla="*/ 557257 w 9280739"/>
                <a:gd name="connsiteY196" fmla="*/ 1430737 h 1786968"/>
                <a:gd name="connsiteX197" fmla="*/ 626501 w 9280739"/>
                <a:gd name="connsiteY197" fmla="*/ 1508154 h 1786968"/>
                <a:gd name="connsiteX198" fmla="*/ 696053 w 9280739"/>
                <a:gd name="connsiteY198" fmla="*/ 1447109 h 1786968"/>
                <a:gd name="connsiteX199" fmla="*/ 737312 w 9280739"/>
                <a:gd name="connsiteY199" fmla="*/ 1101488 h 1786968"/>
                <a:gd name="connsiteX200" fmla="*/ 780108 w 9280739"/>
                <a:gd name="connsiteY200" fmla="*/ 1447109 h 1786968"/>
                <a:gd name="connsiteX201" fmla="*/ 849352 w 9280739"/>
                <a:gd name="connsiteY201" fmla="*/ 1508154 h 1786968"/>
                <a:gd name="connsiteX202" fmla="*/ 918596 w 9280739"/>
                <a:gd name="connsiteY202" fmla="*/ 1430737 h 1786968"/>
                <a:gd name="connsiteX203" fmla="*/ 868224 w 9280739"/>
                <a:gd name="connsiteY203" fmla="*/ 998895 h 1786968"/>
                <a:gd name="connsiteX204" fmla="*/ 889963 w 9280739"/>
                <a:gd name="connsiteY204" fmla="*/ 792724 h 1786968"/>
                <a:gd name="connsiteX205" fmla="*/ 994768 w 9280739"/>
                <a:gd name="connsiteY205" fmla="*/ 994823 h 1786968"/>
                <a:gd name="connsiteX206" fmla="*/ 1074694 w 9280739"/>
                <a:gd name="connsiteY206" fmla="*/ 1013992 h 1786968"/>
                <a:gd name="connsiteX207" fmla="*/ 1091075 w 9280739"/>
                <a:gd name="connsiteY207" fmla="*/ 945378 h 1786968"/>
                <a:gd name="connsiteX208" fmla="*/ 936854 w 9280739"/>
                <a:gd name="connsiteY208" fmla="*/ 641016 h 1786968"/>
                <a:gd name="connsiteX209" fmla="*/ 901293 w 9280739"/>
                <a:gd name="connsiteY209" fmla="*/ 619625 h 1786968"/>
                <a:gd name="connsiteX210" fmla="*/ 8539989 w 9280739"/>
                <a:gd name="connsiteY210" fmla="*/ 278921 h 1786968"/>
                <a:gd name="connsiteX211" fmla="*/ 8467756 w 9280739"/>
                <a:gd name="connsiteY211" fmla="*/ 300610 h 1786968"/>
                <a:gd name="connsiteX212" fmla="*/ 8416340 w 9280739"/>
                <a:gd name="connsiteY212" fmla="*/ 355290 h 1786968"/>
                <a:gd name="connsiteX213" fmla="*/ 8398993 w 9280739"/>
                <a:gd name="connsiteY213" fmla="*/ 428517 h 1786968"/>
                <a:gd name="connsiteX214" fmla="*/ 8420758 w 9280739"/>
                <a:gd name="connsiteY214" fmla="*/ 500179 h 1786968"/>
                <a:gd name="connsiteX215" fmla="*/ 8475644 w 9280739"/>
                <a:gd name="connsiteY215" fmla="*/ 551716 h 1786968"/>
                <a:gd name="connsiteX216" fmla="*/ 8549136 w 9280739"/>
                <a:gd name="connsiteY216" fmla="*/ 568684 h 1786968"/>
                <a:gd name="connsiteX217" fmla="*/ 8621369 w 9280739"/>
                <a:gd name="connsiteY217" fmla="*/ 547009 h 1786968"/>
                <a:gd name="connsiteX218" fmla="*/ 8672785 w 9280739"/>
                <a:gd name="connsiteY218" fmla="*/ 492315 h 1786968"/>
                <a:gd name="connsiteX219" fmla="*/ 8690132 w 9280739"/>
                <a:gd name="connsiteY219" fmla="*/ 419399 h 1786968"/>
                <a:gd name="connsiteX220" fmla="*/ 8668056 w 9280739"/>
                <a:gd name="connsiteY220" fmla="*/ 347440 h 1786968"/>
                <a:gd name="connsiteX221" fmla="*/ 8613170 w 9280739"/>
                <a:gd name="connsiteY221" fmla="*/ 296199 h 1786968"/>
                <a:gd name="connsiteX222" fmla="*/ 8539989 w 9280739"/>
                <a:gd name="connsiteY222" fmla="*/ 278921 h 1786968"/>
                <a:gd name="connsiteX223" fmla="*/ 7672290 w 9280739"/>
                <a:gd name="connsiteY223" fmla="*/ 278921 h 1786968"/>
                <a:gd name="connsiteX224" fmla="*/ 7600057 w 9280739"/>
                <a:gd name="connsiteY224" fmla="*/ 300610 h 1786968"/>
                <a:gd name="connsiteX225" fmla="*/ 7548641 w 9280739"/>
                <a:gd name="connsiteY225" fmla="*/ 355290 h 1786968"/>
                <a:gd name="connsiteX226" fmla="*/ 7531294 w 9280739"/>
                <a:gd name="connsiteY226" fmla="*/ 428517 h 1786968"/>
                <a:gd name="connsiteX227" fmla="*/ 7553059 w 9280739"/>
                <a:gd name="connsiteY227" fmla="*/ 500179 h 1786968"/>
                <a:gd name="connsiteX228" fmla="*/ 7607944 w 9280739"/>
                <a:gd name="connsiteY228" fmla="*/ 551716 h 1786968"/>
                <a:gd name="connsiteX229" fmla="*/ 7681437 w 9280739"/>
                <a:gd name="connsiteY229" fmla="*/ 568684 h 1786968"/>
                <a:gd name="connsiteX230" fmla="*/ 7753670 w 9280739"/>
                <a:gd name="connsiteY230" fmla="*/ 547009 h 1786968"/>
                <a:gd name="connsiteX231" fmla="*/ 7805086 w 9280739"/>
                <a:gd name="connsiteY231" fmla="*/ 492315 h 1786968"/>
                <a:gd name="connsiteX232" fmla="*/ 7822433 w 9280739"/>
                <a:gd name="connsiteY232" fmla="*/ 419399 h 1786968"/>
                <a:gd name="connsiteX233" fmla="*/ 7800356 w 9280739"/>
                <a:gd name="connsiteY233" fmla="*/ 347440 h 1786968"/>
                <a:gd name="connsiteX234" fmla="*/ 7745471 w 9280739"/>
                <a:gd name="connsiteY234" fmla="*/ 296199 h 1786968"/>
                <a:gd name="connsiteX235" fmla="*/ 7672290 w 9280739"/>
                <a:gd name="connsiteY235" fmla="*/ 278921 h 1786968"/>
                <a:gd name="connsiteX236" fmla="*/ 6804587 w 9280739"/>
                <a:gd name="connsiteY236" fmla="*/ 278921 h 1786968"/>
                <a:gd name="connsiteX237" fmla="*/ 6732354 w 9280739"/>
                <a:gd name="connsiteY237" fmla="*/ 300610 h 1786968"/>
                <a:gd name="connsiteX238" fmla="*/ 6680938 w 9280739"/>
                <a:gd name="connsiteY238" fmla="*/ 355290 h 1786968"/>
                <a:gd name="connsiteX239" fmla="*/ 6663591 w 9280739"/>
                <a:gd name="connsiteY239" fmla="*/ 428517 h 1786968"/>
                <a:gd name="connsiteX240" fmla="*/ 6685356 w 9280739"/>
                <a:gd name="connsiteY240" fmla="*/ 500179 h 1786968"/>
                <a:gd name="connsiteX241" fmla="*/ 6740241 w 9280739"/>
                <a:gd name="connsiteY241" fmla="*/ 551716 h 1786968"/>
                <a:gd name="connsiteX242" fmla="*/ 6813734 w 9280739"/>
                <a:gd name="connsiteY242" fmla="*/ 568684 h 1786968"/>
                <a:gd name="connsiteX243" fmla="*/ 6885967 w 9280739"/>
                <a:gd name="connsiteY243" fmla="*/ 547009 h 1786968"/>
                <a:gd name="connsiteX244" fmla="*/ 6937383 w 9280739"/>
                <a:gd name="connsiteY244" fmla="*/ 492315 h 1786968"/>
                <a:gd name="connsiteX245" fmla="*/ 6954730 w 9280739"/>
                <a:gd name="connsiteY245" fmla="*/ 419399 h 1786968"/>
                <a:gd name="connsiteX246" fmla="*/ 6932653 w 9280739"/>
                <a:gd name="connsiteY246" fmla="*/ 347440 h 1786968"/>
                <a:gd name="connsiteX247" fmla="*/ 6877768 w 9280739"/>
                <a:gd name="connsiteY247" fmla="*/ 296199 h 1786968"/>
                <a:gd name="connsiteX248" fmla="*/ 6804587 w 9280739"/>
                <a:gd name="connsiteY248" fmla="*/ 278921 h 1786968"/>
                <a:gd name="connsiteX249" fmla="*/ 5936885 w 9280739"/>
                <a:gd name="connsiteY249" fmla="*/ 278921 h 1786968"/>
                <a:gd name="connsiteX250" fmla="*/ 5864652 w 9280739"/>
                <a:gd name="connsiteY250" fmla="*/ 300610 h 1786968"/>
                <a:gd name="connsiteX251" fmla="*/ 5813236 w 9280739"/>
                <a:gd name="connsiteY251" fmla="*/ 355290 h 1786968"/>
                <a:gd name="connsiteX252" fmla="*/ 5795889 w 9280739"/>
                <a:gd name="connsiteY252" fmla="*/ 428517 h 1786968"/>
                <a:gd name="connsiteX253" fmla="*/ 5817654 w 9280739"/>
                <a:gd name="connsiteY253" fmla="*/ 500179 h 1786968"/>
                <a:gd name="connsiteX254" fmla="*/ 5872539 w 9280739"/>
                <a:gd name="connsiteY254" fmla="*/ 551716 h 1786968"/>
                <a:gd name="connsiteX255" fmla="*/ 5946032 w 9280739"/>
                <a:gd name="connsiteY255" fmla="*/ 568684 h 1786968"/>
                <a:gd name="connsiteX256" fmla="*/ 6018265 w 9280739"/>
                <a:gd name="connsiteY256" fmla="*/ 547009 h 1786968"/>
                <a:gd name="connsiteX257" fmla="*/ 6069681 w 9280739"/>
                <a:gd name="connsiteY257" fmla="*/ 492315 h 1786968"/>
                <a:gd name="connsiteX258" fmla="*/ 6087028 w 9280739"/>
                <a:gd name="connsiteY258" fmla="*/ 419399 h 1786968"/>
                <a:gd name="connsiteX259" fmla="*/ 6064951 w 9280739"/>
                <a:gd name="connsiteY259" fmla="*/ 347440 h 1786968"/>
                <a:gd name="connsiteX260" fmla="*/ 6010066 w 9280739"/>
                <a:gd name="connsiteY260" fmla="*/ 296199 h 1786968"/>
                <a:gd name="connsiteX261" fmla="*/ 5936885 w 9280739"/>
                <a:gd name="connsiteY261" fmla="*/ 278921 h 1786968"/>
                <a:gd name="connsiteX262" fmla="*/ 5069183 w 9280739"/>
                <a:gd name="connsiteY262" fmla="*/ 278921 h 1786968"/>
                <a:gd name="connsiteX263" fmla="*/ 4996950 w 9280739"/>
                <a:gd name="connsiteY263" fmla="*/ 300610 h 1786968"/>
                <a:gd name="connsiteX264" fmla="*/ 4945534 w 9280739"/>
                <a:gd name="connsiteY264" fmla="*/ 355290 h 1786968"/>
                <a:gd name="connsiteX265" fmla="*/ 4928187 w 9280739"/>
                <a:gd name="connsiteY265" fmla="*/ 428517 h 1786968"/>
                <a:gd name="connsiteX266" fmla="*/ 4949952 w 9280739"/>
                <a:gd name="connsiteY266" fmla="*/ 500179 h 1786968"/>
                <a:gd name="connsiteX267" fmla="*/ 5004837 w 9280739"/>
                <a:gd name="connsiteY267" fmla="*/ 551716 h 1786968"/>
                <a:gd name="connsiteX268" fmla="*/ 5078330 w 9280739"/>
                <a:gd name="connsiteY268" fmla="*/ 568684 h 1786968"/>
                <a:gd name="connsiteX269" fmla="*/ 5150563 w 9280739"/>
                <a:gd name="connsiteY269" fmla="*/ 547009 h 1786968"/>
                <a:gd name="connsiteX270" fmla="*/ 5201979 w 9280739"/>
                <a:gd name="connsiteY270" fmla="*/ 492315 h 1786968"/>
                <a:gd name="connsiteX271" fmla="*/ 5219326 w 9280739"/>
                <a:gd name="connsiteY271" fmla="*/ 419399 h 1786968"/>
                <a:gd name="connsiteX272" fmla="*/ 5197249 w 9280739"/>
                <a:gd name="connsiteY272" fmla="*/ 347440 h 1786968"/>
                <a:gd name="connsiteX273" fmla="*/ 5142364 w 9280739"/>
                <a:gd name="connsiteY273" fmla="*/ 296199 h 1786968"/>
                <a:gd name="connsiteX274" fmla="*/ 5069183 w 9280739"/>
                <a:gd name="connsiteY274" fmla="*/ 278921 h 1786968"/>
                <a:gd name="connsiteX275" fmla="*/ 4201481 w 9280739"/>
                <a:gd name="connsiteY275" fmla="*/ 278921 h 1786968"/>
                <a:gd name="connsiteX276" fmla="*/ 4129248 w 9280739"/>
                <a:gd name="connsiteY276" fmla="*/ 300610 h 1786968"/>
                <a:gd name="connsiteX277" fmla="*/ 4077832 w 9280739"/>
                <a:gd name="connsiteY277" fmla="*/ 355290 h 1786968"/>
                <a:gd name="connsiteX278" fmla="*/ 4060485 w 9280739"/>
                <a:gd name="connsiteY278" fmla="*/ 428517 h 1786968"/>
                <a:gd name="connsiteX279" fmla="*/ 4082250 w 9280739"/>
                <a:gd name="connsiteY279" fmla="*/ 500179 h 1786968"/>
                <a:gd name="connsiteX280" fmla="*/ 4137135 w 9280739"/>
                <a:gd name="connsiteY280" fmla="*/ 551716 h 1786968"/>
                <a:gd name="connsiteX281" fmla="*/ 4210628 w 9280739"/>
                <a:gd name="connsiteY281" fmla="*/ 568684 h 1786968"/>
                <a:gd name="connsiteX282" fmla="*/ 4282861 w 9280739"/>
                <a:gd name="connsiteY282" fmla="*/ 547009 h 1786968"/>
                <a:gd name="connsiteX283" fmla="*/ 4334277 w 9280739"/>
                <a:gd name="connsiteY283" fmla="*/ 492315 h 1786968"/>
                <a:gd name="connsiteX284" fmla="*/ 4351624 w 9280739"/>
                <a:gd name="connsiteY284" fmla="*/ 419399 h 1786968"/>
                <a:gd name="connsiteX285" fmla="*/ 4329547 w 9280739"/>
                <a:gd name="connsiteY285" fmla="*/ 347440 h 1786968"/>
                <a:gd name="connsiteX286" fmla="*/ 4274662 w 9280739"/>
                <a:gd name="connsiteY286" fmla="*/ 296199 h 1786968"/>
                <a:gd name="connsiteX287" fmla="*/ 4201481 w 9280739"/>
                <a:gd name="connsiteY287" fmla="*/ 278921 h 1786968"/>
                <a:gd name="connsiteX288" fmla="*/ 3333779 w 9280739"/>
                <a:gd name="connsiteY288" fmla="*/ 278921 h 1786968"/>
                <a:gd name="connsiteX289" fmla="*/ 3261547 w 9280739"/>
                <a:gd name="connsiteY289" fmla="*/ 300610 h 1786968"/>
                <a:gd name="connsiteX290" fmla="*/ 3210131 w 9280739"/>
                <a:gd name="connsiteY290" fmla="*/ 355290 h 1786968"/>
                <a:gd name="connsiteX291" fmla="*/ 3192783 w 9280739"/>
                <a:gd name="connsiteY291" fmla="*/ 428517 h 1786968"/>
                <a:gd name="connsiteX292" fmla="*/ 3214548 w 9280739"/>
                <a:gd name="connsiteY292" fmla="*/ 500179 h 1786968"/>
                <a:gd name="connsiteX293" fmla="*/ 3269434 w 9280739"/>
                <a:gd name="connsiteY293" fmla="*/ 551716 h 1786968"/>
                <a:gd name="connsiteX294" fmla="*/ 3342927 w 9280739"/>
                <a:gd name="connsiteY294" fmla="*/ 568684 h 1786968"/>
                <a:gd name="connsiteX295" fmla="*/ 3415159 w 9280739"/>
                <a:gd name="connsiteY295" fmla="*/ 547009 h 1786968"/>
                <a:gd name="connsiteX296" fmla="*/ 3466576 w 9280739"/>
                <a:gd name="connsiteY296" fmla="*/ 492315 h 1786968"/>
                <a:gd name="connsiteX297" fmla="*/ 3483922 w 9280739"/>
                <a:gd name="connsiteY297" fmla="*/ 419399 h 1786968"/>
                <a:gd name="connsiteX298" fmla="*/ 3461846 w 9280739"/>
                <a:gd name="connsiteY298" fmla="*/ 347440 h 1786968"/>
                <a:gd name="connsiteX299" fmla="*/ 3406960 w 9280739"/>
                <a:gd name="connsiteY299" fmla="*/ 296199 h 1786968"/>
                <a:gd name="connsiteX300" fmla="*/ 3333779 w 9280739"/>
                <a:gd name="connsiteY300" fmla="*/ 278921 h 1786968"/>
                <a:gd name="connsiteX301" fmla="*/ 2466077 w 9280739"/>
                <a:gd name="connsiteY301" fmla="*/ 278921 h 1786968"/>
                <a:gd name="connsiteX302" fmla="*/ 2393845 w 9280739"/>
                <a:gd name="connsiteY302" fmla="*/ 300610 h 1786968"/>
                <a:gd name="connsiteX303" fmla="*/ 2342429 w 9280739"/>
                <a:gd name="connsiteY303" fmla="*/ 355290 h 1786968"/>
                <a:gd name="connsiteX304" fmla="*/ 2325082 w 9280739"/>
                <a:gd name="connsiteY304" fmla="*/ 428517 h 1786968"/>
                <a:gd name="connsiteX305" fmla="*/ 2346847 w 9280739"/>
                <a:gd name="connsiteY305" fmla="*/ 500179 h 1786968"/>
                <a:gd name="connsiteX306" fmla="*/ 2401732 w 9280739"/>
                <a:gd name="connsiteY306" fmla="*/ 551716 h 1786968"/>
                <a:gd name="connsiteX307" fmla="*/ 2475224 w 9280739"/>
                <a:gd name="connsiteY307" fmla="*/ 568684 h 1786968"/>
                <a:gd name="connsiteX308" fmla="*/ 2547457 w 9280739"/>
                <a:gd name="connsiteY308" fmla="*/ 547009 h 1786968"/>
                <a:gd name="connsiteX309" fmla="*/ 2598873 w 9280739"/>
                <a:gd name="connsiteY309" fmla="*/ 492315 h 1786968"/>
                <a:gd name="connsiteX310" fmla="*/ 2616220 w 9280739"/>
                <a:gd name="connsiteY310" fmla="*/ 419399 h 1786968"/>
                <a:gd name="connsiteX311" fmla="*/ 2594143 w 9280739"/>
                <a:gd name="connsiteY311" fmla="*/ 347440 h 1786968"/>
                <a:gd name="connsiteX312" fmla="*/ 2539258 w 9280739"/>
                <a:gd name="connsiteY312" fmla="*/ 296199 h 1786968"/>
                <a:gd name="connsiteX313" fmla="*/ 2466077 w 9280739"/>
                <a:gd name="connsiteY313" fmla="*/ 278921 h 1786968"/>
                <a:gd name="connsiteX314" fmla="*/ 1598375 w 9280739"/>
                <a:gd name="connsiteY314" fmla="*/ 278921 h 1786968"/>
                <a:gd name="connsiteX315" fmla="*/ 1526142 w 9280739"/>
                <a:gd name="connsiteY315" fmla="*/ 300610 h 1786968"/>
                <a:gd name="connsiteX316" fmla="*/ 1474726 w 9280739"/>
                <a:gd name="connsiteY316" fmla="*/ 355290 h 1786968"/>
                <a:gd name="connsiteX317" fmla="*/ 1457379 w 9280739"/>
                <a:gd name="connsiteY317" fmla="*/ 428517 h 1786968"/>
                <a:gd name="connsiteX318" fmla="*/ 1479144 w 9280739"/>
                <a:gd name="connsiteY318" fmla="*/ 500179 h 1786968"/>
                <a:gd name="connsiteX319" fmla="*/ 1534030 w 9280739"/>
                <a:gd name="connsiteY319" fmla="*/ 551716 h 1786968"/>
                <a:gd name="connsiteX320" fmla="*/ 1607523 w 9280739"/>
                <a:gd name="connsiteY320" fmla="*/ 568684 h 1786968"/>
                <a:gd name="connsiteX321" fmla="*/ 1679755 w 9280739"/>
                <a:gd name="connsiteY321" fmla="*/ 547009 h 1786968"/>
                <a:gd name="connsiteX322" fmla="*/ 1731171 w 9280739"/>
                <a:gd name="connsiteY322" fmla="*/ 492315 h 1786968"/>
                <a:gd name="connsiteX323" fmla="*/ 1748517 w 9280739"/>
                <a:gd name="connsiteY323" fmla="*/ 419399 h 1786968"/>
                <a:gd name="connsiteX324" fmla="*/ 1726441 w 9280739"/>
                <a:gd name="connsiteY324" fmla="*/ 347440 h 1786968"/>
                <a:gd name="connsiteX325" fmla="*/ 1671556 w 9280739"/>
                <a:gd name="connsiteY325" fmla="*/ 296199 h 1786968"/>
                <a:gd name="connsiteX326" fmla="*/ 1598375 w 9280739"/>
                <a:gd name="connsiteY326" fmla="*/ 278921 h 1786968"/>
                <a:gd name="connsiteX327" fmla="*/ 730673 w 9280739"/>
                <a:gd name="connsiteY327" fmla="*/ 278921 h 1786968"/>
                <a:gd name="connsiteX328" fmla="*/ 658441 w 9280739"/>
                <a:gd name="connsiteY328" fmla="*/ 300610 h 1786968"/>
                <a:gd name="connsiteX329" fmla="*/ 607024 w 9280739"/>
                <a:gd name="connsiteY329" fmla="*/ 355290 h 1786968"/>
                <a:gd name="connsiteX330" fmla="*/ 589678 w 9280739"/>
                <a:gd name="connsiteY330" fmla="*/ 428517 h 1786968"/>
                <a:gd name="connsiteX331" fmla="*/ 611442 w 9280739"/>
                <a:gd name="connsiteY331" fmla="*/ 500179 h 1786968"/>
                <a:gd name="connsiteX332" fmla="*/ 666328 w 9280739"/>
                <a:gd name="connsiteY332" fmla="*/ 551716 h 1786968"/>
                <a:gd name="connsiteX333" fmla="*/ 739821 w 9280739"/>
                <a:gd name="connsiteY333" fmla="*/ 568684 h 1786968"/>
                <a:gd name="connsiteX334" fmla="*/ 812053 w 9280739"/>
                <a:gd name="connsiteY334" fmla="*/ 547009 h 1786968"/>
                <a:gd name="connsiteX335" fmla="*/ 863469 w 9280739"/>
                <a:gd name="connsiteY335" fmla="*/ 492315 h 1786968"/>
                <a:gd name="connsiteX336" fmla="*/ 880816 w 9280739"/>
                <a:gd name="connsiteY336" fmla="*/ 419399 h 1786968"/>
                <a:gd name="connsiteX337" fmla="*/ 858740 w 9280739"/>
                <a:gd name="connsiteY337" fmla="*/ 347440 h 1786968"/>
                <a:gd name="connsiteX338" fmla="*/ 803854 w 9280739"/>
                <a:gd name="connsiteY338" fmla="*/ 296199 h 1786968"/>
                <a:gd name="connsiteX339" fmla="*/ 730673 w 9280739"/>
                <a:gd name="connsiteY339" fmla="*/ 278921 h 1786968"/>
                <a:gd name="connsiteX340" fmla="*/ 0 w 9280739"/>
                <a:gd name="connsiteY340" fmla="*/ 0 h 1786968"/>
                <a:gd name="connsiteX341" fmla="*/ 9280739 w 9280739"/>
                <a:gd name="connsiteY341" fmla="*/ 0 h 1786968"/>
                <a:gd name="connsiteX342" fmla="*/ 9280739 w 9280739"/>
                <a:gd name="connsiteY342" fmla="*/ 1786968 h 1786968"/>
                <a:gd name="connsiteX343" fmla="*/ 0 w 9280739"/>
                <a:gd name="connsiteY343" fmla="*/ 1786968 h 178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</a:cxnLst>
              <a:rect l="l" t="t" r="r" b="b"/>
              <a:pathLst>
                <a:path w="9280739" h="1786968">
                  <a:moveTo>
                    <a:pt x="8380736" y="619625"/>
                  </a:moveTo>
                  <a:cubicBezTo>
                    <a:pt x="8365617" y="619625"/>
                    <a:pt x="8351796" y="628428"/>
                    <a:pt x="8345175" y="641674"/>
                  </a:cubicBezTo>
                  <a:lnTo>
                    <a:pt x="8189043" y="959570"/>
                  </a:lnTo>
                  <a:cubicBezTo>
                    <a:pt x="8175836" y="986637"/>
                    <a:pt x="8187474" y="1019669"/>
                    <a:pt x="8212967" y="1029418"/>
                  </a:cubicBezTo>
                  <a:cubicBezTo>
                    <a:pt x="8239415" y="1042006"/>
                    <a:pt x="8270880" y="1031310"/>
                    <a:pt x="8284122" y="1005518"/>
                  </a:cubicBezTo>
                  <a:lnTo>
                    <a:pt x="8392066" y="793670"/>
                  </a:lnTo>
                  <a:lnTo>
                    <a:pt x="8415375" y="998895"/>
                  </a:lnTo>
                  <a:lnTo>
                    <a:pt x="8366573" y="1430737"/>
                  </a:lnTo>
                  <a:cubicBezTo>
                    <a:pt x="8361556" y="1471955"/>
                    <a:pt x="8394591" y="1508154"/>
                    <a:pt x="8435817" y="1508154"/>
                  </a:cubicBezTo>
                  <a:cubicBezTo>
                    <a:pt x="8471378" y="1508154"/>
                    <a:pt x="8500966" y="1481704"/>
                    <a:pt x="8505368" y="1447109"/>
                  </a:cubicBezTo>
                  <a:lnTo>
                    <a:pt x="8546628" y="1101488"/>
                  </a:lnTo>
                  <a:lnTo>
                    <a:pt x="8589423" y="1447109"/>
                  </a:lnTo>
                  <a:cubicBezTo>
                    <a:pt x="8593519" y="1481704"/>
                    <a:pt x="8623107" y="1508154"/>
                    <a:pt x="8658667" y="1508154"/>
                  </a:cubicBezTo>
                  <a:cubicBezTo>
                    <a:pt x="8700849" y="1508154"/>
                    <a:pt x="8732962" y="1471955"/>
                    <a:pt x="8727911" y="1430737"/>
                  </a:cubicBezTo>
                  <a:lnTo>
                    <a:pt x="8677540" y="998895"/>
                  </a:lnTo>
                  <a:lnTo>
                    <a:pt x="8699279" y="792724"/>
                  </a:lnTo>
                  <a:lnTo>
                    <a:pt x="8804083" y="994823"/>
                  </a:lnTo>
                  <a:cubicBezTo>
                    <a:pt x="8819509" y="1023741"/>
                    <a:pt x="8856639" y="1032873"/>
                    <a:pt x="8884009" y="1013992"/>
                  </a:cubicBezTo>
                  <a:cubicBezTo>
                    <a:pt x="8905441" y="998278"/>
                    <a:pt x="8912983" y="969319"/>
                    <a:pt x="8900390" y="945378"/>
                  </a:cubicBezTo>
                  <a:lnTo>
                    <a:pt x="8746170" y="641016"/>
                  </a:lnTo>
                  <a:cubicBezTo>
                    <a:pt x="8739549" y="627811"/>
                    <a:pt x="8725386" y="619625"/>
                    <a:pt x="8710609" y="619625"/>
                  </a:cubicBezTo>
                  <a:close/>
                  <a:moveTo>
                    <a:pt x="7513037" y="619625"/>
                  </a:moveTo>
                  <a:cubicBezTo>
                    <a:pt x="7497918" y="619625"/>
                    <a:pt x="7484097" y="628428"/>
                    <a:pt x="7477476" y="641674"/>
                  </a:cubicBezTo>
                  <a:lnTo>
                    <a:pt x="7321344" y="959570"/>
                  </a:lnTo>
                  <a:cubicBezTo>
                    <a:pt x="7308137" y="986637"/>
                    <a:pt x="7319774" y="1019669"/>
                    <a:pt x="7345267" y="1029418"/>
                  </a:cubicBezTo>
                  <a:cubicBezTo>
                    <a:pt x="7371716" y="1042006"/>
                    <a:pt x="7403181" y="1031310"/>
                    <a:pt x="7416423" y="1005518"/>
                  </a:cubicBezTo>
                  <a:lnTo>
                    <a:pt x="7524367" y="793670"/>
                  </a:lnTo>
                  <a:lnTo>
                    <a:pt x="7547676" y="998895"/>
                  </a:lnTo>
                  <a:lnTo>
                    <a:pt x="7498874" y="1430737"/>
                  </a:lnTo>
                  <a:cubicBezTo>
                    <a:pt x="7493857" y="1471955"/>
                    <a:pt x="7526892" y="1508154"/>
                    <a:pt x="7568118" y="1508154"/>
                  </a:cubicBezTo>
                  <a:cubicBezTo>
                    <a:pt x="7603678" y="1508154"/>
                    <a:pt x="7633267" y="1481704"/>
                    <a:pt x="7637669" y="1447109"/>
                  </a:cubicBezTo>
                  <a:lnTo>
                    <a:pt x="7678929" y="1101488"/>
                  </a:lnTo>
                  <a:lnTo>
                    <a:pt x="7721724" y="1447109"/>
                  </a:lnTo>
                  <a:cubicBezTo>
                    <a:pt x="7725819" y="1481704"/>
                    <a:pt x="7755408" y="1508154"/>
                    <a:pt x="7790968" y="1508154"/>
                  </a:cubicBezTo>
                  <a:cubicBezTo>
                    <a:pt x="7833149" y="1508154"/>
                    <a:pt x="7865263" y="1471955"/>
                    <a:pt x="7860213" y="1430737"/>
                  </a:cubicBezTo>
                  <a:lnTo>
                    <a:pt x="7809841" y="998895"/>
                  </a:lnTo>
                  <a:lnTo>
                    <a:pt x="7831580" y="792724"/>
                  </a:lnTo>
                  <a:lnTo>
                    <a:pt x="7936384" y="994823"/>
                  </a:lnTo>
                  <a:cubicBezTo>
                    <a:pt x="7951810" y="1023741"/>
                    <a:pt x="7988940" y="1032873"/>
                    <a:pt x="8016310" y="1013992"/>
                  </a:cubicBezTo>
                  <a:cubicBezTo>
                    <a:pt x="8037742" y="998278"/>
                    <a:pt x="8045284" y="969319"/>
                    <a:pt x="8032691" y="945378"/>
                  </a:cubicBezTo>
                  <a:lnTo>
                    <a:pt x="7878471" y="641016"/>
                  </a:lnTo>
                  <a:cubicBezTo>
                    <a:pt x="7871850" y="627811"/>
                    <a:pt x="7857687" y="619625"/>
                    <a:pt x="7842910" y="619625"/>
                  </a:cubicBezTo>
                  <a:close/>
                  <a:moveTo>
                    <a:pt x="6645334" y="619625"/>
                  </a:moveTo>
                  <a:cubicBezTo>
                    <a:pt x="6630215" y="619625"/>
                    <a:pt x="6616394" y="628428"/>
                    <a:pt x="6609773" y="641674"/>
                  </a:cubicBezTo>
                  <a:lnTo>
                    <a:pt x="6453641" y="959570"/>
                  </a:lnTo>
                  <a:cubicBezTo>
                    <a:pt x="6440434" y="986637"/>
                    <a:pt x="6452071" y="1019669"/>
                    <a:pt x="6477564" y="1029418"/>
                  </a:cubicBezTo>
                  <a:cubicBezTo>
                    <a:pt x="6504013" y="1042006"/>
                    <a:pt x="6535478" y="1031310"/>
                    <a:pt x="6548720" y="1005518"/>
                  </a:cubicBezTo>
                  <a:lnTo>
                    <a:pt x="6656664" y="793670"/>
                  </a:lnTo>
                  <a:lnTo>
                    <a:pt x="6679973" y="998895"/>
                  </a:lnTo>
                  <a:lnTo>
                    <a:pt x="6631171" y="1430737"/>
                  </a:lnTo>
                  <a:cubicBezTo>
                    <a:pt x="6626154" y="1471955"/>
                    <a:pt x="6659189" y="1508154"/>
                    <a:pt x="6700415" y="1508154"/>
                  </a:cubicBezTo>
                  <a:cubicBezTo>
                    <a:pt x="6735975" y="1508154"/>
                    <a:pt x="6765564" y="1481704"/>
                    <a:pt x="6769966" y="1447109"/>
                  </a:cubicBezTo>
                  <a:lnTo>
                    <a:pt x="6811226" y="1101488"/>
                  </a:lnTo>
                  <a:lnTo>
                    <a:pt x="6854021" y="1447109"/>
                  </a:lnTo>
                  <a:cubicBezTo>
                    <a:pt x="6858116" y="1481704"/>
                    <a:pt x="6887705" y="1508154"/>
                    <a:pt x="6923265" y="1508154"/>
                  </a:cubicBezTo>
                  <a:cubicBezTo>
                    <a:pt x="6965446" y="1508154"/>
                    <a:pt x="6997560" y="1471955"/>
                    <a:pt x="6992509" y="1430737"/>
                  </a:cubicBezTo>
                  <a:lnTo>
                    <a:pt x="6942138" y="998895"/>
                  </a:lnTo>
                  <a:lnTo>
                    <a:pt x="6963877" y="792724"/>
                  </a:lnTo>
                  <a:lnTo>
                    <a:pt x="7068681" y="994823"/>
                  </a:lnTo>
                  <a:cubicBezTo>
                    <a:pt x="7084107" y="1023741"/>
                    <a:pt x="7121237" y="1032873"/>
                    <a:pt x="7148607" y="1013992"/>
                  </a:cubicBezTo>
                  <a:cubicBezTo>
                    <a:pt x="7170039" y="998278"/>
                    <a:pt x="7177581" y="969319"/>
                    <a:pt x="7164988" y="945378"/>
                  </a:cubicBezTo>
                  <a:lnTo>
                    <a:pt x="7010767" y="641016"/>
                  </a:lnTo>
                  <a:cubicBezTo>
                    <a:pt x="7004147" y="627811"/>
                    <a:pt x="6989984" y="619625"/>
                    <a:pt x="6975207" y="619625"/>
                  </a:cubicBezTo>
                  <a:close/>
                  <a:moveTo>
                    <a:pt x="5777632" y="619625"/>
                  </a:moveTo>
                  <a:cubicBezTo>
                    <a:pt x="5762513" y="619625"/>
                    <a:pt x="5748692" y="628428"/>
                    <a:pt x="5742071" y="641674"/>
                  </a:cubicBezTo>
                  <a:lnTo>
                    <a:pt x="5585939" y="959570"/>
                  </a:lnTo>
                  <a:cubicBezTo>
                    <a:pt x="5572732" y="986637"/>
                    <a:pt x="5584369" y="1019669"/>
                    <a:pt x="5609862" y="1029418"/>
                  </a:cubicBezTo>
                  <a:cubicBezTo>
                    <a:pt x="5636311" y="1042006"/>
                    <a:pt x="5667776" y="1031310"/>
                    <a:pt x="5681018" y="1005518"/>
                  </a:cubicBezTo>
                  <a:lnTo>
                    <a:pt x="5788962" y="793670"/>
                  </a:lnTo>
                  <a:lnTo>
                    <a:pt x="5812271" y="998895"/>
                  </a:lnTo>
                  <a:lnTo>
                    <a:pt x="5763469" y="1430737"/>
                  </a:lnTo>
                  <a:cubicBezTo>
                    <a:pt x="5758452" y="1471955"/>
                    <a:pt x="5791487" y="1508154"/>
                    <a:pt x="5832713" y="1508154"/>
                  </a:cubicBezTo>
                  <a:cubicBezTo>
                    <a:pt x="5868273" y="1508154"/>
                    <a:pt x="5897862" y="1481704"/>
                    <a:pt x="5902264" y="1447109"/>
                  </a:cubicBezTo>
                  <a:lnTo>
                    <a:pt x="5943524" y="1101488"/>
                  </a:lnTo>
                  <a:lnTo>
                    <a:pt x="5986319" y="1447109"/>
                  </a:lnTo>
                  <a:cubicBezTo>
                    <a:pt x="5990414" y="1481704"/>
                    <a:pt x="6020003" y="1508154"/>
                    <a:pt x="6055563" y="1508154"/>
                  </a:cubicBezTo>
                  <a:cubicBezTo>
                    <a:pt x="6097744" y="1508154"/>
                    <a:pt x="6129858" y="1471955"/>
                    <a:pt x="6124807" y="1430737"/>
                  </a:cubicBezTo>
                  <a:lnTo>
                    <a:pt x="6074436" y="998895"/>
                  </a:lnTo>
                  <a:lnTo>
                    <a:pt x="6096175" y="792724"/>
                  </a:lnTo>
                  <a:lnTo>
                    <a:pt x="6200979" y="994823"/>
                  </a:lnTo>
                  <a:cubicBezTo>
                    <a:pt x="6216405" y="1023741"/>
                    <a:pt x="6253535" y="1032873"/>
                    <a:pt x="6280905" y="1013992"/>
                  </a:cubicBezTo>
                  <a:cubicBezTo>
                    <a:pt x="6302337" y="998278"/>
                    <a:pt x="6309879" y="969319"/>
                    <a:pt x="6297286" y="945378"/>
                  </a:cubicBezTo>
                  <a:lnTo>
                    <a:pt x="6143065" y="641016"/>
                  </a:lnTo>
                  <a:cubicBezTo>
                    <a:pt x="6136445" y="627811"/>
                    <a:pt x="6122282" y="619625"/>
                    <a:pt x="6107505" y="619625"/>
                  </a:cubicBezTo>
                  <a:close/>
                  <a:moveTo>
                    <a:pt x="4909930" y="619625"/>
                  </a:moveTo>
                  <a:cubicBezTo>
                    <a:pt x="4894811" y="619625"/>
                    <a:pt x="4880990" y="628428"/>
                    <a:pt x="4874369" y="641674"/>
                  </a:cubicBezTo>
                  <a:lnTo>
                    <a:pt x="4718237" y="959570"/>
                  </a:lnTo>
                  <a:cubicBezTo>
                    <a:pt x="4705030" y="986637"/>
                    <a:pt x="4716667" y="1019669"/>
                    <a:pt x="4742160" y="1029418"/>
                  </a:cubicBezTo>
                  <a:cubicBezTo>
                    <a:pt x="4768609" y="1042006"/>
                    <a:pt x="4800074" y="1031310"/>
                    <a:pt x="4813316" y="1005518"/>
                  </a:cubicBezTo>
                  <a:lnTo>
                    <a:pt x="4921260" y="793670"/>
                  </a:lnTo>
                  <a:lnTo>
                    <a:pt x="4944569" y="998895"/>
                  </a:lnTo>
                  <a:lnTo>
                    <a:pt x="4895767" y="1430737"/>
                  </a:lnTo>
                  <a:cubicBezTo>
                    <a:pt x="4890750" y="1471955"/>
                    <a:pt x="4923785" y="1508154"/>
                    <a:pt x="4965011" y="1508154"/>
                  </a:cubicBezTo>
                  <a:cubicBezTo>
                    <a:pt x="5000571" y="1508154"/>
                    <a:pt x="5030160" y="1481704"/>
                    <a:pt x="5034562" y="1447109"/>
                  </a:cubicBezTo>
                  <a:lnTo>
                    <a:pt x="5075822" y="1101488"/>
                  </a:lnTo>
                  <a:lnTo>
                    <a:pt x="5118617" y="1447109"/>
                  </a:lnTo>
                  <a:cubicBezTo>
                    <a:pt x="5122712" y="1481704"/>
                    <a:pt x="5152301" y="1508154"/>
                    <a:pt x="5187861" y="1508154"/>
                  </a:cubicBezTo>
                  <a:cubicBezTo>
                    <a:pt x="5230042" y="1508154"/>
                    <a:pt x="5262156" y="1471955"/>
                    <a:pt x="5257105" y="1430737"/>
                  </a:cubicBezTo>
                  <a:lnTo>
                    <a:pt x="5206734" y="998895"/>
                  </a:lnTo>
                  <a:lnTo>
                    <a:pt x="5228473" y="792724"/>
                  </a:lnTo>
                  <a:lnTo>
                    <a:pt x="5333277" y="994823"/>
                  </a:lnTo>
                  <a:cubicBezTo>
                    <a:pt x="5348703" y="1023741"/>
                    <a:pt x="5385833" y="1032873"/>
                    <a:pt x="5413203" y="1013992"/>
                  </a:cubicBezTo>
                  <a:cubicBezTo>
                    <a:pt x="5434635" y="998278"/>
                    <a:pt x="5442177" y="969319"/>
                    <a:pt x="5429584" y="945378"/>
                  </a:cubicBezTo>
                  <a:lnTo>
                    <a:pt x="5275363" y="641016"/>
                  </a:lnTo>
                  <a:cubicBezTo>
                    <a:pt x="5268743" y="627811"/>
                    <a:pt x="5254580" y="619625"/>
                    <a:pt x="5239803" y="619625"/>
                  </a:cubicBezTo>
                  <a:close/>
                  <a:moveTo>
                    <a:pt x="4042228" y="619625"/>
                  </a:moveTo>
                  <a:cubicBezTo>
                    <a:pt x="4027109" y="619625"/>
                    <a:pt x="4013288" y="628428"/>
                    <a:pt x="4006667" y="641674"/>
                  </a:cubicBezTo>
                  <a:lnTo>
                    <a:pt x="3850535" y="959570"/>
                  </a:lnTo>
                  <a:cubicBezTo>
                    <a:pt x="3837328" y="986637"/>
                    <a:pt x="3848965" y="1019669"/>
                    <a:pt x="3874458" y="1029418"/>
                  </a:cubicBezTo>
                  <a:cubicBezTo>
                    <a:pt x="3900907" y="1042006"/>
                    <a:pt x="3932372" y="1031310"/>
                    <a:pt x="3945614" y="1005518"/>
                  </a:cubicBezTo>
                  <a:lnTo>
                    <a:pt x="4053558" y="793670"/>
                  </a:lnTo>
                  <a:lnTo>
                    <a:pt x="4076867" y="998895"/>
                  </a:lnTo>
                  <a:lnTo>
                    <a:pt x="4028065" y="1430737"/>
                  </a:lnTo>
                  <a:cubicBezTo>
                    <a:pt x="4023048" y="1471955"/>
                    <a:pt x="4056083" y="1508154"/>
                    <a:pt x="4097309" y="1508154"/>
                  </a:cubicBezTo>
                  <a:cubicBezTo>
                    <a:pt x="4132869" y="1508154"/>
                    <a:pt x="4162458" y="1481704"/>
                    <a:pt x="4166860" y="1447109"/>
                  </a:cubicBezTo>
                  <a:lnTo>
                    <a:pt x="4208120" y="1101488"/>
                  </a:lnTo>
                  <a:lnTo>
                    <a:pt x="4250915" y="1447109"/>
                  </a:lnTo>
                  <a:cubicBezTo>
                    <a:pt x="4255010" y="1481704"/>
                    <a:pt x="4284599" y="1508154"/>
                    <a:pt x="4320159" y="1508154"/>
                  </a:cubicBezTo>
                  <a:cubicBezTo>
                    <a:pt x="4362340" y="1508154"/>
                    <a:pt x="4394454" y="1471955"/>
                    <a:pt x="4389403" y="1430737"/>
                  </a:cubicBezTo>
                  <a:lnTo>
                    <a:pt x="4339032" y="998895"/>
                  </a:lnTo>
                  <a:lnTo>
                    <a:pt x="4360771" y="792724"/>
                  </a:lnTo>
                  <a:lnTo>
                    <a:pt x="4465575" y="994823"/>
                  </a:lnTo>
                  <a:cubicBezTo>
                    <a:pt x="4481001" y="1023741"/>
                    <a:pt x="4518131" y="1032873"/>
                    <a:pt x="4545501" y="1013992"/>
                  </a:cubicBezTo>
                  <a:cubicBezTo>
                    <a:pt x="4566933" y="998278"/>
                    <a:pt x="4574475" y="969319"/>
                    <a:pt x="4561882" y="945378"/>
                  </a:cubicBezTo>
                  <a:lnTo>
                    <a:pt x="4407661" y="641016"/>
                  </a:lnTo>
                  <a:cubicBezTo>
                    <a:pt x="4401041" y="627811"/>
                    <a:pt x="4386878" y="619625"/>
                    <a:pt x="4372101" y="619625"/>
                  </a:cubicBezTo>
                  <a:close/>
                  <a:moveTo>
                    <a:pt x="3174526" y="619625"/>
                  </a:moveTo>
                  <a:cubicBezTo>
                    <a:pt x="3159408" y="619625"/>
                    <a:pt x="3145587" y="628428"/>
                    <a:pt x="3138966" y="641674"/>
                  </a:cubicBezTo>
                  <a:lnTo>
                    <a:pt x="2982834" y="959570"/>
                  </a:lnTo>
                  <a:cubicBezTo>
                    <a:pt x="2969627" y="986637"/>
                    <a:pt x="2981264" y="1019669"/>
                    <a:pt x="3006757" y="1029418"/>
                  </a:cubicBezTo>
                  <a:cubicBezTo>
                    <a:pt x="3033206" y="1042006"/>
                    <a:pt x="3064671" y="1031310"/>
                    <a:pt x="3077912" y="1005518"/>
                  </a:cubicBezTo>
                  <a:lnTo>
                    <a:pt x="3185857" y="793670"/>
                  </a:lnTo>
                  <a:lnTo>
                    <a:pt x="3209165" y="998895"/>
                  </a:lnTo>
                  <a:lnTo>
                    <a:pt x="3160363" y="1430737"/>
                  </a:lnTo>
                  <a:cubicBezTo>
                    <a:pt x="3155347" y="1471955"/>
                    <a:pt x="3188381" y="1508154"/>
                    <a:pt x="3229607" y="1508154"/>
                  </a:cubicBezTo>
                  <a:cubicBezTo>
                    <a:pt x="3265168" y="1508154"/>
                    <a:pt x="3294756" y="1481704"/>
                    <a:pt x="3299159" y="1447109"/>
                  </a:cubicBezTo>
                  <a:lnTo>
                    <a:pt x="3340418" y="1101488"/>
                  </a:lnTo>
                  <a:lnTo>
                    <a:pt x="3383214" y="1447109"/>
                  </a:lnTo>
                  <a:cubicBezTo>
                    <a:pt x="3387309" y="1481704"/>
                    <a:pt x="3416898" y="1508154"/>
                    <a:pt x="3452458" y="1508154"/>
                  </a:cubicBezTo>
                  <a:cubicBezTo>
                    <a:pt x="3494640" y="1508154"/>
                    <a:pt x="3526752" y="1471955"/>
                    <a:pt x="3521702" y="1430737"/>
                  </a:cubicBezTo>
                  <a:lnTo>
                    <a:pt x="3471330" y="998895"/>
                  </a:lnTo>
                  <a:lnTo>
                    <a:pt x="3493069" y="792724"/>
                  </a:lnTo>
                  <a:lnTo>
                    <a:pt x="3597874" y="994823"/>
                  </a:lnTo>
                  <a:cubicBezTo>
                    <a:pt x="3613299" y="1023741"/>
                    <a:pt x="3650430" y="1032873"/>
                    <a:pt x="3677798" y="1013992"/>
                  </a:cubicBezTo>
                  <a:cubicBezTo>
                    <a:pt x="3699230" y="998278"/>
                    <a:pt x="3706772" y="969319"/>
                    <a:pt x="3694179" y="945378"/>
                  </a:cubicBezTo>
                  <a:lnTo>
                    <a:pt x="3539960" y="641016"/>
                  </a:lnTo>
                  <a:cubicBezTo>
                    <a:pt x="3533340" y="627811"/>
                    <a:pt x="3519177" y="619625"/>
                    <a:pt x="3504399" y="619625"/>
                  </a:cubicBezTo>
                  <a:close/>
                  <a:moveTo>
                    <a:pt x="2306825" y="619625"/>
                  </a:moveTo>
                  <a:cubicBezTo>
                    <a:pt x="2291706" y="619625"/>
                    <a:pt x="2277885" y="628428"/>
                    <a:pt x="2271264" y="641674"/>
                  </a:cubicBezTo>
                  <a:lnTo>
                    <a:pt x="2115132" y="959570"/>
                  </a:lnTo>
                  <a:cubicBezTo>
                    <a:pt x="2101925" y="986637"/>
                    <a:pt x="2113562" y="1019669"/>
                    <a:pt x="2139055" y="1029418"/>
                  </a:cubicBezTo>
                  <a:cubicBezTo>
                    <a:pt x="2165504" y="1042006"/>
                    <a:pt x="2196969" y="1031310"/>
                    <a:pt x="2210210" y="1005518"/>
                  </a:cubicBezTo>
                  <a:lnTo>
                    <a:pt x="2318155" y="793670"/>
                  </a:lnTo>
                  <a:lnTo>
                    <a:pt x="2341464" y="998895"/>
                  </a:lnTo>
                  <a:lnTo>
                    <a:pt x="2292662" y="1430737"/>
                  </a:lnTo>
                  <a:cubicBezTo>
                    <a:pt x="2287644" y="1471955"/>
                    <a:pt x="2320680" y="1508154"/>
                    <a:pt x="2361906" y="1508154"/>
                  </a:cubicBezTo>
                  <a:cubicBezTo>
                    <a:pt x="2397467" y="1508154"/>
                    <a:pt x="2427054" y="1481704"/>
                    <a:pt x="2431457" y="1447109"/>
                  </a:cubicBezTo>
                  <a:lnTo>
                    <a:pt x="2472716" y="1101488"/>
                  </a:lnTo>
                  <a:lnTo>
                    <a:pt x="2515512" y="1447109"/>
                  </a:lnTo>
                  <a:cubicBezTo>
                    <a:pt x="2519607" y="1481704"/>
                    <a:pt x="2549196" y="1508154"/>
                    <a:pt x="2584757" y="1508154"/>
                  </a:cubicBezTo>
                  <a:cubicBezTo>
                    <a:pt x="2626938" y="1508154"/>
                    <a:pt x="2659050" y="1471955"/>
                    <a:pt x="2654000" y="1430737"/>
                  </a:cubicBezTo>
                  <a:lnTo>
                    <a:pt x="2603628" y="998895"/>
                  </a:lnTo>
                  <a:lnTo>
                    <a:pt x="2625367" y="792724"/>
                  </a:lnTo>
                  <a:lnTo>
                    <a:pt x="2730172" y="994823"/>
                  </a:lnTo>
                  <a:cubicBezTo>
                    <a:pt x="2745597" y="1023741"/>
                    <a:pt x="2782728" y="1032873"/>
                    <a:pt x="2810098" y="1013992"/>
                  </a:cubicBezTo>
                  <a:cubicBezTo>
                    <a:pt x="2831530" y="998278"/>
                    <a:pt x="2839072" y="969319"/>
                    <a:pt x="2826479" y="945378"/>
                  </a:cubicBezTo>
                  <a:lnTo>
                    <a:pt x="2672258" y="641016"/>
                  </a:lnTo>
                  <a:cubicBezTo>
                    <a:pt x="2665637" y="627811"/>
                    <a:pt x="2651475" y="619625"/>
                    <a:pt x="2636698" y="619625"/>
                  </a:cubicBezTo>
                  <a:close/>
                  <a:moveTo>
                    <a:pt x="1439122" y="619625"/>
                  </a:moveTo>
                  <a:cubicBezTo>
                    <a:pt x="1424004" y="619625"/>
                    <a:pt x="1410182" y="628428"/>
                    <a:pt x="1403561" y="641674"/>
                  </a:cubicBezTo>
                  <a:lnTo>
                    <a:pt x="1247430" y="959570"/>
                  </a:lnTo>
                  <a:cubicBezTo>
                    <a:pt x="1234222" y="986637"/>
                    <a:pt x="1245860" y="1019669"/>
                    <a:pt x="1271353" y="1029418"/>
                  </a:cubicBezTo>
                  <a:cubicBezTo>
                    <a:pt x="1297801" y="1042006"/>
                    <a:pt x="1329266" y="1031310"/>
                    <a:pt x="1342508" y="1005518"/>
                  </a:cubicBezTo>
                  <a:lnTo>
                    <a:pt x="1450452" y="793670"/>
                  </a:lnTo>
                  <a:lnTo>
                    <a:pt x="1473761" y="998895"/>
                  </a:lnTo>
                  <a:lnTo>
                    <a:pt x="1424959" y="1430737"/>
                  </a:lnTo>
                  <a:cubicBezTo>
                    <a:pt x="1419942" y="1471955"/>
                    <a:pt x="1452977" y="1508154"/>
                    <a:pt x="1494203" y="1508154"/>
                  </a:cubicBezTo>
                  <a:cubicBezTo>
                    <a:pt x="1529764" y="1508154"/>
                    <a:pt x="1559352" y="1481704"/>
                    <a:pt x="1563754" y="1447109"/>
                  </a:cubicBezTo>
                  <a:lnTo>
                    <a:pt x="1605014" y="1101488"/>
                  </a:lnTo>
                  <a:lnTo>
                    <a:pt x="1647809" y="1447109"/>
                  </a:lnTo>
                  <a:cubicBezTo>
                    <a:pt x="1651905" y="1481704"/>
                    <a:pt x="1681493" y="1508154"/>
                    <a:pt x="1717054" y="1508154"/>
                  </a:cubicBezTo>
                  <a:cubicBezTo>
                    <a:pt x="1759235" y="1508154"/>
                    <a:pt x="1791348" y="1471955"/>
                    <a:pt x="1786298" y="1430737"/>
                  </a:cubicBezTo>
                  <a:lnTo>
                    <a:pt x="1735926" y="998895"/>
                  </a:lnTo>
                  <a:lnTo>
                    <a:pt x="1757665" y="792724"/>
                  </a:lnTo>
                  <a:lnTo>
                    <a:pt x="1862470" y="994823"/>
                  </a:lnTo>
                  <a:cubicBezTo>
                    <a:pt x="1877895" y="1023741"/>
                    <a:pt x="1915025" y="1032873"/>
                    <a:pt x="1942395" y="1013992"/>
                  </a:cubicBezTo>
                  <a:cubicBezTo>
                    <a:pt x="1963827" y="998278"/>
                    <a:pt x="1971370" y="969319"/>
                    <a:pt x="1958776" y="945378"/>
                  </a:cubicBezTo>
                  <a:lnTo>
                    <a:pt x="1804555" y="641016"/>
                  </a:lnTo>
                  <a:cubicBezTo>
                    <a:pt x="1797935" y="627811"/>
                    <a:pt x="1783772" y="619625"/>
                    <a:pt x="1768995" y="619625"/>
                  </a:cubicBezTo>
                  <a:close/>
                  <a:moveTo>
                    <a:pt x="571420" y="619625"/>
                  </a:moveTo>
                  <a:cubicBezTo>
                    <a:pt x="556302" y="619625"/>
                    <a:pt x="542480" y="628428"/>
                    <a:pt x="535860" y="641674"/>
                  </a:cubicBezTo>
                  <a:lnTo>
                    <a:pt x="379728" y="959570"/>
                  </a:lnTo>
                  <a:cubicBezTo>
                    <a:pt x="366520" y="986637"/>
                    <a:pt x="378158" y="1019669"/>
                    <a:pt x="403651" y="1029418"/>
                  </a:cubicBezTo>
                  <a:cubicBezTo>
                    <a:pt x="430099" y="1042006"/>
                    <a:pt x="461565" y="1031310"/>
                    <a:pt x="474806" y="1005518"/>
                  </a:cubicBezTo>
                  <a:lnTo>
                    <a:pt x="582750" y="793670"/>
                  </a:lnTo>
                  <a:lnTo>
                    <a:pt x="606059" y="998895"/>
                  </a:lnTo>
                  <a:lnTo>
                    <a:pt x="557257" y="1430737"/>
                  </a:lnTo>
                  <a:cubicBezTo>
                    <a:pt x="552241" y="1471955"/>
                    <a:pt x="585276" y="1508154"/>
                    <a:pt x="626501" y="1508154"/>
                  </a:cubicBezTo>
                  <a:cubicBezTo>
                    <a:pt x="662062" y="1508154"/>
                    <a:pt x="691650" y="1481704"/>
                    <a:pt x="696053" y="1447109"/>
                  </a:cubicBezTo>
                  <a:lnTo>
                    <a:pt x="737312" y="1101488"/>
                  </a:lnTo>
                  <a:lnTo>
                    <a:pt x="780108" y="1447109"/>
                  </a:lnTo>
                  <a:cubicBezTo>
                    <a:pt x="784203" y="1481704"/>
                    <a:pt x="813791" y="1508154"/>
                    <a:pt x="849352" y="1508154"/>
                  </a:cubicBezTo>
                  <a:cubicBezTo>
                    <a:pt x="891533" y="1508154"/>
                    <a:pt x="923647" y="1471955"/>
                    <a:pt x="918596" y="1430737"/>
                  </a:cubicBezTo>
                  <a:lnTo>
                    <a:pt x="868224" y="998895"/>
                  </a:lnTo>
                  <a:lnTo>
                    <a:pt x="889963" y="792724"/>
                  </a:lnTo>
                  <a:lnTo>
                    <a:pt x="994768" y="994823"/>
                  </a:lnTo>
                  <a:cubicBezTo>
                    <a:pt x="1010193" y="1023741"/>
                    <a:pt x="1047324" y="1032873"/>
                    <a:pt x="1074694" y="1013992"/>
                  </a:cubicBezTo>
                  <a:cubicBezTo>
                    <a:pt x="1096125" y="998278"/>
                    <a:pt x="1103668" y="969319"/>
                    <a:pt x="1091075" y="945378"/>
                  </a:cubicBezTo>
                  <a:lnTo>
                    <a:pt x="936854" y="641016"/>
                  </a:lnTo>
                  <a:cubicBezTo>
                    <a:pt x="930233" y="627811"/>
                    <a:pt x="916070" y="619625"/>
                    <a:pt x="901293" y="619625"/>
                  </a:cubicBezTo>
                  <a:close/>
                  <a:moveTo>
                    <a:pt x="8539989" y="278921"/>
                  </a:moveTo>
                  <a:cubicBezTo>
                    <a:pt x="8513183" y="279865"/>
                    <a:pt x="8490470" y="286461"/>
                    <a:pt x="8467756" y="300610"/>
                  </a:cubicBezTo>
                  <a:cubicBezTo>
                    <a:pt x="8445043" y="314745"/>
                    <a:pt x="8428957" y="331713"/>
                    <a:pt x="8416340" y="355290"/>
                  </a:cubicBezTo>
                  <a:cubicBezTo>
                    <a:pt x="8403723" y="378867"/>
                    <a:pt x="8398045" y="401810"/>
                    <a:pt x="8398993" y="428517"/>
                  </a:cubicBezTo>
                  <a:cubicBezTo>
                    <a:pt x="8399942" y="455236"/>
                    <a:pt x="8406555" y="477235"/>
                    <a:pt x="8420758" y="500179"/>
                  </a:cubicBezTo>
                  <a:cubicBezTo>
                    <a:pt x="8434947" y="522798"/>
                    <a:pt x="8451982" y="539145"/>
                    <a:pt x="8475644" y="551716"/>
                  </a:cubicBezTo>
                  <a:cubicBezTo>
                    <a:pt x="8498980" y="564287"/>
                    <a:pt x="8522330" y="569318"/>
                    <a:pt x="8549136" y="568684"/>
                  </a:cubicBezTo>
                  <a:cubicBezTo>
                    <a:pt x="8575956" y="567740"/>
                    <a:pt x="8598344" y="560834"/>
                    <a:pt x="8621369" y="547009"/>
                  </a:cubicBezTo>
                  <a:cubicBezTo>
                    <a:pt x="8644082" y="532860"/>
                    <a:pt x="8660168" y="515892"/>
                    <a:pt x="8672785" y="492315"/>
                  </a:cubicBezTo>
                  <a:cubicBezTo>
                    <a:pt x="8685402" y="468751"/>
                    <a:pt x="8690769" y="445808"/>
                    <a:pt x="8690132" y="419399"/>
                  </a:cubicBezTo>
                  <a:cubicBezTo>
                    <a:pt x="8689197" y="392692"/>
                    <a:pt x="8681933" y="370060"/>
                    <a:pt x="8668056" y="347440"/>
                  </a:cubicBezTo>
                  <a:cubicBezTo>
                    <a:pt x="8653867" y="324807"/>
                    <a:pt x="8636832" y="308770"/>
                    <a:pt x="8613170" y="296199"/>
                  </a:cubicBezTo>
                  <a:cubicBezTo>
                    <a:pt x="8589508" y="283318"/>
                    <a:pt x="8566808" y="277977"/>
                    <a:pt x="8539989" y="278921"/>
                  </a:cubicBezTo>
                  <a:close/>
                  <a:moveTo>
                    <a:pt x="7672290" y="278921"/>
                  </a:moveTo>
                  <a:cubicBezTo>
                    <a:pt x="7645484" y="279865"/>
                    <a:pt x="7622770" y="286461"/>
                    <a:pt x="7600057" y="300610"/>
                  </a:cubicBezTo>
                  <a:cubicBezTo>
                    <a:pt x="7577344" y="314745"/>
                    <a:pt x="7561258" y="331713"/>
                    <a:pt x="7548641" y="355290"/>
                  </a:cubicBezTo>
                  <a:cubicBezTo>
                    <a:pt x="7536024" y="378867"/>
                    <a:pt x="7530346" y="401810"/>
                    <a:pt x="7531294" y="428517"/>
                  </a:cubicBezTo>
                  <a:cubicBezTo>
                    <a:pt x="7532243" y="455236"/>
                    <a:pt x="7538856" y="477235"/>
                    <a:pt x="7553059" y="500179"/>
                  </a:cubicBezTo>
                  <a:cubicBezTo>
                    <a:pt x="7567248" y="522798"/>
                    <a:pt x="7584283" y="539145"/>
                    <a:pt x="7607944" y="551716"/>
                  </a:cubicBezTo>
                  <a:cubicBezTo>
                    <a:pt x="7631281" y="564287"/>
                    <a:pt x="7654631" y="569318"/>
                    <a:pt x="7681437" y="568684"/>
                  </a:cubicBezTo>
                  <a:cubicBezTo>
                    <a:pt x="7708257" y="567740"/>
                    <a:pt x="7730645" y="560834"/>
                    <a:pt x="7753670" y="547009"/>
                  </a:cubicBezTo>
                  <a:cubicBezTo>
                    <a:pt x="7776383" y="532860"/>
                    <a:pt x="7792469" y="515892"/>
                    <a:pt x="7805086" y="492315"/>
                  </a:cubicBezTo>
                  <a:cubicBezTo>
                    <a:pt x="7817703" y="468751"/>
                    <a:pt x="7823070" y="445808"/>
                    <a:pt x="7822433" y="419399"/>
                  </a:cubicBezTo>
                  <a:cubicBezTo>
                    <a:pt x="7821497" y="392692"/>
                    <a:pt x="7814234" y="370060"/>
                    <a:pt x="7800356" y="347440"/>
                  </a:cubicBezTo>
                  <a:cubicBezTo>
                    <a:pt x="7786167" y="324807"/>
                    <a:pt x="7769132" y="308770"/>
                    <a:pt x="7745471" y="296199"/>
                  </a:cubicBezTo>
                  <a:cubicBezTo>
                    <a:pt x="7721809" y="283318"/>
                    <a:pt x="7699109" y="277977"/>
                    <a:pt x="7672290" y="278921"/>
                  </a:cubicBezTo>
                  <a:close/>
                  <a:moveTo>
                    <a:pt x="6804587" y="278921"/>
                  </a:moveTo>
                  <a:cubicBezTo>
                    <a:pt x="6777781" y="279865"/>
                    <a:pt x="6755067" y="286461"/>
                    <a:pt x="6732354" y="300610"/>
                  </a:cubicBezTo>
                  <a:cubicBezTo>
                    <a:pt x="6709641" y="314745"/>
                    <a:pt x="6693555" y="331713"/>
                    <a:pt x="6680938" y="355290"/>
                  </a:cubicBezTo>
                  <a:cubicBezTo>
                    <a:pt x="6668321" y="378867"/>
                    <a:pt x="6662643" y="401810"/>
                    <a:pt x="6663591" y="428517"/>
                  </a:cubicBezTo>
                  <a:cubicBezTo>
                    <a:pt x="6664540" y="455236"/>
                    <a:pt x="6671153" y="477235"/>
                    <a:pt x="6685356" y="500179"/>
                  </a:cubicBezTo>
                  <a:cubicBezTo>
                    <a:pt x="6699545" y="522798"/>
                    <a:pt x="6716580" y="539145"/>
                    <a:pt x="6740241" y="551716"/>
                  </a:cubicBezTo>
                  <a:cubicBezTo>
                    <a:pt x="6763578" y="564287"/>
                    <a:pt x="6786928" y="569318"/>
                    <a:pt x="6813734" y="568684"/>
                  </a:cubicBezTo>
                  <a:cubicBezTo>
                    <a:pt x="6840554" y="567740"/>
                    <a:pt x="6862942" y="560834"/>
                    <a:pt x="6885967" y="547009"/>
                  </a:cubicBezTo>
                  <a:cubicBezTo>
                    <a:pt x="6908680" y="532860"/>
                    <a:pt x="6924766" y="515892"/>
                    <a:pt x="6937383" y="492315"/>
                  </a:cubicBezTo>
                  <a:cubicBezTo>
                    <a:pt x="6950000" y="468751"/>
                    <a:pt x="6955367" y="445808"/>
                    <a:pt x="6954730" y="419399"/>
                  </a:cubicBezTo>
                  <a:cubicBezTo>
                    <a:pt x="6953794" y="392692"/>
                    <a:pt x="6946531" y="370060"/>
                    <a:pt x="6932653" y="347440"/>
                  </a:cubicBezTo>
                  <a:cubicBezTo>
                    <a:pt x="6918464" y="324807"/>
                    <a:pt x="6901429" y="308770"/>
                    <a:pt x="6877768" y="296199"/>
                  </a:cubicBezTo>
                  <a:cubicBezTo>
                    <a:pt x="6854106" y="283318"/>
                    <a:pt x="6831406" y="277977"/>
                    <a:pt x="6804587" y="278921"/>
                  </a:cubicBezTo>
                  <a:close/>
                  <a:moveTo>
                    <a:pt x="5936885" y="278921"/>
                  </a:moveTo>
                  <a:cubicBezTo>
                    <a:pt x="5910079" y="279865"/>
                    <a:pt x="5887365" y="286461"/>
                    <a:pt x="5864652" y="300610"/>
                  </a:cubicBezTo>
                  <a:cubicBezTo>
                    <a:pt x="5841939" y="314745"/>
                    <a:pt x="5825853" y="331713"/>
                    <a:pt x="5813236" y="355290"/>
                  </a:cubicBezTo>
                  <a:cubicBezTo>
                    <a:pt x="5800619" y="378867"/>
                    <a:pt x="5794941" y="401810"/>
                    <a:pt x="5795889" y="428517"/>
                  </a:cubicBezTo>
                  <a:cubicBezTo>
                    <a:pt x="5796838" y="455236"/>
                    <a:pt x="5803451" y="477235"/>
                    <a:pt x="5817654" y="500179"/>
                  </a:cubicBezTo>
                  <a:cubicBezTo>
                    <a:pt x="5831843" y="522798"/>
                    <a:pt x="5848878" y="539145"/>
                    <a:pt x="5872539" y="551716"/>
                  </a:cubicBezTo>
                  <a:cubicBezTo>
                    <a:pt x="5895876" y="564287"/>
                    <a:pt x="5919226" y="569318"/>
                    <a:pt x="5946032" y="568684"/>
                  </a:cubicBezTo>
                  <a:cubicBezTo>
                    <a:pt x="5972852" y="567740"/>
                    <a:pt x="5995240" y="560834"/>
                    <a:pt x="6018265" y="547009"/>
                  </a:cubicBezTo>
                  <a:cubicBezTo>
                    <a:pt x="6040978" y="532860"/>
                    <a:pt x="6057064" y="515892"/>
                    <a:pt x="6069681" y="492315"/>
                  </a:cubicBezTo>
                  <a:cubicBezTo>
                    <a:pt x="6082298" y="468751"/>
                    <a:pt x="6087665" y="445808"/>
                    <a:pt x="6087028" y="419399"/>
                  </a:cubicBezTo>
                  <a:cubicBezTo>
                    <a:pt x="6086092" y="392692"/>
                    <a:pt x="6078829" y="370060"/>
                    <a:pt x="6064951" y="347440"/>
                  </a:cubicBezTo>
                  <a:cubicBezTo>
                    <a:pt x="6050762" y="324807"/>
                    <a:pt x="6033727" y="308770"/>
                    <a:pt x="6010066" y="296199"/>
                  </a:cubicBezTo>
                  <a:cubicBezTo>
                    <a:pt x="5986404" y="283318"/>
                    <a:pt x="5963704" y="277977"/>
                    <a:pt x="5936885" y="278921"/>
                  </a:cubicBezTo>
                  <a:close/>
                  <a:moveTo>
                    <a:pt x="5069183" y="278921"/>
                  </a:moveTo>
                  <a:cubicBezTo>
                    <a:pt x="5042377" y="279865"/>
                    <a:pt x="5019663" y="286461"/>
                    <a:pt x="4996950" y="300610"/>
                  </a:cubicBezTo>
                  <a:cubicBezTo>
                    <a:pt x="4974237" y="314745"/>
                    <a:pt x="4958151" y="331713"/>
                    <a:pt x="4945534" y="355290"/>
                  </a:cubicBezTo>
                  <a:cubicBezTo>
                    <a:pt x="4932917" y="378867"/>
                    <a:pt x="4927239" y="401810"/>
                    <a:pt x="4928187" y="428517"/>
                  </a:cubicBezTo>
                  <a:cubicBezTo>
                    <a:pt x="4929136" y="455236"/>
                    <a:pt x="4935749" y="477235"/>
                    <a:pt x="4949952" y="500179"/>
                  </a:cubicBezTo>
                  <a:cubicBezTo>
                    <a:pt x="4964141" y="522798"/>
                    <a:pt x="4981176" y="539145"/>
                    <a:pt x="5004837" y="551716"/>
                  </a:cubicBezTo>
                  <a:cubicBezTo>
                    <a:pt x="5028174" y="564287"/>
                    <a:pt x="5051524" y="569318"/>
                    <a:pt x="5078330" y="568684"/>
                  </a:cubicBezTo>
                  <a:cubicBezTo>
                    <a:pt x="5105150" y="567740"/>
                    <a:pt x="5127538" y="560834"/>
                    <a:pt x="5150563" y="547009"/>
                  </a:cubicBezTo>
                  <a:cubicBezTo>
                    <a:pt x="5173276" y="532860"/>
                    <a:pt x="5189362" y="515892"/>
                    <a:pt x="5201979" y="492315"/>
                  </a:cubicBezTo>
                  <a:cubicBezTo>
                    <a:pt x="5214596" y="468751"/>
                    <a:pt x="5219963" y="445808"/>
                    <a:pt x="5219326" y="419399"/>
                  </a:cubicBezTo>
                  <a:cubicBezTo>
                    <a:pt x="5218390" y="392692"/>
                    <a:pt x="5211127" y="370060"/>
                    <a:pt x="5197249" y="347440"/>
                  </a:cubicBezTo>
                  <a:cubicBezTo>
                    <a:pt x="5183060" y="324807"/>
                    <a:pt x="5166025" y="308770"/>
                    <a:pt x="5142364" y="296199"/>
                  </a:cubicBezTo>
                  <a:cubicBezTo>
                    <a:pt x="5118702" y="283318"/>
                    <a:pt x="5096002" y="277977"/>
                    <a:pt x="5069183" y="278921"/>
                  </a:cubicBezTo>
                  <a:close/>
                  <a:moveTo>
                    <a:pt x="4201481" y="278921"/>
                  </a:moveTo>
                  <a:cubicBezTo>
                    <a:pt x="4174675" y="279865"/>
                    <a:pt x="4151961" y="286461"/>
                    <a:pt x="4129248" y="300610"/>
                  </a:cubicBezTo>
                  <a:cubicBezTo>
                    <a:pt x="4106535" y="314745"/>
                    <a:pt x="4090449" y="331713"/>
                    <a:pt x="4077832" y="355290"/>
                  </a:cubicBezTo>
                  <a:cubicBezTo>
                    <a:pt x="4065215" y="378867"/>
                    <a:pt x="4059537" y="401810"/>
                    <a:pt x="4060485" y="428517"/>
                  </a:cubicBezTo>
                  <a:cubicBezTo>
                    <a:pt x="4061434" y="455236"/>
                    <a:pt x="4068047" y="477235"/>
                    <a:pt x="4082250" y="500179"/>
                  </a:cubicBezTo>
                  <a:cubicBezTo>
                    <a:pt x="4096439" y="522798"/>
                    <a:pt x="4113474" y="539145"/>
                    <a:pt x="4137135" y="551716"/>
                  </a:cubicBezTo>
                  <a:cubicBezTo>
                    <a:pt x="4160472" y="564287"/>
                    <a:pt x="4183822" y="569318"/>
                    <a:pt x="4210628" y="568684"/>
                  </a:cubicBezTo>
                  <a:cubicBezTo>
                    <a:pt x="4237448" y="567740"/>
                    <a:pt x="4259836" y="560834"/>
                    <a:pt x="4282861" y="547009"/>
                  </a:cubicBezTo>
                  <a:cubicBezTo>
                    <a:pt x="4305574" y="532860"/>
                    <a:pt x="4321660" y="515892"/>
                    <a:pt x="4334277" y="492315"/>
                  </a:cubicBezTo>
                  <a:cubicBezTo>
                    <a:pt x="4346894" y="468751"/>
                    <a:pt x="4352261" y="445808"/>
                    <a:pt x="4351624" y="419399"/>
                  </a:cubicBezTo>
                  <a:cubicBezTo>
                    <a:pt x="4350688" y="392692"/>
                    <a:pt x="4343425" y="370060"/>
                    <a:pt x="4329547" y="347440"/>
                  </a:cubicBezTo>
                  <a:cubicBezTo>
                    <a:pt x="4315358" y="324807"/>
                    <a:pt x="4298323" y="308770"/>
                    <a:pt x="4274662" y="296199"/>
                  </a:cubicBezTo>
                  <a:cubicBezTo>
                    <a:pt x="4251000" y="283318"/>
                    <a:pt x="4228300" y="277977"/>
                    <a:pt x="4201481" y="278921"/>
                  </a:cubicBezTo>
                  <a:close/>
                  <a:moveTo>
                    <a:pt x="3333779" y="278921"/>
                  </a:moveTo>
                  <a:cubicBezTo>
                    <a:pt x="3306973" y="279865"/>
                    <a:pt x="3284260" y="286461"/>
                    <a:pt x="3261547" y="300610"/>
                  </a:cubicBezTo>
                  <a:cubicBezTo>
                    <a:pt x="3238833" y="314745"/>
                    <a:pt x="3222747" y="331713"/>
                    <a:pt x="3210131" y="355290"/>
                  </a:cubicBezTo>
                  <a:cubicBezTo>
                    <a:pt x="3197513" y="378867"/>
                    <a:pt x="3191835" y="401810"/>
                    <a:pt x="3192783" y="428517"/>
                  </a:cubicBezTo>
                  <a:cubicBezTo>
                    <a:pt x="3193732" y="455236"/>
                    <a:pt x="3200346" y="477235"/>
                    <a:pt x="3214548" y="500179"/>
                  </a:cubicBezTo>
                  <a:cubicBezTo>
                    <a:pt x="3228737" y="522798"/>
                    <a:pt x="3245772" y="539145"/>
                    <a:pt x="3269434" y="551716"/>
                  </a:cubicBezTo>
                  <a:cubicBezTo>
                    <a:pt x="3292770" y="564287"/>
                    <a:pt x="3316121" y="569318"/>
                    <a:pt x="3342927" y="568684"/>
                  </a:cubicBezTo>
                  <a:cubicBezTo>
                    <a:pt x="3369747" y="567740"/>
                    <a:pt x="3392134" y="560834"/>
                    <a:pt x="3415159" y="547009"/>
                  </a:cubicBezTo>
                  <a:cubicBezTo>
                    <a:pt x="3437873" y="532860"/>
                    <a:pt x="3453958" y="515892"/>
                    <a:pt x="3466576" y="492315"/>
                  </a:cubicBezTo>
                  <a:cubicBezTo>
                    <a:pt x="3479192" y="468751"/>
                    <a:pt x="3484559" y="445808"/>
                    <a:pt x="3483922" y="419399"/>
                  </a:cubicBezTo>
                  <a:cubicBezTo>
                    <a:pt x="3482987" y="392692"/>
                    <a:pt x="3475723" y="370060"/>
                    <a:pt x="3461846" y="347440"/>
                  </a:cubicBezTo>
                  <a:cubicBezTo>
                    <a:pt x="3447657" y="324807"/>
                    <a:pt x="3430622" y="308770"/>
                    <a:pt x="3406960" y="296199"/>
                  </a:cubicBezTo>
                  <a:cubicBezTo>
                    <a:pt x="3383298" y="283318"/>
                    <a:pt x="3360598" y="277977"/>
                    <a:pt x="3333779" y="278921"/>
                  </a:cubicBezTo>
                  <a:close/>
                  <a:moveTo>
                    <a:pt x="2466077" y="278921"/>
                  </a:moveTo>
                  <a:cubicBezTo>
                    <a:pt x="2439271" y="279865"/>
                    <a:pt x="2416558" y="286461"/>
                    <a:pt x="2393845" y="300610"/>
                  </a:cubicBezTo>
                  <a:cubicBezTo>
                    <a:pt x="2371132" y="314745"/>
                    <a:pt x="2355045" y="331713"/>
                    <a:pt x="2342429" y="355290"/>
                  </a:cubicBezTo>
                  <a:cubicBezTo>
                    <a:pt x="2329812" y="378867"/>
                    <a:pt x="2324134" y="401810"/>
                    <a:pt x="2325082" y="428517"/>
                  </a:cubicBezTo>
                  <a:cubicBezTo>
                    <a:pt x="2326031" y="455236"/>
                    <a:pt x="2332645" y="477235"/>
                    <a:pt x="2346847" y="500179"/>
                  </a:cubicBezTo>
                  <a:cubicBezTo>
                    <a:pt x="2361035" y="522798"/>
                    <a:pt x="2378070" y="539145"/>
                    <a:pt x="2401732" y="551716"/>
                  </a:cubicBezTo>
                  <a:cubicBezTo>
                    <a:pt x="2425069" y="564287"/>
                    <a:pt x="2448418" y="569318"/>
                    <a:pt x="2475224" y="568684"/>
                  </a:cubicBezTo>
                  <a:cubicBezTo>
                    <a:pt x="2502044" y="567740"/>
                    <a:pt x="2524432" y="560834"/>
                    <a:pt x="2547457" y="547009"/>
                  </a:cubicBezTo>
                  <a:cubicBezTo>
                    <a:pt x="2570170" y="532860"/>
                    <a:pt x="2586256" y="515892"/>
                    <a:pt x="2598873" y="492315"/>
                  </a:cubicBezTo>
                  <a:cubicBezTo>
                    <a:pt x="2611491" y="468751"/>
                    <a:pt x="2616857" y="445808"/>
                    <a:pt x="2616220" y="419399"/>
                  </a:cubicBezTo>
                  <a:cubicBezTo>
                    <a:pt x="2615285" y="392692"/>
                    <a:pt x="2608021" y="370060"/>
                    <a:pt x="2594143" y="347440"/>
                  </a:cubicBezTo>
                  <a:cubicBezTo>
                    <a:pt x="2579955" y="324807"/>
                    <a:pt x="2562921" y="308770"/>
                    <a:pt x="2539258" y="296199"/>
                  </a:cubicBezTo>
                  <a:cubicBezTo>
                    <a:pt x="2515596" y="283318"/>
                    <a:pt x="2492896" y="277977"/>
                    <a:pt x="2466077" y="278921"/>
                  </a:cubicBezTo>
                  <a:close/>
                  <a:moveTo>
                    <a:pt x="1598375" y="278921"/>
                  </a:moveTo>
                  <a:cubicBezTo>
                    <a:pt x="1571569" y="279865"/>
                    <a:pt x="1548856" y="286461"/>
                    <a:pt x="1526142" y="300610"/>
                  </a:cubicBezTo>
                  <a:cubicBezTo>
                    <a:pt x="1503429" y="314745"/>
                    <a:pt x="1487343" y="331713"/>
                    <a:pt x="1474726" y="355290"/>
                  </a:cubicBezTo>
                  <a:cubicBezTo>
                    <a:pt x="1462109" y="378867"/>
                    <a:pt x="1456431" y="401810"/>
                    <a:pt x="1457379" y="428517"/>
                  </a:cubicBezTo>
                  <a:cubicBezTo>
                    <a:pt x="1458328" y="455236"/>
                    <a:pt x="1464941" y="477235"/>
                    <a:pt x="1479144" y="500179"/>
                  </a:cubicBezTo>
                  <a:cubicBezTo>
                    <a:pt x="1493333" y="522798"/>
                    <a:pt x="1510368" y="539145"/>
                    <a:pt x="1534030" y="551716"/>
                  </a:cubicBezTo>
                  <a:cubicBezTo>
                    <a:pt x="1557366" y="564287"/>
                    <a:pt x="1580716" y="569318"/>
                    <a:pt x="1607523" y="568684"/>
                  </a:cubicBezTo>
                  <a:cubicBezTo>
                    <a:pt x="1634341" y="567740"/>
                    <a:pt x="1656730" y="560834"/>
                    <a:pt x="1679755" y="547009"/>
                  </a:cubicBezTo>
                  <a:cubicBezTo>
                    <a:pt x="1702468" y="532860"/>
                    <a:pt x="1718554" y="515892"/>
                    <a:pt x="1731171" y="492315"/>
                  </a:cubicBezTo>
                  <a:cubicBezTo>
                    <a:pt x="1743788" y="468751"/>
                    <a:pt x="1749155" y="445808"/>
                    <a:pt x="1748517" y="419399"/>
                  </a:cubicBezTo>
                  <a:cubicBezTo>
                    <a:pt x="1747583" y="392692"/>
                    <a:pt x="1740318" y="370060"/>
                    <a:pt x="1726441" y="347440"/>
                  </a:cubicBezTo>
                  <a:cubicBezTo>
                    <a:pt x="1712252" y="324807"/>
                    <a:pt x="1695218" y="308770"/>
                    <a:pt x="1671556" y="296199"/>
                  </a:cubicBezTo>
                  <a:cubicBezTo>
                    <a:pt x="1647894" y="283318"/>
                    <a:pt x="1625194" y="277977"/>
                    <a:pt x="1598375" y="278921"/>
                  </a:cubicBezTo>
                  <a:close/>
                  <a:moveTo>
                    <a:pt x="730673" y="278921"/>
                  </a:moveTo>
                  <a:cubicBezTo>
                    <a:pt x="703867" y="279865"/>
                    <a:pt x="681154" y="286461"/>
                    <a:pt x="658441" y="300610"/>
                  </a:cubicBezTo>
                  <a:cubicBezTo>
                    <a:pt x="635727" y="314745"/>
                    <a:pt x="619641" y="331713"/>
                    <a:pt x="607024" y="355290"/>
                  </a:cubicBezTo>
                  <a:cubicBezTo>
                    <a:pt x="594407" y="378867"/>
                    <a:pt x="588729" y="401810"/>
                    <a:pt x="589678" y="428517"/>
                  </a:cubicBezTo>
                  <a:cubicBezTo>
                    <a:pt x="590626" y="455236"/>
                    <a:pt x="597240" y="477235"/>
                    <a:pt x="611442" y="500179"/>
                  </a:cubicBezTo>
                  <a:cubicBezTo>
                    <a:pt x="625631" y="522798"/>
                    <a:pt x="642666" y="539145"/>
                    <a:pt x="666328" y="551716"/>
                  </a:cubicBezTo>
                  <a:cubicBezTo>
                    <a:pt x="689665" y="564287"/>
                    <a:pt x="713015" y="569318"/>
                    <a:pt x="739821" y="568684"/>
                  </a:cubicBezTo>
                  <a:cubicBezTo>
                    <a:pt x="766640" y="567740"/>
                    <a:pt x="789028" y="560834"/>
                    <a:pt x="812053" y="547009"/>
                  </a:cubicBezTo>
                  <a:cubicBezTo>
                    <a:pt x="834766" y="532860"/>
                    <a:pt x="850852" y="515892"/>
                    <a:pt x="863469" y="492315"/>
                  </a:cubicBezTo>
                  <a:cubicBezTo>
                    <a:pt x="876086" y="468751"/>
                    <a:pt x="881453" y="445808"/>
                    <a:pt x="880816" y="419399"/>
                  </a:cubicBezTo>
                  <a:cubicBezTo>
                    <a:pt x="879881" y="392692"/>
                    <a:pt x="872617" y="370060"/>
                    <a:pt x="858740" y="347440"/>
                  </a:cubicBezTo>
                  <a:cubicBezTo>
                    <a:pt x="844551" y="324807"/>
                    <a:pt x="827516" y="308770"/>
                    <a:pt x="803854" y="296199"/>
                  </a:cubicBezTo>
                  <a:cubicBezTo>
                    <a:pt x="780192" y="283318"/>
                    <a:pt x="757492" y="277977"/>
                    <a:pt x="730673" y="278921"/>
                  </a:cubicBezTo>
                  <a:close/>
                  <a:moveTo>
                    <a:pt x="0" y="0"/>
                  </a:moveTo>
                  <a:lnTo>
                    <a:pt x="9280739" y="0"/>
                  </a:lnTo>
                  <a:lnTo>
                    <a:pt x="9280739" y="1786968"/>
                  </a:lnTo>
                  <a:lnTo>
                    <a:pt x="0" y="17869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69989D0C-C3D5-4EA2-A9CC-F9AB6B41E7E7}"/>
                </a:ext>
              </a:extLst>
            </p:cNvPr>
            <p:cNvSpPr/>
            <p:nvPr/>
          </p:nvSpPr>
          <p:spPr>
            <a:xfrm>
              <a:off x="919667" y="2497791"/>
              <a:ext cx="8532268" cy="1229339"/>
            </a:xfrm>
            <a:custGeom>
              <a:avLst/>
              <a:gdLst>
                <a:gd name="connsiteX0" fmla="*/ 8006501 w 8532268"/>
                <a:gd name="connsiteY0" fmla="*/ 340810 h 1229339"/>
                <a:gd name="connsiteX1" fmla="*/ 8336374 w 8532268"/>
                <a:gd name="connsiteY1" fmla="*/ 340810 h 1229339"/>
                <a:gd name="connsiteX2" fmla="*/ 8371935 w 8532268"/>
                <a:gd name="connsiteY2" fmla="*/ 362201 h 1229339"/>
                <a:gd name="connsiteX3" fmla="*/ 8526155 w 8532268"/>
                <a:gd name="connsiteY3" fmla="*/ 666563 h 1229339"/>
                <a:gd name="connsiteX4" fmla="*/ 8509774 w 8532268"/>
                <a:gd name="connsiteY4" fmla="*/ 735177 h 1229339"/>
                <a:gd name="connsiteX5" fmla="*/ 8429848 w 8532268"/>
                <a:gd name="connsiteY5" fmla="*/ 716008 h 1229339"/>
                <a:gd name="connsiteX6" fmla="*/ 8325044 w 8532268"/>
                <a:gd name="connsiteY6" fmla="*/ 513909 h 1229339"/>
                <a:gd name="connsiteX7" fmla="*/ 8303305 w 8532268"/>
                <a:gd name="connsiteY7" fmla="*/ 720080 h 1229339"/>
                <a:gd name="connsiteX8" fmla="*/ 8353676 w 8532268"/>
                <a:gd name="connsiteY8" fmla="*/ 1151922 h 1229339"/>
                <a:gd name="connsiteX9" fmla="*/ 8284432 w 8532268"/>
                <a:gd name="connsiteY9" fmla="*/ 1229339 h 1229339"/>
                <a:gd name="connsiteX10" fmla="*/ 8215188 w 8532268"/>
                <a:gd name="connsiteY10" fmla="*/ 1168294 h 1229339"/>
                <a:gd name="connsiteX11" fmla="*/ 8172393 w 8532268"/>
                <a:gd name="connsiteY11" fmla="*/ 822673 h 1229339"/>
                <a:gd name="connsiteX12" fmla="*/ 8131133 w 8532268"/>
                <a:gd name="connsiteY12" fmla="*/ 1168294 h 1229339"/>
                <a:gd name="connsiteX13" fmla="*/ 8061582 w 8532268"/>
                <a:gd name="connsiteY13" fmla="*/ 1229339 h 1229339"/>
                <a:gd name="connsiteX14" fmla="*/ 7992338 w 8532268"/>
                <a:gd name="connsiteY14" fmla="*/ 1151922 h 1229339"/>
                <a:gd name="connsiteX15" fmla="*/ 8041140 w 8532268"/>
                <a:gd name="connsiteY15" fmla="*/ 720080 h 1229339"/>
                <a:gd name="connsiteX16" fmla="*/ 8017831 w 8532268"/>
                <a:gd name="connsiteY16" fmla="*/ 514855 h 1229339"/>
                <a:gd name="connsiteX17" fmla="*/ 7909887 w 8532268"/>
                <a:gd name="connsiteY17" fmla="*/ 726703 h 1229339"/>
                <a:gd name="connsiteX18" fmla="*/ 7838732 w 8532268"/>
                <a:gd name="connsiteY18" fmla="*/ 750603 h 1229339"/>
                <a:gd name="connsiteX19" fmla="*/ 7814808 w 8532268"/>
                <a:gd name="connsiteY19" fmla="*/ 680755 h 1229339"/>
                <a:gd name="connsiteX20" fmla="*/ 7970940 w 8532268"/>
                <a:gd name="connsiteY20" fmla="*/ 362859 h 1229339"/>
                <a:gd name="connsiteX21" fmla="*/ 8006501 w 8532268"/>
                <a:gd name="connsiteY21" fmla="*/ 340810 h 1229339"/>
                <a:gd name="connsiteX22" fmla="*/ 7138802 w 8532268"/>
                <a:gd name="connsiteY22" fmla="*/ 340810 h 1229339"/>
                <a:gd name="connsiteX23" fmla="*/ 7468675 w 8532268"/>
                <a:gd name="connsiteY23" fmla="*/ 340810 h 1229339"/>
                <a:gd name="connsiteX24" fmla="*/ 7504236 w 8532268"/>
                <a:gd name="connsiteY24" fmla="*/ 362201 h 1229339"/>
                <a:gd name="connsiteX25" fmla="*/ 7658456 w 8532268"/>
                <a:gd name="connsiteY25" fmla="*/ 666563 h 1229339"/>
                <a:gd name="connsiteX26" fmla="*/ 7642075 w 8532268"/>
                <a:gd name="connsiteY26" fmla="*/ 735177 h 1229339"/>
                <a:gd name="connsiteX27" fmla="*/ 7562149 w 8532268"/>
                <a:gd name="connsiteY27" fmla="*/ 716008 h 1229339"/>
                <a:gd name="connsiteX28" fmla="*/ 7457345 w 8532268"/>
                <a:gd name="connsiteY28" fmla="*/ 513909 h 1229339"/>
                <a:gd name="connsiteX29" fmla="*/ 7435606 w 8532268"/>
                <a:gd name="connsiteY29" fmla="*/ 720080 h 1229339"/>
                <a:gd name="connsiteX30" fmla="*/ 7485978 w 8532268"/>
                <a:gd name="connsiteY30" fmla="*/ 1151922 h 1229339"/>
                <a:gd name="connsiteX31" fmla="*/ 7416733 w 8532268"/>
                <a:gd name="connsiteY31" fmla="*/ 1229339 h 1229339"/>
                <a:gd name="connsiteX32" fmla="*/ 7347489 w 8532268"/>
                <a:gd name="connsiteY32" fmla="*/ 1168294 h 1229339"/>
                <a:gd name="connsiteX33" fmla="*/ 7304694 w 8532268"/>
                <a:gd name="connsiteY33" fmla="*/ 822673 h 1229339"/>
                <a:gd name="connsiteX34" fmla="*/ 7263434 w 8532268"/>
                <a:gd name="connsiteY34" fmla="*/ 1168294 h 1229339"/>
                <a:gd name="connsiteX35" fmla="*/ 7193883 w 8532268"/>
                <a:gd name="connsiteY35" fmla="*/ 1229339 h 1229339"/>
                <a:gd name="connsiteX36" fmla="*/ 7124639 w 8532268"/>
                <a:gd name="connsiteY36" fmla="*/ 1151922 h 1229339"/>
                <a:gd name="connsiteX37" fmla="*/ 7173441 w 8532268"/>
                <a:gd name="connsiteY37" fmla="*/ 720080 h 1229339"/>
                <a:gd name="connsiteX38" fmla="*/ 7150132 w 8532268"/>
                <a:gd name="connsiteY38" fmla="*/ 514855 h 1229339"/>
                <a:gd name="connsiteX39" fmla="*/ 7042188 w 8532268"/>
                <a:gd name="connsiteY39" fmla="*/ 726703 h 1229339"/>
                <a:gd name="connsiteX40" fmla="*/ 6971032 w 8532268"/>
                <a:gd name="connsiteY40" fmla="*/ 750603 h 1229339"/>
                <a:gd name="connsiteX41" fmla="*/ 6947109 w 8532268"/>
                <a:gd name="connsiteY41" fmla="*/ 680755 h 1229339"/>
                <a:gd name="connsiteX42" fmla="*/ 7103241 w 8532268"/>
                <a:gd name="connsiteY42" fmla="*/ 362859 h 1229339"/>
                <a:gd name="connsiteX43" fmla="*/ 7138802 w 8532268"/>
                <a:gd name="connsiteY43" fmla="*/ 340810 h 1229339"/>
                <a:gd name="connsiteX44" fmla="*/ 6271099 w 8532268"/>
                <a:gd name="connsiteY44" fmla="*/ 340810 h 1229339"/>
                <a:gd name="connsiteX45" fmla="*/ 6600972 w 8532268"/>
                <a:gd name="connsiteY45" fmla="*/ 340810 h 1229339"/>
                <a:gd name="connsiteX46" fmla="*/ 6636532 w 8532268"/>
                <a:gd name="connsiteY46" fmla="*/ 362201 h 1229339"/>
                <a:gd name="connsiteX47" fmla="*/ 6790753 w 8532268"/>
                <a:gd name="connsiteY47" fmla="*/ 666563 h 1229339"/>
                <a:gd name="connsiteX48" fmla="*/ 6774372 w 8532268"/>
                <a:gd name="connsiteY48" fmla="*/ 735177 h 1229339"/>
                <a:gd name="connsiteX49" fmla="*/ 6694446 w 8532268"/>
                <a:gd name="connsiteY49" fmla="*/ 716008 h 1229339"/>
                <a:gd name="connsiteX50" fmla="*/ 6589642 w 8532268"/>
                <a:gd name="connsiteY50" fmla="*/ 513909 h 1229339"/>
                <a:gd name="connsiteX51" fmla="*/ 6567903 w 8532268"/>
                <a:gd name="connsiteY51" fmla="*/ 720080 h 1229339"/>
                <a:gd name="connsiteX52" fmla="*/ 6618274 w 8532268"/>
                <a:gd name="connsiteY52" fmla="*/ 1151922 h 1229339"/>
                <a:gd name="connsiteX53" fmla="*/ 6549030 w 8532268"/>
                <a:gd name="connsiteY53" fmla="*/ 1229339 h 1229339"/>
                <a:gd name="connsiteX54" fmla="*/ 6479786 w 8532268"/>
                <a:gd name="connsiteY54" fmla="*/ 1168294 h 1229339"/>
                <a:gd name="connsiteX55" fmla="*/ 6436991 w 8532268"/>
                <a:gd name="connsiteY55" fmla="*/ 822673 h 1229339"/>
                <a:gd name="connsiteX56" fmla="*/ 6395731 w 8532268"/>
                <a:gd name="connsiteY56" fmla="*/ 1168294 h 1229339"/>
                <a:gd name="connsiteX57" fmla="*/ 6326180 w 8532268"/>
                <a:gd name="connsiteY57" fmla="*/ 1229339 h 1229339"/>
                <a:gd name="connsiteX58" fmla="*/ 6256936 w 8532268"/>
                <a:gd name="connsiteY58" fmla="*/ 1151922 h 1229339"/>
                <a:gd name="connsiteX59" fmla="*/ 6305738 w 8532268"/>
                <a:gd name="connsiteY59" fmla="*/ 720080 h 1229339"/>
                <a:gd name="connsiteX60" fmla="*/ 6282429 w 8532268"/>
                <a:gd name="connsiteY60" fmla="*/ 514855 h 1229339"/>
                <a:gd name="connsiteX61" fmla="*/ 6174485 w 8532268"/>
                <a:gd name="connsiteY61" fmla="*/ 726703 h 1229339"/>
                <a:gd name="connsiteX62" fmla="*/ 6103329 w 8532268"/>
                <a:gd name="connsiteY62" fmla="*/ 750603 h 1229339"/>
                <a:gd name="connsiteX63" fmla="*/ 6079406 w 8532268"/>
                <a:gd name="connsiteY63" fmla="*/ 680755 h 1229339"/>
                <a:gd name="connsiteX64" fmla="*/ 6235538 w 8532268"/>
                <a:gd name="connsiteY64" fmla="*/ 362859 h 1229339"/>
                <a:gd name="connsiteX65" fmla="*/ 6271099 w 8532268"/>
                <a:gd name="connsiteY65" fmla="*/ 340810 h 1229339"/>
                <a:gd name="connsiteX66" fmla="*/ 5403397 w 8532268"/>
                <a:gd name="connsiteY66" fmla="*/ 340810 h 1229339"/>
                <a:gd name="connsiteX67" fmla="*/ 5733270 w 8532268"/>
                <a:gd name="connsiteY67" fmla="*/ 340810 h 1229339"/>
                <a:gd name="connsiteX68" fmla="*/ 5768830 w 8532268"/>
                <a:gd name="connsiteY68" fmla="*/ 362201 h 1229339"/>
                <a:gd name="connsiteX69" fmla="*/ 5923051 w 8532268"/>
                <a:gd name="connsiteY69" fmla="*/ 666563 h 1229339"/>
                <a:gd name="connsiteX70" fmla="*/ 5906670 w 8532268"/>
                <a:gd name="connsiteY70" fmla="*/ 735177 h 1229339"/>
                <a:gd name="connsiteX71" fmla="*/ 5826744 w 8532268"/>
                <a:gd name="connsiteY71" fmla="*/ 716008 h 1229339"/>
                <a:gd name="connsiteX72" fmla="*/ 5721940 w 8532268"/>
                <a:gd name="connsiteY72" fmla="*/ 513909 h 1229339"/>
                <a:gd name="connsiteX73" fmla="*/ 5700201 w 8532268"/>
                <a:gd name="connsiteY73" fmla="*/ 720080 h 1229339"/>
                <a:gd name="connsiteX74" fmla="*/ 5750572 w 8532268"/>
                <a:gd name="connsiteY74" fmla="*/ 1151922 h 1229339"/>
                <a:gd name="connsiteX75" fmla="*/ 5681328 w 8532268"/>
                <a:gd name="connsiteY75" fmla="*/ 1229339 h 1229339"/>
                <a:gd name="connsiteX76" fmla="*/ 5612084 w 8532268"/>
                <a:gd name="connsiteY76" fmla="*/ 1168294 h 1229339"/>
                <a:gd name="connsiteX77" fmla="*/ 5569289 w 8532268"/>
                <a:gd name="connsiteY77" fmla="*/ 822673 h 1229339"/>
                <a:gd name="connsiteX78" fmla="*/ 5528029 w 8532268"/>
                <a:gd name="connsiteY78" fmla="*/ 1168294 h 1229339"/>
                <a:gd name="connsiteX79" fmla="*/ 5458478 w 8532268"/>
                <a:gd name="connsiteY79" fmla="*/ 1229339 h 1229339"/>
                <a:gd name="connsiteX80" fmla="*/ 5389234 w 8532268"/>
                <a:gd name="connsiteY80" fmla="*/ 1151922 h 1229339"/>
                <a:gd name="connsiteX81" fmla="*/ 5438036 w 8532268"/>
                <a:gd name="connsiteY81" fmla="*/ 720080 h 1229339"/>
                <a:gd name="connsiteX82" fmla="*/ 5414727 w 8532268"/>
                <a:gd name="connsiteY82" fmla="*/ 514855 h 1229339"/>
                <a:gd name="connsiteX83" fmla="*/ 5306783 w 8532268"/>
                <a:gd name="connsiteY83" fmla="*/ 726703 h 1229339"/>
                <a:gd name="connsiteX84" fmla="*/ 5235627 w 8532268"/>
                <a:gd name="connsiteY84" fmla="*/ 750603 h 1229339"/>
                <a:gd name="connsiteX85" fmla="*/ 5211704 w 8532268"/>
                <a:gd name="connsiteY85" fmla="*/ 680755 h 1229339"/>
                <a:gd name="connsiteX86" fmla="*/ 5367836 w 8532268"/>
                <a:gd name="connsiteY86" fmla="*/ 362859 h 1229339"/>
                <a:gd name="connsiteX87" fmla="*/ 5403397 w 8532268"/>
                <a:gd name="connsiteY87" fmla="*/ 340810 h 1229339"/>
                <a:gd name="connsiteX88" fmla="*/ 4535695 w 8532268"/>
                <a:gd name="connsiteY88" fmla="*/ 340810 h 1229339"/>
                <a:gd name="connsiteX89" fmla="*/ 4865568 w 8532268"/>
                <a:gd name="connsiteY89" fmla="*/ 340810 h 1229339"/>
                <a:gd name="connsiteX90" fmla="*/ 4901128 w 8532268"/>
                <a:gd name="connsiteY90" fmla="*/ 362201 h 1229339"/>
                <a:gd name="connsiteX91" fmla="*/ 5055349 w 8532268"/>
                <a:gd name="connsiteY91" fmla="*/ 666563 h 1229339"/>
                <a:gd name="connsiteX92" fmla="*/ 5038968 w 8532268"/>
                <a:gd name="connsiteY92" fmla="*/ 735177 h 1229339"/>
                <a:gd name="connsiteX93" fmla="*/ 4959042 w 8532268"/>
                <a:gd name="connsiteY93" fmla="*/ 716008 h 1229339"/>
                <a:gd name="connsiteX94" fmla="*/ 4854238 w 8532268"/>
                <a:gd name="connsiteY94" fmla="*/ 513909 h 1229339"/>
                <a:gd name="connsiteX95" fmla="*/ 4832499 w 8532268"/>
                <a:gd name="connsiteY95" fmla="*/ 720080 h 1229339"/>
                <a:gd name="connsiteX96" fmla="*/ 4882870 w 8532268"/>
                <a:gd name="connsiteY96" fmla="*/ 1151922 h 1229339"/>
                <a:gd name="connsiteX97" fmla="*/ 4813626 w 8532268"/>
                <a:gd name="connsiteY97" fmla="*/ 1229339 h 1229339"/>
                <a:gd name="connsiteX98" fmla="*/ 4744382 w 8532268"/>
                <a:gd name="connsiteY98" fmla="*/ 1168294 h 1229339"/>
                <a:gd name="connsiteX99" fmla="*/ 4701587 w 8532268"/>
                <a:gd name="connsiteY99" fmla="*/ 822673 h 1229339"/>
                <a:gd name="connsiteX100" fmla="*/ 4660327 w 8532268"/>
                <a:gd name="connsiteY100" fmla="*/ 1168294 h 1229339"/>
                <a:gd name="connsiteX101" fmla="*/ 4590776 w 8532268"/>
                <a:gd name="connsiteY101" fmla="*/ 1229339 h 1229339"/>
                <a:gd name="connsiteX102" fmla="*/ 4521532 w 8532268"/>
                <a:gd name="connsiteY102" fmla="*/ 1151922 h 1229339"/>
                <a:gd name="connsiteX103" fmla="*/ 4570334 w 8532268"/>
                <a:gd name="connsiteY103" fmla="*/ 720080 h 1229339"/>
                <a:gd name="connsiteX104" fmla="*/ 4547025 w 8532268"/>
                <a:gd name="connsiteY104" fmla="*/ 514855 h 1229339"/>
                <a:gd name="connsiteX105" fmla="*/ 4439081 w 8532268"/>
                <a:gd name="connsiteY105" fmla="*/ 726703 h 1229339"/>
                <a:gd name="connsiteX106" fmla="*/ 4367925 w 8532268"/>
                <a:gd name="connsiteY106" fmla="*/ 750603 h 1229339"/>
                <a:gd name="connsiteX107" fmla="*/ 4344002 w 8532268"/>
                <a:gd name="connsiteY107" fmla="*/ 680755 h 1229339"/>
                <a:gd name="connsiteX108" fmla="*/ 4500134 w 8532268"/>
                <a:gd name="connsiteY108" fmla="*/ 362859 h 1229339"/>
                <a:gd name="connsiteX109" fmla="*/ 4535695 w 8532268"/>
                <a:gd name="connsiteY109" fmla="*/ 340810 h 1229339"/>
                <a:gd name="connsiteX110" fmla="*/ 3667993 w 8532268"/>
                <a:gd name="connsiteY110" fmla="*/ 340810 h 1229339"/>
                <a:gd name="connsiteX111" fmla="*/ 3997866 w 8532268"/>
                <a:gd name="connsiteY111" fmla="*/ 340810 h 1229339"/>
                <a:gd name="connsiteX112" fmla="*/ 4033426 w 8532268"/>
                <a:gd name="connsiteY112" fmla="*/ 362201 h 1229339"/>
                <a:gd name="connsiteX113" fmla="*/ 4187647 w 8532268"/>
                <a:gd name="connsiteY113" fmla="*/ 666563 h 1229339"/>
                <a:gd name="connsiteX114" fmla="*/ 4171266 w 8532268"/>
                <a:gd name="connsiteY114" fmla="*/ 735177 h 1229339"/>
                <a:gd name="connsiteX115" fmla="*/ 4091340 w 8532268"/>
                <a:gd name="connsiteY115" fmla="*/ 716008 h 1229339"/>
                <a:gd name="connsiteX116" fmla="*/ 3986536 w 8532268"/>
                <a:gd name="connsiteY116" fmla="*/ 513909 h 1229339"/>
                <a:gd name="connsiteX117" fmla="*/ 3964797 w 8532268"/>
                <a:gd name="connsiteY117" fmla="*/ 720080 h 1229339"/>
                <a:gd name="connsiteX118" fmla="*/ 4015168 w 8532268"/>
                <a:gd name="connsiteY118" fmla="*/ 1151922 h 1229339"/>
                <a:gd name="connsiteX119" fmla="*/ 3945924 w 8532268"/>
                <a:gd name="connsiteY119" fmla="*/ 1229339 h 1229339"/>
                <a:gd name="connsiteX120" fmla="*/ 3876680 w 8532268"/>
                <a:gd name="connsiteY120" fmla="*/ 1168294 h 1229339"/>
                <a:gd name="connsiteX121" fmla="*/ 3833885 w 8532268"/>
                <a:gd name="connsiteY121" fmla="*/ 822673 h 1229339"/>
                <a:gd name="connsiteX122" fmla="*/ 3792625 w 8532268"/>
                <a:gd name="connsiteY122" fmla="*/ 1168294 h 1229339"/>
                <a:gd name="connsiteX123" fmla="*/ 3723074 w 8532268"/>
                <a:gd name="connsiteY123" fmla="*/ 1229339 h 1229339"/>
                <a:gd name="connsiteX124" fmla="*/ 3653830 w 8532268"/>
                <a:gd name="connsiteY124" fmla="*/ 1151922 h 1229339"/>
                <a:gd name="connsiteX125" fmla="*/ 3702632 w 8532268"/>
                <a:gd name="connsiteY125" fmla="*/ 720080 h 1229339"/>
                <a:gd name="connsiteX126" fmla="*/ 3679323 w 8532268"/>
                <a:gd name="connsiteY126" fmla="*/ 514855 h 1229339"/>
                <a:gd name="connsiteX127" fmla="*/ 3571379 w 8532268"/>
                <a:gd name="connsiteY127" fmla="*/ 726703 h 1229339"/>
                <a:gd name="connsiteX128" fmla="*/ 3500223 w 8532268"/>
                <a:gd name="connsiteY128" fmla="*/ 750603 h 1229339"/>
                <a:gd name="connsiteX129" fmla="*/ 3476300 w 8532268"/>
                <a:gd name="connsiteY129" fmla="*/ 680755 h 1229339"/>
                <a:gd name="connsiteX130" fmla="*/ 3632432 w 8532268"/>
                <a:gd name="connsiteY130" fmla="*/ 362859 h 1229339"/>
                <a:gd name="connsiteX131" fmla="*/ 3667993 w 8532268"/>
                <a:gd name="connsiteY131" fmla="*/ 340810 h 1229339"/>
                <a:gd name="connsiteX132" fmla="*/ 2800291 w 8532268"/>
                <a:gd name="connsiteY132" fmla="*/ 340810 h 1229339"/>
                <a:gd name="connsiteX133" fmla="*/ 3130164 w 8532268"/>
                <a:gd name="connsiteY133" fmla="*/ 340810 h 1229339"/>
                <a:gd name="connsiteX134" fmla="*/ 3165725 w 8532268"/>
                <a:gd name="connsiteY134" fmla="*/ 362201 h 1229339"/>
                <a:gd name="connsiteX135" fmla="*/ 3319944 w 8532268"/>
                <a:gd name="connsiteY135" fmla="*/ 666563 h 1229339"/>
                <a:gd name="connsiteX136" fmla="*/ 3303563 w 8532268"/>
                <a:gd name="connsiteY136" fmla="*/ 735177 h 1229339"/>
                <a:gd name="connsiteX137" fmla="*/ 3223639 w 8532268"/>
                <a:gd name="connsiteY137" fmla="*/ 716008 h 1229339"/>
                <a:gd name="connsiteX138" fmla="*/ 3118834 w 8532268"/>
                <a:gd name="connsiteY138" fmla="*/ 513909 h 1229339"/>
                <a:gd name="connsiteX139" fmla="*/ 3097095 w 8532268"/>
                <a:gd name="connsiteY139" fmla="*/ 720080 h 1229339"/>
                <a:gd name="connsiteX140" fmla="*/ 3147467 w 8532268"/>
                <a:gd name="connsiteY140" fmla="*/ 1151922 h 1229339"/>
                <a:gd name="connsiteX141" fmla="*/ 3078223 w 8532268"/>
                <a:gd name="connsiteY141" fmla="*/ 1229339 h 1229339"/>
                <a:gd name="connsiteX142" fmla="*/ 3008979 w 8532268"/>
                <a:gd name="connsiteY142" fmla="*/ 1168294 h 1229339"/>
                <a:gd name="connsiteX143" fmla="*/ 2966183 w 8532268"/>
                <a:gd name="connsiteY143" fmla="*/ 822673 h 1229339"/>
                <a:gd name="connsiteX144" fmla="*/ 2924924 w 8532268"/>
                <a:gd name="connsiteY144" fmla="*/ 1168294 h 1229339"/>
                <a:gd name="connsiteX145" fmla="*/ 2855372 w 8532268"/>
                <a:gd name="connsiteY145" fmla="*/ 1229339 h 1229339"/>
                <a:gd name="connsiteX146" fmla="*/ 2786128 w 8532268"/>
                <a:gd name="connsiteY146" fmla="*/ 1151922 h 1229339"/>
                <a:gd name="connsiteX147" fmla="*/ 2834930 w 8532268"/>
                <a:gd name="connsiteY147" fmla="*/ 720080 h 1229339"/>
                <a:gd name="connsiteX148" fmla="*/ 2811622 w 8532268"/>
                <a:gd name="connsiteY148" fmla="*/ 514855 h 1229339"/>
                <a:gd name="connsiteX149" fmla="*/ 2703677 w 8532268"/>
                <a:gd name="connsiteY149" fmla="*/ 726703 h 1229339"/>
                <a:gd name="connsiteX150" fmla="*/ 2632522 w 8532268"/>
                <a:gd name="connsiteY150" fmla="*/ 750603 h 1229339"/>
                <a:gd name="connsiteX151" fmla="*/ 2608599 w 8532268"/>
                <a:gd name="connsiteY151" fmla="*/ 680755 h 1229339"/>
                <a:gd name="connsiteX152" fmla="*/ 2764731 w 8532268"/>
                <a:gd name="connsiteY152" fmla="*/ 362859 h 1229339"/>
                <a:gd name="connsiteX153" fmla="*/ 2800291 w 8532268"/>
                <a:gd name="connsiteY153" fmla="*/ 340810 h 1229339"/>
                <a:gd name="connsiteX154" fmla="*/ 1932590 w 8532268"/>
                <a:gd name="connsiteY154" fmla="*/ 340810 h 1229339"/>
                <a:gd name="connsiteX155" fmla="*/ 2262463 w 8532268"/>
                <a:gd name="connsiteY155" fmla="*/ 340810 h 1229339"/>
                <a:gd name="connsiteX156" fmla="*/ 2298023 w 8532268"/>
                <a:gd name="connsiteY156" fmla="*/ 362201 h 1229339"/>
                <a:gd name="connsiteX157" fmla="*/ 2452244 w 8532268"/>
                <a:gd name="connsiteY157" fmla="*/ 666563 h 1229339"/>
                <a:gd name="connsiteX158" fmla="*/ 2435863 w 8532268"/>
                <a:gd name="connsiteY158" fmla="*/ 735177 h 1229339"/>
                <a:gd name="connsiteX159" fmla="*/ 2355937 w 8532268"/>
                <a:gd name="connsiteY159" fmla="*/ 716008 h 1229339"/>
                <a:gd name="connsiteX160" fmla="*/ 2251132 w 8532268"/>
                <a:gd name="connsiteY160" fmla="*/ 513909 h 1229339"/>
                <a:gd name="connsiteX161" fmla="*/ 2229393 w 8532268"/>
                <a:gd name="connsiteY161" fmla="*/ 720080 h 1229339"/>
                <a:gd name="connsiteX162" fmla="*/ 2279765 w 8532268"/>
                <a:gd name="connsiteY162" fmla="*/ 1151922 h 1229339"/>
                <a:gd name="connsiteX163" fmla="*/ 2210522 w 8532268"/>
                <a:gd name="connsiteY163" fmla="*/ 1229339 h 1229339"/>
                <a:gd name="connsiteX164" fmla="*/ 2141277 w 8532268"/>
                <a:gd name="connsiteY164" fmla="*/ 1168294 h 1229339"/>
                <a:gd name="connsiteX165" fmla="*/ 2098481 w 8532268"/>
                <a:gd name="connsiteY165" fmla="*/ 822673 h 1229339"/>
                <a:gd name="connsiteX166" fmla="*/ 2057222 w 8532268"/>
                <a:gd name="connsiteY166" fmla="*/ 1168294 h 1229339"/>
                <a:gd name="connsiteX167" fmla="*/ 1987671 w 8532268"/>
                <a:gd name="connsiteY167" fmla="*/ 1229339 h 1229339"/>
                <a:gd name="connsiteX168" fmla="*/ 1918427 w 8532268"/>
                <a:gd name="connsiteY168" fmla="*/ 1151922 h 1229339"/>
                <a:gd name="connsiteX169" fmla="*/ 1967229 w 8532268"/>
                <a:gd name="connsiteY169" fmla="*/ 720080 h 1229339"/>
                <a:gd name="connsiteX170" fmla="*/ 1943920 w 8532268"/>
                <a:gd name="connsiteY170" fmla="*/ 514855 h 1229339"/>
                <a:gd name="connsiteX171" fmla="*/ 1835975 w 8532268"/>
                <a:gd name="connsiteY171" fmla="*/ 726703 h 1229339"/>
                <a:gd name="connsiteX172" fmla="*/ 1764820 w 8532268"/>
                <a:gd name="connsiteY172" fmla="*/ 750603 h 1229339"/>
                <a:gd name="connsiteX173" fmla="*/ 1740897 w 8532268"/>
                <a:gd name="connsiteY173" fmla="*/ 680755 h 1229339"/>
                <a:gd name="connsiteX174" fmla="*/ 1897029 w 8532268"/>
                <a:gd name="connsiteY174" fmla="*/ 362859 h 1229339"/>
                <a:gd name="connsiteX175" fmla="*/ 1932590 w 8532268"/>
                <a:gd name="connsiteY175" fmla="*/ 340810 h 1229339"/>
                <a:gd name="connsiteX176" fmla="*/ 1064887 w 8532268"/>
                <a:gd name="connsiteY176" fmla="*/ 340810 h 1229339"/>
                <a:gd name="connsiteX177" fmla="*/ 1394760 w 8532268"/>
                <a:gd name="connsiteY177" fmla="*/ 340810 h 1229339"/>
                <a:gd name="connsiteX178" fmla="*/ 1430320 w 8532268"/>
                <a:gd name="connsiteY178" fmla="*/ 362201 h 1229339"/>
                <a:gd name="connsiteX179" fmla="*/ 1584541 w 8532268"/>
                <a:gd name="connsiteY179" fmla="*/ 666563 h 1229339"/>
                <a:gd name="connsiteX180" fmla="*/ 1568160 w 8532268"/>
                <a:gd name="connsiteY180" fmla="*/ 735177 h 1229339"/>
                <a:gd name="connsiteX181" fmla="*/ 1488235 w 8532268"/>
                <a:gd name="connsiteY181" fmla="*/ 716008 h 1229339"/>
                <a:gd name="connsiteX182" fmla="*/ 1383430 w 8532268"/>
                <a:gd name="connsiteY182" fmla="*/ 513909 h 1229339"/>
                <a:gd name="connsiteX183" fmla="*/ 1361691 w 8532268"/>
                <a:gd name="connsiteY183" fmla="*/ 720080 h 1229339"/>
                <a:gd name="connsiteX184" fmla="*/ 1412063 w 8532268"/>
                <a:gd name="connsiteY184" fmla="*/ 1151922 h 1229339"/>
                <a:gd name="connsiteX185" fmla="*/ 1342819 w 8532268"/>
                <a:gd name="connsiteY185" fmla="*/ 1229339 h 1229339"/>
                <a:gd name="connsiteX186" fmla="*/ 1273574 w 8532268"/>
                <a:gd name="connsiteY186" fmla="*/ 1168294 h 1229339"/>
                <a:gd name="connsiteX187" fmla="*/ 1230779 w 8532268"/>
                <a:gd name="connsiteY187" fmla="*/ 822673 h 1229339"/>
                <a:gd name="connsiteX188" fmla="*/ 1189519 w 8532268"/>
                <a:gd name="connsiteY188" fmla="*/ 1168294 h 1229339"/>
                <a:gd name="connsiteX189" fmla="*/ 1119968 w 8532268"/>
                <a:gd name="connsiteY189" fmla="*/ 1229339 h 1229339"/>
                <a:gd name="connsiteX190" fmla="*/ 1050724 w 8532268"/>
                <a:gd name="connsiteY190" fmla="*/ 1151922 h 1229339"/>
                <a:gd name="connsiteX191" fmla="*/ 1099526 w 8532268"/>
                <a:gd name="connsiteY191" fmla="*/ 720080 h 1229339"/>
                <a:gd name="connsiteX192" fmla="*/ 1076217 w 8532268"/>
                <a:gd name="connsiteY192" fmla="*/ 514855 h 1229339"/>
                <a:gd name="connsiteX193" fmla="*/ 968273 w 8532268"/>
                <a:gd name="connsiteY193" fmla="*/ 726703 h 1229339"/>
                <a:gd name="connsiteX194" fmla="*/ 897118 w 8532268"/>
                <a:gd name="connsiteY194" fmla="*/ 750603 h 1229339"/>
                <a:gd name="connsiteX195" fmla="*/ 873195 w 8532268"/>
                <a:gd name="connsiteY195" fmla="*/ 680755 h 1229339"/>
                <a:gd name="connsiteX196" fmla="*/ 1029326 w 8532268"/>
                <a:gd name="connsiteY196" fmla="*/ 362859 h 1229339"/>
                <a:gd name="connsiteX197" fmla="*/ 1064887 w 8532268"/>
                <a:gd name="connsiteY197" fmla="*/ 340810 h 1229339"/>
                <a:gd name="connsiteX198" fmla="*/ 197185 w 8532268"/>
                <a:gd name="connsiteY198" fmla="*/ 340810 h 1229339"/>
                <a:gd name="connsiteX199" fmla="*/ 527058 w 8532268"/>
                <a:gd name="connsiteY199" fmla="*/ 340810 h 1229339"/>
                <a:gd name="connsiteX200" fmla="*/ 562619 w 8532268"/>
                <a:gd name="connsiteY200" fmla="*/ 362201 h 1229339"/>
                <a:gd name="connsiteX201" fmla="*/ 716840 w 8532268"/>
                <a:gd name="connsiteY201" fmla="*/ 666563 h 1229339"/>
                <a:gd name="connsiteX202" fmla="*/ 700459 w 8532268"/>
                <a:gd name="connsiteY202" fmla="*/ 735177 h 1229339"/>
                <a:gd name="connsiteX203" fmla="*/ 620533 w 8532268"/>
                <a:gd name="connsiteY203" fmla="*/ 716008 h 1229339"/>
                <a:gd name="connsiteX204" fmla="*/ 515728 w 8532268"/>
                <a:gd name="connsiteY204" fmla="*/ 513909 h 1229339"/>
                <a:gd name="connsiteX205" fmla="*/ 493989 w 8532268"/>
                <a:gd name="connsiteY205" fmla="*/ 720080 h 1229339"/>
                <a:gd name="connsiteX206" fmla="*/ 544361 w 8532268"/>
                <a:gd name="connsiteY206" fmla="*/ 1151922 h 1229339"/>
                <a:gd name="connsiteX207" fmla="*/ 475117 w 8532268"/>
                <a:gd name="connsiteY207" fmla="*/ 1229339 h 1229339"/>
                <a:gd name="connsiteX208" fmla="*/ 405873 w 8532268"/>
                <a:gd name="connsiteY208" fmla="*/ 1168294 h 1229339"/>
                <a:gd name="connsiteX209" fmla="*/ 363077 w 8532268"/>
                <a:gd name="connsiteY209" fmla="*/ 822673 h 1229339"/>
                <a:gd name="connsiteX210" fmla="*/ 321818 w 8532268"/>
                <a:gd name="connsiteY210" fmla="*/ 1168294 h 1229339"/>
                <a:gd name="connsiteX211" fmla="*/ 252266 w 8532268"/>
                <a:gd name="connsiteY211" fmla="*/ 1229339 h 1229339"/>
                <a:gd name="connsiteX212" fmla="*/ 183022 w 8532268"/>
                <a:gd name="connsiteY212" fmla="*/ 1151922 h 1229339"/>
                <a:gd name="connsiteX213" fmla="*/ 231824 w 8532268"/>
                <a:gd name="connsiteY213" fmla="*/ 720080 h 1229339"/>
                <a:gd name="connsiteX214" fmla="*/ 208515 w 8532268"/>
                <a:gd name="connsiteY214" fmla="*/ 514855 h 1229339"/>
                <a:gd name="connsiteX215" fmla="*/ 100571 w 8532268"/>
                <a:gd name="connsiteY215" fmla="*/ 726703 h 1229339"/>
                <a:gd name="connsiteX216" fmla="*/ 29416 w 8532268"/>
                <a:gd name="connsiteY216" fmla="*/ 750603 h 1229339"/>
                <a:gd name="connsiteX217" fmla="*/ 5493 w 8532268"/>
                <a:gd name="connsiteY217" fmla="*/ 680755 h 1229339"/>
                <a:gd name="connsiteX218" fmla="*/ 161625 w 8532268"/>
                <a:gd name="connsiteY218" fmla="*/ 362859 h 1229339"/>
                <a:gd name="connsiteX219" fmla="*/ 197185 w 8532268"/>
                <a:gd name="connsiteY219" fmla="*/ 340810 h 1229339"/>
                <a:gd name="connsiteX220" fmla="*/ 8165754 w 8532268"/>
                <a:gd name="connsiteY220" fmla="*/ 106 h 1229339"/>
                <a:gd name="connsiteX221" fmla="*/ 8238935 w 8532268"/>
                <a:gd name="connsiteY221" fmla="*/ 17384 h 1229339"/>
                <a:gd name="connsiteX222" fmla="*/ 8293821 w 8532268"/>
                <a:gd name="connsiteY222" fmla="*/ 68625 h 1229339"/>
                <a:gd name="connsiteX223" fmla="*/ 8315897 w 8532268"/>
                <a:gd name="connsiteY223" fmla="*/ 140584 h 1229339"/>
                <a:gd name="connsiteX224" fmla="*/ 8298550 w 8532268"/>
                <a:gd name="connsiteY224" fmla="*/ 213500 h 1229339"/>
                <a:gd name="connsiteX225" fmla="*/ 8247134 w 8532268"/>
                <a:gd name="connsiteY225" fmla="*/ 268194 h 1229339"/>
                <a:gd name="connsiteX226" fmla="*/ 8174901 w 8532268"/>
                <a:gd name="connsiteY226" fmla="*/ 289869 h 1229339"/>
                <a:gd name="connsiteX227" fmla="*/ 8101409 w 8532268"/>
                <a:gd name="connsiteY227" fmla="*/ 272901 h 1229339"/>
                <a:gd name="connsiteX228" fmla="*/ 8046523 w 8532268"/>
                <a:gd name="connsiteY228" fmla="*/ 221364 h 1229339"/>
                <a:gd name="connsiteX229" fmla="*/ 8024758 w 8532268"/>
                <a:gd name="connsiteY229" fmla="*/ 149702 h 1229339"/>
                <a:gd name="connsiteX230" fmla="*/ 8042105 w 8532268"/>
                <a:gd name="connsiteY230" fmla="*/ 76475 h 1229339"/>
                <a:gd name="connsiteX231" fmla="*/ 8093521 w 8532268"/>
                <a:gd name="connsiteY231" fmla="*/ 21795 h 1229339"/>
                <a:gd name="connsiteX232" fmla="*/ 8165754 w 8532268"/>
                <a:gd name="connsiteY232" fmla="*/ 106 h 1229339"/>
                <a:gd name="connsiteX233" fmla="*/ 7298055 w 8532268"/>
                <a:gd name="connsiteY233" fmla="*/ 106 h 1229339"/>
                <a:gd name="connsiteX234" fmla="*/ 7371236 w 8532268"/>
                <a:gd name="connsiteY234" fmla="*/ 17384 h 1229339"/>
                <a:gd name="connsiteX235" fmla="*/ 7426121 w 8532268"/>
                <a:gd name="connsiteY235" fmla="*/ 68625 h 1229339"/>
                <a:gd name="connsiteX236" fmla="*/ 7448198 w 8532268"/>
                <a:gd name="connsiteY236" fmla="*/ 140584 h 1229339"/>
                <a:gd name="connsiteX237" fmla="*/ 7430851 w 8532268"/>
                <a:gd name="connsiteY237" fmla="*/ 213500 h 1229339"/>
                <a:gd name="connsiteX238" fmla="*/ 7379435 w 8532268"/>
                <a:gd name="connsiteY238" fmla="*/ 268194 h 1229339"/>
                <a:gd name="connsiteX239" fmla="*/ 7307202 w 8532268"/>
                <a:gd name="connsiteY239" fmla="*/ 289869 h 1229339"/>
                <a:gd name="connsiteX240" fmla="*/ 7233709 w 8532268"/>
                <a:gd name="connsiteY240" fmla="*/ 272901 h 1229339"/>
                <a:gd name="connsiteX241" fmla="*/ 7178824 w 8532268"/>
                <a:gd name="connsiteY241" fmla="*/ 221364 h 1229339"/>
                <a:gd name="connsiteX242" fmla="*/ 7157059 w 8532268"/>
                <a:gd name="connsiteY242" fmla="*/ 149702 h 1229339"/>
                <a:gd name="connsiteX243" fmla="*/ 7174406 w 8532268"/>
                <a:gd name="connsiteY243" fmla="*/ 76475 h 1229339"/>
                <a:gd name="connsiteX244" fmla="*/ 7225822 w 8532268"/>
                <a:gd name="connsiteY244" fmla="*/ 21795 h 1229339"/>
                <a:gd name="connsiteX245" fmla="*/ 7298055 w 8532268"/>
                <a:gd name="connsiteY245" fmla="*/ 106 h 1229339"/>
                <a:gd name="connsiteX246" fmla="*/ 6430352 w 8532268"/>
                <a:gd name="connsiteY246" fmla="*/ 106 h 1229339"/>
                <a:gd name="connsiteX247" fmla="*/ 6503533 w 8532268"/>
                <a:gd name="connsiteY247" fmla="*/ 17384 h 1229339"/>
                <a:gd name="connsiteX248" fmla="*/ 6558418 w 8532268"/>
                <a:gd name="connsiteY248" fmla="*/ 68625 h 1229339"/>
                <a:gd name="connsiteX249" fmla="*/ 6580495 w 8532268"/>
                <a:gd name="connsiteY249" fmla="*/ 140584 h 1229339"/>
                <a:gd name="connsiteX250" fmla="*/ 6563148 w 8532268"/>
                <a:gd name="connsiteY250" fmla="*/ 213500 h 1229339"/>
                <a:gd name="connsiteX251" fmla="*/ 6511732 w 8532268"/>
                <a:gd name="connsiteY251" fmla="*/ 268194 h 1229339"/>
                <a:gd name="connsiteX252" fmla="*/ 6439499 w 8532268"/>
                <a:gd name="connsiteY252" fmla="*/ 289869 h 1229339"/>
                <a:gd name="connsiteX253" fmla="*/ 6366006 w 8532268"/>
                <a:gd name="connsiteY253" fmla="*/ 272901 h 1229339"/>
                <a:gd name="connsiteX254" fmla="*/ 6311121 w 8532268"/>
                <a:gd name="connsiteY254" fmla="*/ 221364 h 1229339"/>
                <a:gd name="connsiteX255" fmla="*/ 6289356 w 8532268"/>
                <a:gd name="connsiteY255" fmla="*/ 149702 h 1229339"/>
                <a:gd name="connsiteX256" fmla="*/ 6306703 w 8532268"/>
                <a:gd name="connsiteY256" fmla="*/ 76475 h 1229339"/>
                <a:gd name="connsiteX257" fmla="*/ 6358119 w 8532268"/>
                <a:gd name="connsiteY257" fmla="*/ 21795 h 1229339"/>
                <a:gd name="connsiteX258" fmla="*/ 6430352 w 8532268"/>
                <a:gd name="connsiteY258" fmla="*/ 106 h 1229339"/>
                <a:gd name="connsiteX259" fmla="*/ 5562650 w 8532268"/>
                <a:gd name="connsiteY259" fmla="*/ 106 h 1229339"/>
                <a:gd name="connsiteX260" fmla="*/ 5635831 w 8532268"/>
                <a:gd name="connsiteY260" fmla="*/ 17384 h 1229339"/>
                <a:gd name="connsiteX261" fmla="*/ 5690716 w 8532268"/>
                <a:gd name="connsiteY261" fmla="*/ 68625 h 1229339"/>
                <a:gd name="connsiteX262" fmla="*/ 5712793 w 8532268"/>
                <a:gd name="connsiteY262" fmla="*/ 140584 h 1229339"/>
                <a:gd name="connsiteX263" fmla="*/ 5695446 w 8532268"/>
                <a:gd name="connsiteY263" fmla="*/ 213500 h 1229339"/>
                <a:gd name="connsiteX264" fmla="*/ 5644030 w 8532268"/>
                <a:gd name="connsiteY264" fmla="*/ 268194 h 1229339"/>
                <a:gd name="connsiteX265" fmla="*/ 5571797 w 8532268"/>
                <a:gd name="connsiteY265" fmla="*/ 289869 h 1229339"/>
                <a:gd name="connsiteX266" fmla="*/ 5498304 w 8532268"/>
                <a:gd name="connsiteY266" fmla="*/ 272901 h 1229339"/>
                <a:gd name="connsiteX267" fmla="*/ 5443419 w 8532268"/>
                <a:gd name="connsiteY267" fmla="*/ 221364 h 1229339"/>
                <a:gd name="connsiteX268" fmla="*/ 5421654 w 8532268"/>
                <a:gd name="connsiteY268" fmla="*/ 149702 h 1229339"/>
                <a:gd name="connsiteX269" fmla="*/ 5439001 w 8532268"/>
                <a:gd name="connsiteY269" fmla="*/ 76475 h 1229339"/>
                <a:gd name="connsiteX270" fmla="*/ 5490417 w 8532268"/>
                <a:gd name="connsiteY270" fmla="*/ 21795 h 1229339"/>
                <a:gd name="connsiteX271" fmla="*/ 5562650 w 8532268"/>
                <a:gd name="connsiteY271" fmla="*/ 106 h 1229339"/>
                <a:gd name="connsiteX272" fmla="*/ 4694948 w 8532268"/>
                <a:gd name="connsiteY272" fmla="*/ 106 h 1229339"/>
                <a:gd name="connsiteX273" fmla="*/ 4768129 w 8532268"/>
                <a:gd name="connsiteY273" fmla="*/ 17384 h 1229339"/>
                <a:gd name="connsiteX274" fmla="*/ 4823014 w 8532268"/>
                <a:gd name="connsiteY274" fmla="*/ 68625 h 1229339"/>
                <a:gd name="connsiteX275" fmla="*/ 4845091 w 8532268"/>
                <a:gd name="connsiteY275" fmla="*/ 140584 h 1229339"/>
                <a:gd name="connsiteX276" fmla="*/ 4827744 w 8532268"/>
                <a:gd name="connsiteY276" fmla="*/ 213500 h 1229339"/>
                <a:gd name="connsiteX277" fmla="*/ 4776328 w 8532268"/>
                <a:gd name="connsiteY277" fmla="*/ 268194 h 1229339"/>
                <a:gd name="connsiteX278" fmla="*/ 4704095 w 8532268"/>
                <a:gd name="connsiteY278" fmla="*/ 289869 h 1229339"/>
                <a:gd name="connsiteX279" fmla="*/ 4630602 w 8532268"/>
                <a:gd name="connsiteY279" fmla="*/ 272901 h 1229339"/>
                <a:gd name="connsiteX280" fmla="*/ 4575717 w 8532268"/>
                <a:gd name="connsiteY280" fmla="*/ 221364 h 1229339"/>
                <a:gd name="connsiteX281" fmla="*/ 4553952 w 8532268"/>
                <a:gd name="connsiteY281" fmla="*/ 149702 h 1229339"/>
                <a:gd name="connsiteX282" fmla="*/ 4571299 w 8532268"/>
                <a:gd name="connsiteY282" fmla="*/ 76475 h 1229339"/>
                <a:gd name="connsiteX283" fmla="*/ 4622715 w 8532268"/>
                <a:gd name="connsiteY283" fmla="*/ 21795 h 1229339"/>
                <a:gd name="connsiteX284" fmla="*/ 4694948 w 8532268"/>
                <a:gd name="connsiteY284" fmla="*/ 106 h 1229339"/>
                <a:gd name="connsiteX285" fmla="*/ 3827246 w 8532268"/>
                <a:gd name="connsiteY285" fmla="*/ 106 h 1229339"/>
                <a:gd name="connsiteX286" fmla="*/ 3900427 w 8532268"/>
                <a:gd name="connsiteY286" fmla="*/ 17384 h 1229339"/>
                <a:gd name="connsiteX287" fmla="*/ 3955312 w 8532268"/>
                <a:gd name="connsiteY287" fmla="*/ 68625 h 1229339"/>
                <a:gd name="connsiteX288" fmla="*/ 3977389 w 8532268"/>
                <a:gd name="connsiteY288" fmla="*/ 140584 h 1229339"/>
                <a:gd name="connsiteX289" fmla="*/ 3960042 w 8532268"/>
                <a:gd name="connsiteY289" fmla="*/ 213500 h 1229339"/>
                <a:gd name="connsiteX290" fmla="*/ 3908626 w 8532268"/>
                <a:gd name="connsiteY290" fmla="*/ 268194 h 1229339"/>
                <a:gd name="connsiteX291" fmla="*/ 3836393 w 8532268"/>
                <a:gd name="connsiteY291" fmla="*/ 289869 h 1229339"/>
                <a:gd name="connsiteX292" fmla="*/ 3762900 w 8532268"/>
                <a:gd name="connsiteY292" fmla="*/ 272901 h 1229339"/>
                <a:gd name="connsiteX293" fmla="*/ 3708015 w 8532268"/>
                <a:gd name="connsiteY293" fmla="*/ 221364 h 1229339"/>
                <a:gd name="connsiteX294" fmla="*/ 3686250 w 8532268"/>
                <a:gd name="connsiteY294" fmla="*/ 149702 h 1229339"/>
                <a:gd name="connsiteX295" fmla="*/ 3703597 w 8532268"/>
                <a:gd name="connsiteY295" fmla="*/ 76475 h 1229339"/>
                <a:gd name="connsiteX296" fmla="*/ 3755013 w 8532268"/>
                <a:gd name="connsiteY296" fmla="*/ 21795 h 1229339"/>
                <a:gd name="connsiteX297" fmla="*/ 3827246 w 8532268"/>
                <a:gd name="connsiteY297" fmla="*/ 106 h 1229339"/>
                <a:gd name="connsiteX298" fmla="*/ 2959544 w 8532268"/>
                <a:gd name="connsiteY298" fmla="*/ 106 h 1229339"/>
                <a:gd name="connsiteX299" fmla="*/ 3032725 w 8532268"/>
                <a:gd name="connsiteY299" fmla="*/ 17384 h 1229339"/>
                <a:gd name="connsiteX300" fmla="*/ 3087611 w 8532268"/>
                <a:gd name="connsiteY300" fmla="*/ 68625 h 1229339"/>
                <a:gd name="connsiteX301" fmla="*/ 3109687 w 8532268"/>
                <a:gd name="connsiteY301" fmla="*/ 140584 h 1229339"/>
                <a:gd name="connsiteX302" fmla="*/ 3092341 w 8532268"/>
                <a:gd name="connsiteY302" fmla="*/ 213500 h 1229339"/>
                <a:gd name="connsiteX303" fmla="*/ 3040924 w 8532268"/>
                <a:gd name="connsiteY303" fmla="*/ 268194 h 1229339"/>
                <a:gd name="connsiteX304" fmla="*/ 2968692 w 8532268"/>
                <a:gd name="connsiteY304" fmla="*/ 289869 h 1229339"/>
                <a:gd name="connsiteX305" fmla="*/ 2895199 w 8532268"/>
                <a:gd name="connsiteY305" fmla="*/ 272901 h 1229339"/>
                <a:gd name="connsiteX306" fmla="*/ 2840313 w 8532268"/>
                <a:gd name="connsiteY306" fmla="*/ 221364 h 1229339"/>
                <a:gd name="connsiteX307" fmla="*/ 2818548 w 8532268"/>
                <a:gd name="connsiteY307" fmla="*/ 149702 h 1229339"/>
                <a:gd name="connsiteX308" fmla="*/ 2835896 w 8532268"/>
                <a:gd name="connsiteY308" fmla="*/ 76475 h 1229339"/>
                <a:gd name="connsiteX309" fmla="*/ 2887312 w 8532268"/>
                <a:gd name="connsiteY309" fmla="*/ 21795 h 1229339"/>
                <a:gd name="connsiteX310" fmla="*/ 2959544 w 8532268"/>
                <a:gd name="connsiteY310" fmla="*/ 106 h 1229339"/>
                <a:gd name="connsiteX311" fmla="*/ 2091842 w 8532268"/>
                <a:gd name="connsiteY311" fmla="*/ 106 h 1229339"/>
                <a:gd name="connsiteX312" fmla="*/ 2165023 w 8532268"/>
                <a:gd name="connsiteY312" fmla="*/ 17384 h 1229339"/>
                <a:gd name="connsiteX313" fmla="*/ 2219908 w 8532268"/>
                <a:gd name="connsiteY313" fmla="*/ 68625 h 1229339"/>
                <a:gd name="connsiteX314" fmla="*/ 2241985 w 8532268"/>
                <a:gd name="connsiteY314" fmla="*/ 140584 h 1229339"/>
                <a:gd name="connsiteX315" fmla="*/ 2224638 w 8532268"/>
                <a:gd name="connsiteY315" fmla="*/ 213500 h 1229339"/>
                <a:gd name="connsiteX316" fmla="*/ 2173222 w 8532268"/>
                <a:gd name="connsiteY316" fmla="*/ 268194 h 1229339"/>
                <a:gd name="connsiteX317" fmla="*/ 2100989 w 8532268"/>
                <a:gd name="connsiteY317" fmla="*/ 289869 h 1229339"/>
                <a:gd name="connsiteX318" fmla="*/ 2027497 w 8532268"/>
                <a:gd name="connsiteY318" fmla="*/ 272901 h 1229339"/>
                <a:gd name="connsiteX319" fmla="*/ 1972612 w 8532268"/>
                <a:gd name="connsiteY319" fmla="*/ 221364 h 1229339"/>
                <a:gd name="connsiteX320" fmla="*/ 1950847 w 8532268"/>
                <a:gd name="connsiteY320" fmla="*/ 149702 h 1229339"/>
                <a:gd name="connsiteX321" fmla="*/ 1968194 w 8532268"/>
                <a:gd name="connsiteY321" fmla="*/ 76475 h 1229339"/>
                <a:gd name="connsiteX322" fmla="*/ 2019610 w 8532268"/>
                <a:gd name="connsiteY322" fmla="*/ 21795 h 1229339"/>
                <a:gd name="connsiteX323" fmla="*/ 2091842 w 8532268"/>
                <a:gd name="connsiteY323" fmla="*/ 106 h 1229339"/>
                <a:gd name="connsiteX324" fmla="*/ 1224140 w 8532268"/>
                <a:gd name="connsiteY324" fmla="*/ 106 h 1229339"/>
                <a:gd name="connsiteX325" fmla="*/ 1297321 w 8532268"/>
                <a:gd name="connsiteY325" fmla="*/ 17384 h 1229339"/>
                <a:gd name="connsiteX326" fmla="*/ 1352206 w 8532268"/>
                <a:gd name="connsiteY326" fmla="*/ 68625 h 1229339"/>
                <a:gd name="connsiteX327" fmla="*/ 1374282 w 8532268"/>
                <a:gd name="connsiteY327" fmla="*/ 140584 h 1229339"/>
                <a:gd name="connsiteX328" fmla="*/ 1356936 w 8532268"/>
                <a:gd name="connsiteY328" fmla="*/ 213500 h 1229339"/>
                <a:gd name="connsiteX329" fmla="*/ 1305520 w 8532268"/>
                <a:gd name="connsiteY329" fmla="*/ 268194 h 1229339"/>
                <a:gd name="connsiteX330" fmla="*/ 1233288 w 8532268"/>
                <a:gd name="connsiteY330" fmla="*/ 289869 h 1229339"/>
                <a:gd name="connsiteX331" fmla="*/ 1159795 w 8532268"/>
                <a:gd name="connsiteY331" fmla="*/ 272901 h 1229339"/>
                <a:gd name="connsiteX332" fmla="*/ 1104909 w 8532268"/>
                <a:gd name="connsiteY332" fmla="*/ 221364 h 1229339"/>
                <a:gd name="connsiteX333" fmla="*/ 1083144 w 8532268"/>
                <a:gd name="connsiteY333" fmla="*/ 149702 h 1229339"/>
                <a:gd name="connsiteX334" fmla="*/ 1100491 w 8532268"/>
                <a:gd name="connsiteY334" fmla="*/ 76475 h 1229339"/>
                <a:gd name="connsiteX335" fmla="*/ 1151907 w 8532268"/>
                <a:gd name="connsiteY335" fmla="*/ 21795 h 1229339"/>
                <a:gd name="connsiteX336" fmla="*/ 1224140 w 8532268"/>
                <a:gd name="connsiteY336" fmla="*/ 106 h 1229339"/>
                <a:gd name="connsiteX337" fmla="*/ 356438 w 8532268"/>
                <a:gd name="connsiteY337" fmla="*/ 106 h 1229339"/>
                <a:gd name="connsiteX338" fmla="*/ 429619 w 8532268"/>
                <a:gd name="connsiteY338" fmla="*/ 17384 h 1229339"/>
                <a:gd name="connsiteX339" fmla="*/ 484505 w 8532268"/>
                <a:gd name="connsiteY339" fmla="*/ 68625 h 1229339"/>
                <a:gd name="connsiteX340" fmla="*/ 506581 w 8532268"/>
                <a:gd name="connsiteY340" fmla="*/ 140584 h 1229339"/>
                <a:gd name="connsiteX341" fmla="*/ 489234 w 8532268"/>
                <a:gd name="connsiteY341" fmla="*/ 213500 h 1229339"/>
                <a:gd name="connsiteX342" fmla="*/ 437818 w 8532268"/>
                <a:gd name="connsiteY342" fmla="*/ 268194 h 1229339"/>
                <a:gd name="connsiteX343" fmla="*/ 365586 w 8532268"/>
                <a:gd name="connsiteY343" fmla="*/ 289869 h 1229339"/>
                <a:gd name="connsiteX344" fmla="*/ 292093 w 8532268"/>
                <a:gd name="connsiteY344" fmla="*/ 272901 h 1229339"/>
                <a:gd name="connsiteX345" fmla="*/ 237207 w 8532268"/>
                <a:gd name="connsiteY345" fmla="*/ 221364 h 1229339"/>
                <a:gd name="connsiteX346" fmla="*/ 215443 w 8532268"/>
                <a:gd name="connsiteY346" fmla="*/ 149702 h 1229339"/>
                <a:gd name="connsiteX347" fmla="*/ 232789 w 8532268"/>
                <a:gd name="connsiteY347" fmla="*/ 76475 h 1229339"/>
                <a:gd name="connsiteX348" fmla="*/ 284206 w 8532268"/>
                <a:gd name="connsiteY348" fmla="*/ 21795 h 1229339"/>
                <a:gd name="connsiteX349" fmla="*/ 356438 w 8532268"/>
                <a:gd name="connsiteY349" fmla="*/ 106 h 122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8532268" h="1229339">
                  <a:moveTo>
                    <a:pt x="8006501" y="340810"/>
                  </a:moveTo>
                  <a:lnTo>
                    <a:pt x="8336374" y="340810"/>
                  </a:lnTo>
                  <a:cubicBezTo>
                    <a:pt x="8351151" y="340810"/>
                    <a:pt x="8365314" y="348996"/>
                    <a:pt x="8371935" y="362201"/>
                  </a:cubicBezTo>
                  <a:lnTo>
                    <a:pt x="8526155" y="666563"/>
                  </a:lnTo>
                  <a:cubicBezTo>
                    <a:pt x="8538748" y="690504"/>
                    <a:pt x="8531206" y="719463"/>
                    <a:pt x="8509774" y="735177"/>
                  </a:cubicBezTo>
                  <a:cubicBezTo>
                    <a:pt x="8482404" y="754058"/>
                    <a:pt x="8445274" y="744926"/>
                    <a:pt x="8429848" y="716008"/>
                  </a:cubicBezTo>
                  <a:lnTo>
                    <a:pt x="8325044" y="513909"/>
                  </a:lnTo>
                  <a:lnTo>
                    <a:pt x="8303305" y="720080"/>
                  </a:lnTo>
                  <a:lnTo>
                    <a:pt x="8353676" y="1151922"/>
                  </a:lnTo>
                  <a:cubicBezTo>
                    <a:pt x="8358727" y="1193140"/>
                    <a:pt x="8326614" y="1229339"/>
                    <a:pt x="8284432" y="1229339"/>
                  </a:cubicBezTo>
                  <a:cubicBezTo>
                    <a:pt x="8248872" y="1229339"/>
                    <a:pt x="8219284" y="1202889"/>
                    <a:pt x="8215188" y="1168294"/>
                  </a:cubicBezTo>
                  <a:lnTo>
                    <a:pt x="8172393" y="822673"/>
                  </a:lnTo>
                  <a:lnTo>
                    <a:pt x="8131133" y="1168294"/>
                  </a:lnTo>
                  <a:cubicBezTo>
                    <a:pt x="8126731" y="1202889"/>
                    <a:pt x="8097143" y="1229339"/>
                    <a:pt x="8061582" y="1229339"/>
                  </a:cubicBezTo>
                  <a:cubicBezTo>
                    <a:pt x="8020356" y="1229339"/>
                    <a:pt x="7987321" y="1193140"/>
                    <a:pt x="7992338" y="1151922"/>
                  </a:cubicBezTo>
                  <a:lnTo>
                    <a:pt x="8041140" y="720080"/>
                  </a:lnTo>
                  <a:lnTo>
                    <a:pt x="8017831" y="514855"/>
                  </a:lnTo>
                  <a:lnTo>
                    <a:pt x="7909887" y="726703"/>
                  </a:lnTo>
                  <a:cubicBezTo>
                    <a:pt x="7896645" y="752495"/>
                    <a:pt x="7865180" y="763191"/>
                    <a:pt x="7838732" y="750603"/>
                  </a:cubicBezTo>
                  <a:cubicBezTo>
                    <a:pt x="7813239" y="740854"/>
                    <a:pt x="7801601" y="707822"/>
                    <a:pt x="7814808" y="680755"/>
                  </a:cubicBezTo>
                  <a:lnTo>
                    <a:pt x="7970940" y="362859"/>
                  </a:lnTo>
                  <a:cubicBezTo>
                    <a:pt x="7977561" y="349613"/>
                    <a:pt x="7991382" y="340810"/>
                    <a:pt x="8006501" y="340810"/>
                  </a:cubicBezTo>
                  <a:close/>
                  <a:moveTo>
                    <a:pt x="7138802" y="340810"/>
                  </a:moveTo>
                  <a:lnTo>
                    <a:pt x="7468675" y="340810"/>
                  </a:lnTo>
                  <a:cubicBezTo>
                    <a:pt x="7483452" y="340810"/>
                    <a:pt x="7497615" y="348996"/>
                    <a:pt x="7504236" y="362201"/>
                  </a:cubicBezTo>
                  <a:lnTo>
                    <a:pt x="7658456" y="666563"/>
                  </a:lnTo>
                  <a:cubicBezTo>
                    <a:pt x="7671049" y="690504"/>
                    <a:pt x="7663507" y="719463"/>
                    <a:pt x="7642075" y="735177"/>
                  </a:cubicBezTo>
                  <a:cubicBezTo>
                    <a:pt x="7614705" y="754058"/>
                    <a:pt x="7577575" y="744926"/>
                    <a:pt x="7562149" y="716008"/>
                  </a:cubicBezTo>
                  <a:lnTo>
                    <a:pt x="7457345" y="513909"/>
                  </a:lnTo>
                  <a:lnTo>
                    <a:pt x="7435606" y="720080"/>
                  </a:lnTo>
                  <a:lnTo>
                    <a:pt x="7485978" y="1151922"/>
                  </a:lnTo>
                  <a:cubicBezTo>
                    <a:pt x="7491028" y="1193140"/>
                    <a:pt x="7458914" y="1229339"/>
                    <a:pt x="7416733" y="1229339"/>
                  </a:cubicBezTo>
                  <a:cubicBezTo>
                    <a:pt x="7381173" y="1229339"/>
                    <a:pt x="7351584" y="1202889"/>
                    <a:pt x="7347489" y="1168294"/>
                  </a:cubicBezTo>
                  <a:lnTo>
                    <a:pt x="7304694" y="822673"/>
                  </a:lnTo>
                  <a:lnTo>
                    <a:pt x="7263434" y="1168294"/>
                  </a:lnTo>
                  <a:cubicBezTo>
                    <a:pt x="7259032" y="1202889"/>
                    <a:pt x="7229443" y="1229339"/>
                    <a:pt x="7193883" y="1229339"/>
                  </a:cubicBezTo>
                  <a:cubicBezTo>
                    <a:pt x="7152657" y="1229339"/>
                    <a:pt x="7119622" y="1193140"/>
                    <a:pt x="7124639" y="1151922"/>
                  </a:cubicBezTo>
                  <a:lnTo>
                    <a:pt x="7173441" y="720080"/>
                  </a:lnTo>
                  <a:lnTo>
                    <a:pt x="7150132" y="514855"/>
                  </a:lnTo>
                  <a:lnTo>
                    <a:pt x="7042188" y="726703"/>
                  </a:lnTo>
                  <a:cubicBezTo>
                    <a:pt x="7028946" y="752495"/>
                    <a:pt x="6997481" y="763191"/>
                    <a:pt x="6971032" y="750603"/>
                  </a:cubicBezTo>
                  <a:cubicBezTo>
                    <a:pt x="6945539" y="740854"/>
                    <a:pt x="6933902" y="707822"/>
                    <a:pt x="6947109" y="680755"/>
                  </a:cubicBezTo>
                  <a:lnTo>
                    <a:pt x="7103241" y="362859"/>
                  </a:lnTo>
                  <a:cubicBezTo>
                    <a:pt x="7109862" y="349613"/>
                    <a:pt x="7123683" y="340810"/>
                    <a:pt x="7138802" y="340810"/>
                  </a:cubicBezTo>
                  <a:close/>
                  <a:moveTo>
                    <a:pt x="6271099" y="340810"/>
                  </a:moveTo>
                  <a:lnTo>
                    <a:pt x="6600972" y="340810"/>
                  </a:lnTo>
                  <a:cubicBezTo>
                    <a:pt x="6615749" y="340810"/>
                    <a:pt x="6629912" y="348996"/>
                    <a:pt x="6636532" y="362201"/>
                  </a:cubicBezTo>
                  <a:lnTo>
                    <a:pt x="6790753" y="666563"/>
                  </a:lnTo>
                  <a:cubicBezTo>
                    <a:pt x="6803346" y="690504"/>
                    <a:pt x="6795804" y="719463"/>
                    <a:pt x="6774372" y="735177"/>
                  </a:cubicBezTo>
                  <a:cubicBezTo>
                    <a:pt x="6747002" y="754058"/>
                    <a:pt x="6709872" y="744926"/>
                    <a:pt x="6694446" y="716008"/>
                  </a:cubicBezTo>
                  <a:lnTo>
                    <a:pt x="6589642" y="513909"/>
                  </a:lnTo>
                  <a:lnTo>
                    <a:pt x="6567903" y="720080"/>
                  </a:lnTo>
                  <a:lnTo>
                    <a:pt x="6618274" y="1151922"/>
                  </a:lnTo>
                  <a:cubicBezTo>
                    <a:pt x="6623325" y="1193140"/>
                    <a:pt x="6591211" y="1229339"/>
                    <a:pt x="6549030" y="1229339"/>
                  </a:cubicBezTo>
                  <a:cubicBezTo>
                    <a:pt x="6513470" y="1229339"/>
                    <a:pt x="6483881" y="1202889"/>
                    <a:pt x="6479786" y="1168294"/>
                  </a:cubicBezTo>
                  <a:lnTo>
                    <a:pt x="6436991" y="822673"/>
                  </a:lnTo>
                  <a:lnTo>
                    <a:pt x="6395731" y="1168294"/>
                  </a:lnTo>
                  <a:cubicBezTo>
                    <a:pt x="6391329" y="1202889"/>
                    <a:pt x="6361740" y="1229339"/>
                    <a:pt x="6326180" y="1229339"/>
                  </a:cubicBezTo>
                  <a:cubicBezTo>
                    <a:pt x="6284954" y="1229339"/>
                    <a:pt x="6251919" y="1193140"/>
                    <a:pt x="6256936" y="1151922"/>
                  </a:cubicBezTo>
                  <a:lnTo>
                    <a:pt x="6305738" y="720080"/>
                  </a:lnTo>
                  <a:lnTo>
                    <a:pt x="6282429" y="514855"/>
                  </a:lnTo>
                  <a:lnTo>
                    <a:pt x="6174485" y="726703"/>
                  </a:lnTo>
                  <a:cubicBezTo>
                    <a:pt x="6161243" y="752495"/>
                    <a:pt x="6129778" y="763191"/>
                    <a:pt x="6103329" y="750603"/>
                  </a:cubicBezTo>
                  <a:cubicBezTo>
                    <a:pt x="6077836" y="740854"/>
                    <a:pt x="6066199" y="707822"/>
                    <a:pt x="6079406" y="680755"/>
                  </a:cubicBezTo>
                  <a:lnTo>
                    <a:pt x="6235538" y="362859"/>
                  </a:lnTo>
                  <a:cubicBezTo>
                    <a:pt x="6242159" y="349613"/>
                    <a:pt x="6255980" y="340810"/>
                    <a:pt x="6271099" y="340810"/>
                  </a:cubicBezTo>
                  <a:close/>
                  <a:moveTo>
                    <a:pt x="5403397" y="340810"/>
                  </a:moveTo>
                  <a:lnTo>
                    <a:pt x="5733270" y="340810"/>
                  </a:lnTo>
                  <a:cubicBezTo>
                    <a:pt x="5748047" y="340810"/>
                    <a:pt x="5762210" y="348996"/>
                    <a:pt x="5768830" y="362201"/>
                  </a:cubicBezTo>
                  <a:lnTo>
                    <a:pt x="5923051" y="666563"/>
                  </a:lnTo>
                  <a:cubicBezTo>
                    <a:pt x="5935644" y="690504"/>
                    <a:pt x="5928102" y="719463"/>
                    <a:pt x="5906670" y="735177"/>
                  </a:cubicBezTo>
                  <a:cubicBezTo>
                    <a:pt x="5879300" y="754058"/>
                    <a:pt x="5842170" y="744926"/>
                    <a:pt x="5826744" y="716008"/>
                  </a:cubicBezTo>
                  <a:lnTo>
                    <a:pt x="5721940" y="513909"/>
                  </a:lnTo>
                  <a:lnTo>
                    <a:pt x="5700201" y="720080"/>
                  </a:lnTo>
                  <a:lnTo>
                    <a:pt x="5750572" y="1151922"/>
                  </a:lnTo>
                  <a:cubicBezTo>
                    <a:pt x="5755623" y="1193140"/>
                    <a:pt x="5723509" y="1229339"/>
                    <a:pt x="5681328" y="1229339"/>
                  </a:cubicBezTo>
                  <a:cubicBezTo>
                    <a:pt x="5645768" y="1229339"/>
                    <a:pt x="5616179" y="1202889"/>
                    <a:pt x="5612084" y="1168294"/>
                  </a:cubicBezTo>
                  <a:lnTo>
                    <a:pt x="5569289" y="822673"/>
                  </a:lnTo>
                  <a:lnTo>
                    <a:pt x="5528029" y="1168294"/>
                  </a:lnTo>
                  <a:cubicBezTo>
                    <a:pt x="5523627" y="1202889"/>
                    <a:pt x="5494038" y="1229339"/>
                    <a:pt x="5458478" y="1229339"/>
                  </a:cubicBezTo>
                  <a:cubicBezTo>
                    <a:pt x="5417252" y="1229339"/>
                    <a:pt x="5384217" y="1193140"/>
                    <a:pt x="5389234" y="1151922"/>
                  </a:cubicBezTo>
                  <a:lnTo>
                    <a:pt x="5438036" y="720080"/>
                  </a:lnTo>
                  <a:lnTo>
                    <a:pt x="5414727" y="514855"/>
                  </a:lnTo>
                  <a:lnTo>
                    <a:pt x="5306783" y="726703"/>
                  </a:lnTo>
                  <a:cubicBezTo>
                    <a:pt x="5293541" y="752495"/>
                    <a:pt x="5262076" y="763191"/>
                    <a:pt x="5235627" y="750603"/>
                  </a:cubicBezTo>
                  <a:cubicBezTo>
                    <a:pt x="5210134" y="740854"/>
                    <a:pt x="5198497" y="707822"/>
                    <a:pt x="5211704" y="680755"/>
                  </a:cubicBezTo>
                  <a:lnTo>
                    <a:pt x="5367836" y="362859"/>
                  </a:lnTo>
                  <a:cubicBezTo>
                    <a:pt x="5374457" y="349613"/>
                    <a:pt x="5388278" y="340810"/>
                    <a:pt x="5403397" y="340810"/>
                  </a:cubicBezTo>
                  <a:close/>
                  <a:moveTo>
                    <a:pt x="4535695" y="340810"/>
                  </a:moveTo>
                  <a:lnTo>
                    <a:pt x="4865568" y="340810"/>
                  </a:lnTo>
                  <a:cubicBezTo>
                    <a:pt x="4880345" y="340810"/>
                    <a:pt x="4894508" y="348996"/>
                    <a:pt x="4901128" y="362201"/>
                  </a:cubicBezTo>
                  <a:lnTo>
                    <a:pt x="5055349" y="666563"/>
                  </a:lnTo>
                  <a:cubicBezTo>
                    <a:pt x="5067942" y="690504"/>
                    <a:pt x="5060400" y="719463"/>
                    <a:pt x="5038968" y="735177"/>
                  </a:cubicBezTo>
                  <a:cubicBezTo>
                    <a:pt x="5011598" y="754058"/>
                    <a:pt x="4974468" y="744926"/>
                    <a:pt x="4959042" y="716008"/>
                  </a:cubicBezTo>
                  <a:lnTo>
                    <a:pt x="4854238" y="513909"/>
                  </a:lnTo>
                  <a:lnTo>
                    <a:pt x="4832499" y="720080"/>
                  </a:lnTo>
                  <a:lnTo>
                    <a:pt x="4882870" y="1151922"/>
                  </a:lnTo>
                  <a:cubicBezTo>
                    <a:pt x="4887921" y="1193140"/>
                    <a:pt x="4855807" y="1229339"/>
                    <a:pt x="4813626" y="1229339"/>
                  </a:cubicBezTo>
                  <a:cubicBezTo>
                    <a:pt x="4778066" y="1229339"/>
                    <a:pt x="4748477" y="1202889"/>
                    <a:pt x="4744382" y="1168294"/>
                  </a:cubicBezTo>
                  <a:lnTo>
                    <a:pt x="4701587" y="822673"/>
                  </a:lnTo>
                  <a:lnTo>
                    <a:pt x="4660327" y="1168294"/>
                  </a:lnTo>
                  <a:cubicBezTo>
                    <a:pt x="4655925" y="1202889"/>
                    <a:pt x="4626336" y="1229339"/>
                    <a:pt x="4590776" y="1229339"/>
                  </a:cubicBezTo>
                  <a:cubicBezTo>
                    <a:pt x="4549550" y="1229339"/>
                    <a:pt x="4516515" y="1193140"/>
                    <a:pt x="4521532" y="1151922"/>
                  </a:cubicBezTo>
                  <a:lnTo>
                    <a:pt x="4570334" y="720080"/>
                  </a:lnTo>
                  <a:lnTo>
                    <a:pt x="4547025" y="514855"/>
                  </a:lnTo>
                  <a:lnTo>
                    <a:pt x="4439081" y="726703"/>
                  </a:lnTo>
                  <a:cubicBezTo>
                    <a:pt x="4425839" y="752495"/>
                    <a:pt x="4394374" y="763191"/>
                    <a:pt x="4367925" y="750603"/>
                  </a:cubicBezTo>
                  <a:cubicBezTo>
                    <a:pt x="4342432" y="740854"/>
                    <a:pt x="4330795" y="707822"/>
                    <a:pt x="4344002" y="680755"/>
                  </a:cubicBezTo>
                  <a:lnTo>
                    <a:pt x="4500134" y="362859"/>
                  </a:lnTo>
                  <a:cubicBezTo>
                    <a:pt x="4506755" y="349613"/>
                    <a:pt x="4520576" y="340810"/>
                    <a:pt x="4535695" y="340810"/>
                  </a:cubicBezTo>
                  <a:close/>
                  <a:moveTo>
                    <a:pt x="3667993" y="340810"/>
                  </a:moveTo>
                  <a:lnTo>
                    <a:pt x="3997866" y="340810"/>
                  </a:lnTo>
                  <a:cubicBezTo>
                    <a:pt x="4012643" y="340810"/>
                    <a:pt x="4026806" y="348996"/>
                    <a:pt x="4033426" y="362201"/>
                  </a:cubicBezTo>
                  <a:lnTo>
                    <a:pt x="4187647" y="666563"/>
                  </a:lnTo>
                  <a:cubicBezTo>
                    <a:pt x="4200240" y="690504"/>
                    <a:pt x="4192698" y="719463"/>
                    <a:pt x="4171266" y="735177"/>
                  </a:cubicBezTo>
                  <a:cubicBezTo>
                    <a:pt x="4143896" y="754058"/>
                    <a:pt x="4106766" y="744926"/>
                    <a:pt x="4091340" y="716008"/>
                  </a:cubicBezTo>
                  <a:lnTo>
                    <a:pt x="3986536" y="513909"/>
                  </a:lnTo>
                  <a:lnTo>
                    <a:pt x="3964797" y="720080"/>
                  </a:lnTo>
                  <a:lnTo>
                    <a:pt x="4015168" y="1151922"/>
                  </a:lnTo>
                  <a:cubicBezTo>
                    <a:pt x="4020219" y="1193140"/>
                    <a:pt x="3988105" y="1229339"/>
                    <a:pt x="3945924" y="1229339"/>
                  </a:cubicBezTo>
                  <a:cubicBezTo>
                    <a:pt x="3910364" y="1229339"/>
                    <a:pt x="3880775" y="1202889"/>
                    <a:pt x="3876680" y="1168294"/>
                  </a:cubicBezTo>
                  <a:lnTo>
                    <a:pt x="3833885" y="822673"/>
                  </a:lnTo>
                  <a:lnTo>
                    <a:pt x="3792625" y="1168294"/>
                  </a:lnTo>
                  <a:cubicBezTo>
                    <a:pt x="3788223" y="1202889"/>
                    <a:pt x="3758634" y="1229339"/>
                    <a:pt x="3723074" y="1229339"/>
                  </a:cubicBezTo>
                  <a:cubicBezTo>
                    <a:pt x="3681848" y="1229339"/>
                    <a:pt x="3648813" y="1193140"/>
                    <a:pt x="3653830" y="1151922"/>
                  </a:cubicBezTo>
                  <a:lnTo>
                    <a:pt x="3702632" y="720080"/>
                  </a:lnTo>
                  <a:lnTo>
                    <a:pt x="3679323" y="514855"/>
                  </a:lnTo>
                  <a:lnTo>
                    <a:pt x="3571379" y="726703"/>
                  </a:lnTo>
                  <a:cubicBezTo>
                    <a:pt x="3558137" y="752495"/>
                    <a:pt x="3526672" y="763191"/>
                    <a:pt x="3500223" y="750603"/>
                  </a:cubicBezTo>
                  <a:cubicBezTo>
                    <a:pt x="3474730" y="740854"/>
                    <a:pt x="3463093" y="707822"/>
                    <a:pt x="3476300" y="680755"/>
                  </a:cubicBezTo>
                  <a:lnTo>
                    <a:pt x="3632432" y="362859"/>
                  </a:lnTo>
                  <a:cubicBezTo>
                    <a:pt x="3639053" y="349613"/>
                    <a:pt x="3652874" y="340810"/>
                    <a:pt x="3667993" y="340810"/>
                  </a:cubicBezTo>
                  <a:close/>
                  <a:moveTo>
                    <a:pt x="2800291" y="340810"/>
                  </a:moveTo>
                  <a:lnTo>
                    <a:pt x="3130164" y="340810"/>
                  </a:lnTo>
                  <a:cubicBezTo>
                    <a:pt x="3144942" y="340810"/>
                    <a:pt x="3159105" y="348996"/>
                    <a:pt x="3165725" y="362201"/>
                  </a:cubicBezTo>
                  <a:lnTo>
                    <a:pt x="3319944" y="666563"/>
                  </a:lnTo>
                  <a:cubicBezTo>
                    <a:pt x="3332537" y="690504"/>
                    <a:pt x="3324995" y="719463"/>
                    <a:pt x="3303563" y="735177"/>
                  </a:cubicBezTo>
                  <a:cubicBezTo>
                    <a:pt x="3276195" y="754058"/>
                    <a:pt x="3239064" y="744926"/>
                    <a:pt x="3223639" y="716008"/>
                  </a:cubicBezTo>
                  <a:lnTo>
                    <a:pt x="3118834" y="513909"/>
                  </a:lnTo>
                  <a:lnTo>
                    <a:pt x="3097095" y="720080"/>
                  </a:lnTo>
                  <a:lnTo>
                    <a:pt x="3147467" y="1151922"/>
                  </a:lnTo>
                  <a:cubicBezTo>
                    <a:pt x="3152517" y="1193140"/>
                    <a:pt x="3120405" y="1229339"/>
                    <a:pt x="3078223" y="1229339"/>
                  </a:cubicBezTo>
                  <a:cubicBezTo>
                    <a:pt x="3042663" y="1229339"/>
                    <a:pt x="3013074" y="1202889"/>
                    <a:pt x="3008979" y="1168294"/>
                  </a:cubicBezTo>
                  <a:lnTo>
                    <a:pt x="2966183" y="822673"/>
                  </a:lnTo>
                  <a:lnTo>
                    <a:pt x="2924924" y="1168294"/>
                  </a:lnTo>
                  <a:cubicBezTo>
                    <a:pt x="2920521" y="1202889"/>
                    <a:pt x="2890933" y="1229339"/>
                    <a:pt x="2855372" y="1229339"/>
                  </a:cubicBezTo>
                  <a:cubicBezTo>
                    <a:pt x="2814146" y="1229339"/>
                    <a:pt x="2781112" y="1193140"/>
                    <a:pt x="2786128" y="1151922"/>
                  </a:cubicBezTo>
                  <a:lnTo>
                    <a:pt x="2834930" y="720080"/>
                  </a:lnTo>
                  <a:lnTo>
                    <a:pt x="2811622" y="514855"/>
                  </a:lnTo>
                  <a:lnTo>
                    <a:pt x="2703677" y="726703"/>
                  </a:lnTo>
                  <a:cubicBezTo>
                    <a:pt x="2690436" y="752495"/>
                    <a:pt x="2658971" y="763191"/>
                    <a:pt x="2632522" y="750603"/>
                  </a:cubicBezTo>
                  <a:cubicBezTo>
                    <a:pt x="2607029" y="740854"/>
                    <a:pt x="2595392" y="707822"/>
                    <a:pt x="2608599" y="680755"/>
                  </a:cubicBezTo>
                  <a:lnTo>
                    <a:pt x="2764731" y="362859"/>
                  </a:lnTo>
                  <a:cubicBezTo>
                    <a:pt x="2771352" y="349613"/>
                    <a:pt x="2785173" y="340810"/>
                    <a:pt x="2800291" y="340810"/>
                  </a:cubicBezTo>
                  <a:close/>
                  <a:moveTo>
                    <a:pt x="1932590" y="340810"/>
                  </a:moveTo>
                  <a:lnTo>
                    <a:pt x="2262463" y="340810"/>
                  </a:lnTo>
                  <a:cubicBezTo>
                    <a:pt x="2277240" y="340810"/>
                    <a:pt x="2291402" y="348996"/>
                    <a:pt x="2298023" y="362201"/>
                  </a:cubicBezTo>
                  <a:lnTo>
                    <a:pt x="2452244" y="666563"/>
                  </a:lnTo>
                  <a:cubicBezTo>
                    <a:pt x="2464837" y="690504"/>
                    <a:pt x="2457295" y="719463"/>
                    <a:pt x="2435863" y="735177"/>
                  </a:cubicBezTo>
                  <a:cubicBezTo>
                    <a:pt x="2408493" y="754058"/>
                    <a:pt x="2371362" y="744926"/>
                    <a:pt x="2355937" y="716008"/>
                  </a:cubicBezTo>
                  <a:lnTo>
                    <a:pt x="2251132" y="513909"/>
                  </a:lnTo>
                  <a:lnTo>
                    <a:pt x="2229393" y="720080"/>
                  </a:lnTo>
                  <a:lnTo>
                    <a:pt x="2279765" y="1151922"/>
                  </a:lnTo>
                  <a:cubicBezTo>
                    <a:pt x="2284815" y="1193140"/>
                    <a:pt x="2252703" y="1229339"/>
                    <a:pt x="2210522" y="1229339"/>
                  </a:cubicBezTo>
                  <a:cubicBezTo>
                    <a:pt x="2174961" y="1229339"/>
                    <a:pt x="2145372" y="1202889"/>
                    <a:pt x="2141277" y="1168294"/>
                  </a:cubicBezTo>
                  <a:lnTo>
                    <a:pt x="2098481" y="822673"/>
                  </a:lnTo>
                  <a:lnTo>
                    <a:pt x="2057222" y="1168294"/>
                  </a:lnTo>
                  <a:cubicBezTo>
                    <a:pt x="2052819" y="1202889"/>
                    <a:pt x="2023232" y="1229339"/>
                    <a:pt x="1987671" y="1229339"/>
                  </a:cubicBezTo>
                  <a:cubicBezTo>
                    <a:pt x="1946445" y="1229339"/>
                    <a:pt x="1913409" y="1193140"/>
                    <a:pt x="1918427" y="1151922"/>
                  </a:cubicBezTo>
                  <a:lnTo>
                    <a:pt x="1967229" y="720080"/>
                  </a:lnTo>
                  <a:lnTo>
                    <a:pt x="1943920" y="514855"/>
                  </a:lnTo>
                  <a:lnTo>
                    <a:pt x="1835975" y="726703"/>
                  </a:lnTo>
                  <a:cubicBezTo>
                    <a:pt x="1822734" y="752495"/>
                    <a:pt x="1791269" y="763191"/>
                    <a:pt x="1764820" y="750603"/>
                  </a:cubicBezTo>
                  <a:cubicBezTo>
                    <a:pt x="1739327" y="740854"/>
                    <a:pt x="1727690" y="707822"/>
                    <a:pt x="1740897" y="680755"/>
                  </a:cubicBezTo>
                  <a:lnTo>
                    <a:pt x="1897029" y="362859"/>
                  </a:lnTo>
                  <a:cubicBezTo>
                    <a:pt x="1903650" y="349613"/>
                    <a:pt x="1917471" y="340810"/>
                    <a:pt x="1932590" y="340810"/>
                  </a:cubicBezTo>
                  <a:close/>
                  <a:moveTo>
                    <a:pt x="1064887" y="340810"/>
                  </a:moveTo>
                  <a:lnTo>
                    <a:pt x="1394760" y="340810"/>
                  </a:lnTo>
                  <a:cubicBezTo>
                    <a:pt x="1409537" y="340810"/>
                    <a:pt x="1423700" y="348996"/>
                    <a:pt x="1430320" y="362201"/>
                  </a:cubicBezTo>
                  <a:lnTo>
                    <a:pt x="1584541" y="666563"/>
                  </a:lnTo>
                  <a:cubicBezTo>
                    <a:pt x="1597135" y="690504"/>
                    <a:pt x="1589592" y="719463"/>
                    <a:pt x="1568160" y="735177"/>
                  </a:cubicBezTo>
                  <a:cubicBezTo>
                    <a:pt x="1540790" y="754058"/>
                    <a:pt x="1503660" y="744926"/>
                    <a:pt x="1488235" y="716008"/>
                  </a:cubicBezTo>
                  <a:lnTo>
                    <a:pt x="1383430" y="513909"/>
                  </a:lnTo>
                  <a:lnTo>
                    <a:pt x="1361691" y="720080"/>
                  </a:lnTo>
                  <a:lnTo>
                    <a:pt x="1412063" y="1151922"/>
                  </a:lnTo>
                  <a:cubicBezTo>
                    <a:pt x="1417113" y="1193140"/>
                    <a:pt x="1385000" y="1229339"/>
                    <a:pt x="1342819" y="1229339"/>
                  </a:cubicBezTo>
                  <a:cubicBezTo>
                    <a:pt x="1307258" y="1229339"/>
                    <a:pt x="1277670" y="1202889"/>
                    <a:pt x="1273574" y="1168294"/>
                  </a:cubicBezTo>
                  <a:lnTo>
                    <a:pt x="1230779" y="822673"/>
                  </a:lnTo>
                  <a:lnTo>
                    <a:pt x="1189519" y="1168294"/>
                  </a:lnTo>
                  <a:cubicBezTo>
                    <a:pt x="1185117" y="1202889"/>
                    <a:pt x="1155529" y="1229339"/>
                    <a:pt x="1119968" y="1229339"/>
                  </a:cubicBezTo>
                  <a:cubicBezTo>
                    <a:pt x="1078742" y="1229339"/>
                    <a:pt x="1045707" y="1193140"/>
                    <a:pt x="1050724" y="1151922"/>
                  </a:cubicBezTo>
                  <a:lnTo>
                    <a:pt x="1099526" y="720080"/>
                  </a:lnTo>
                  <a:lnTo>
                    <a:pt x="1076217" y="514855"/>
                  </a:lnTo>
                  <a:lnTo>
                    <a:pt x="968273" y="726703"/>
                  </a:lnTo>
                  <a:cubicBezTo>
                    <a:pt x="955031" y="752495"/>
                    <a:pt x="923566" y="763191"/>
                    <a:pt x="897118" y="750603"/>
                  </a:cubicBezTo>
                  <a:cubicBezTo>
                    <a:pt x="871625" y="740854"/>
                    <a:pt x="859987" y="707822"/>
                    <a:pt x="873195" y="680755"/>
                  </a:cubicBezTo>
                  <a:lnTo>
                    <a:pt x="1029326" y="362859"/>
                  </a:lnTo>
                  <a:cubicBezTo>
                    <a:pt x="1035947" y="349613"/>
                    <a:pt x="1049769" y="340810"/>
                    <a:pt x="1064887" y="340810"/>
                  </a:cubicBezTo>
                  <a:close/>
                  <a:moveTo>
                    <a:pt x="197185" y="340810"/>
                  </a:moveTo>
                  <a:lnTo>
                    <a:pt x="527058" y="340810"/>
                  </a:lnTo>
                  <a:cubicBezTo>
                    <a:pt x="541835" y="340810"/>
                    <a:pt x="555998" y="348996"/>
                    <a:pt x="562619" y="362201"/>
                  </a:cubicBezTo>
                  <a:lnTo>
                    <a:pt x="716840" y="666563"/>
                  </a:lnTo>
                  <a:cubicBezTo>
                    <a:pt x="729433" y="690504"/>
                    <a:pt x="721890" y="719463"/>
                    <a:pt x="700459" y="735177"/>
                  </a:cubicBezTo>
                  <a:cubicBezTo>
                    <a:pt x="673089" y="754058"/>
                    <a:pt x="635958" y="744926"/>
                    <a:pt x="620533" y="716008"/>
                  </a:cubicBezTo>
                  <a:lnTo>
                    <a:pt x="515728" y="513909"/>
                  </a:lnTo>
                  <a:lnTo>
                    <a:pt x="493989" y="720080"/>
                  </a:lnTo>
                  <a:lnTo>
                    <a:pt x="544361" y="1151922"/>
                  </a:lnTo>
                  <a:cubicBezTo>
                    <a:pt x="549412" y="1193140"/>
                    <a:pt x="517298" y="1229339"/>
                    <a:pt x="475117" y="1229339"/>
                  </a:cubicBezTo>
                  <a:cubicBezTo>
                    <a:pt x="439556" y="1229339"/>
                    <a:pt x="409968" y="1202889"/>
                    <a:pt x="405873" y="1168294"/>
                  </a:cubicBezTo>
                  <a:lnTo>
                    <a:pt x="363077" y="822673"/>
                  </a:lnTo>
                  <a:lnTo>
                    <a:pt x="321818" y="1168294"/>
                  </a:lnTo>
                  <a:cubicBezTo>
                    <a:pt x="317415" y="1202889"/>
                    <a:pt x="287827" y="1229339"/>
                    <a:pt x="252266" y="1229339"/>
                  </a:cubicBezTo>
                  <a:cubicBezTo>
                    <a:pt x="211041" y="1229339"/>
                    <a:pt x="178006" y="1193140"/>
                    <a:pt x="183022" y="1151922"/>
                  </a:cubicBezTo>
                  <a:lnTo>
                    <a:pt x="231824" y="720080"/>
                  </a:lnTo>
                  <a:lnTo>
                    <a:pt x="208515" y="514855"/>
                  </a:lnTo>
                  <a:lnTo>
                    <a:pt x="100571" y="726703"/>
                  </a:lnTo>
                  <a:cubicBezTo>
                    <a:pt x="87330" y="752495"/>
                    <a:pt x="55864" y="763191"/>
                    <a:pt x="29416" y="750603"/>
                  </a:cubicBezTo>
                  <a:cubicBezTo>
                    <a:pt x="3923" y="740854"/>
                    <a:pt x="-7715" y="707822"/>
                    <a:pt x="5493" y="680755"/>
                  </a:cubicBezTo>
                  <a:lnTo>
                    <a:pt x="161625" y="362859"/>
                  </a:lnTo>
                  <a:cubicBezTo>
                    <a:pt x="168245" y="349613"/>
                    <a:pt x="182067" y="340810"/>
                    <a:pt x="197185" y="340810"/>
                  </a:cubicBezTo>
                  <a:close/>
                  <a:moveTo>
                    <a:pt x="8165754" y="106"/>
                  </a:moveTo>
                  <a:cubicBezTo>
                    <a:pt x="8192573" y="-838"/>
                    <a:pt x="8215273" y="4503"/>
                    <a:pt x="8238935" y="17384"/>
                  </a:cubicBezTo>
                  <a:cubicBezTo>
                    <a:pt x="8262597" y="29955"/>
                    <a:pt x="8279632" y="45992"/>
                    <a:pt x="8293821" y="68625"/>
                  </a:cubicBezTo>
                  <a:cubicBezTo>
                    <a:pt x="8307698" y="91245"/>
                    <a:pt x="8314962" y="113877"/>
                    <a:pt x="8315897" y="140584"/>
                  </a:cubicBezTo>
                  <a:cubicBezTo>
                    <a:pt x="8316534" y="166993"/>
                    <a:pt x="8311167" y="189936"/>
                    <a:pt x="8298550" y="213500"/>
                  </a:cubicBezTo>
                  <a:cubicBezTo>
                    <a:pt x="8285933" y="237077"/>
                    <a:pt x="8269847" y="254045"/>
                    <a:pt x="8247134" y="268194"/>
                  </a:cubicBezTo>
                  <a:cubicBezTo>
                    <a:pt x="8224109" y="282019"/>
                    <a:pt x="8201721" y="288925"/>
                    <a:pt x="8174901" y="289869"/>
                  </a:cubicBezTo>
                  <a:cubicBezTo>
                    <a:pt x="8148095" y="290503"/>
                    <a:pt x="8124745" y="285472"/>
                    <a:pt x="8101409" y="272901"/>
                  </a:cubicBezTo>
                  <a:cubicBezTo>
                    <a:pt x="8077747" y="260330"/>
                    <a:pt x="8060712" y="243983"/>
                    <a:pt x="8046523" y="221364"/>
                  </a:cubicBezTo>
                  <a:cubicBezTo>
                    <a:pt x="8032320" y="198420"/>
                    <a:pt x="8025707" y="176421"/>
                    <a:pt x="8024758" y="149702"/>
                  </a:cubicBezTo>
                  <a:cubicBezTo>
                    <a:pt x="8023810" y="122995"/>
                    <a:pt x="8029488" y="100052"/>
                    <a:pt x="8042105" y="76475"/>
                  </a:cubicBezTo>
                  <a:cubicBezTo>
                    <a:pt x="8054722" y="52898"/>
                    <a:pt x="8070808" y="35930"/>
                    <a:pt x="8093521" y="21795"/>
                  </a:cubicBezTo>
                  <a:cubicBezTo>
                    <a:pt x="8116235" y="7646"/>
                    <a:pt x="8138948" y="1050"/>
                    <a:pt x="8165754" y="106"/>
                  </a:cubicBezTo>
                  <a:close/>
                  <a:moveTo>
                    <a:pt x="7298055" y="106"/>
                  </a:moveTo>
                  <a:cubicBezTo>
                    <a:pt x="7324874" y="-838"/>
                    <a:pt x="7347574" y="4503"/>
                    <a:pt x="7371236" y="17384"/>
                  </a:cubicBezTo>
                  <a:cubicBezTo>
                    <a:pt x="7394897" y="29955"/>
                    <a:pt x="7411932" y="45992"/>
                    <a:pt x="7426121" y="68625"/>
                  </a:cubicBezTo>
                  <a:cubicBezTo>
                    <a:pt x="7439999" y="91245"/>
                    <a:pt x="7447262" y="113877"/>
                    <a:pt x="7448198" y="140584"/>
                  </a:cubicBezTo>
                  <a:cubicBezTo>
                    <a:pt x="7448835" y="166993"/>
                    <a:pt x="7443468" y="189936"/>
                    <a:pt x="7430851" y="213500"/>
                  </a:cubicBezTo>
                  <a:cubicBezTo>
                    <a:pt x="7418234" y="237077"/>
                    <a:pt x="7402148" y="254045"/>
                    <a:pt x="7379435" y="268194"/>
                  </a:cubicBezTo>
                  <a:cubicBezTo>
                    <a:pt x="7356410" y="282019"/>
                    <a:pt x="7334022" y="288925"/>
                    <a:pt x="7307202" y="289869"/>
                  </a:cubicBezTo>
                  <a:cubicBezTo>
                    <a:pt x="7280396" y="290503"/>
                    <a:pt x="7257046" y="285472"/>
                    <a:pt x="7233709" y="272901"/>
                  </a:cubicBezTo>
                  <a:cubicBezTo>
                    <a:pt x="7210048" y="260330"/>
                    <a:pt x="7193013" y="243983"/>
                    <a:pt x="7178824" y="221364"/>
                  </a:cubicBezTo>
                  <a:cubicBezTo>
                    <a:pt x="7164621" y="198420"/>
                    <a:pt x="7158008" y="176421"/>
                    <a:pt x="7157059" y="149702"/>
                  </a:cubicBezTo>
                  <a:cubicBezTo>
                    <a:pt x="7156111" y="122995"/>
                    <a:pt x="7161789" y="100052"/>
                    <a:pt x="7174406" y="76475"/>
                  </a:cubicBezTo>
                  <a:cubicBezTo>
                    <a:pt x="7187023" y="52898"/>
                    <a:pt x="7203109" y="35930"/>
                    <a:pt x="7225822" y="21795"/>
                  </a:cubicBezTo>
                  <a:cubicBezTo>
                    <a:pt x="7248535" y="7646"/>
                    <a:pt x="7271249" y="1050"/>
                    <a:pt x="7298055" y="106"/>
                  </a:cubicBezTo>
                  <a:close/>
                  <a:moveTo>
                    <a:pt x="6430352" y="106"/>
                  </a:moveTo>
                  <a:cubicBezTo>
                    <a:pt x="6457171" y="-838"/>
                    <a:pt x="6479871" y="4503"/>
                    <a:pt x="6503533" y="17384"/>
                  </a:cubicBezTo>
                  <a:cubicBezTo>
                    <a:pt x="6527194" y="29955"/>
                    <a:pt x="6544229" y="45992"/>
                    <a:pt x="6558418" y="68625"/>
                  </a:cubicBezTo>
                  <a:cubicBezTo>
                    <a:pt x="6572296" y="91245"/>
                    <a:pt x="6579559" y="113877"/>
                    <a:pt x="6580495" y="140584"/>
                  </a:cubicBezTo>
                  <a:cubicBezTo>
                    <a:pt x="6581132" y="166993"/>
                    <a:pt x="6575765" y="189936"/>
                    <a:pt x="6563148" y="213500"/>
                  </a:cubicBezTo>
                  <a:cubicBezTo>
                    <a:pt x="6550531" y="237077"/>
                    <a:pt x="6534445" y="254045"/>
                    <a:pt x="6511732" y="268194"/>
                  </a:cubicBezTo>
                  <a:cubicBezTo>
                    <a:pt x="6488707" y="282019"/>
                    <a:pt x="6466319" y="288925"/>
                    <a:pt x="6439499" y="289869"/>
                  </a:cubicBezTo>
                  <a:cubicBezTo>
                    <a:pt x="6412693" y="290503"/>
                    <a:pt x="6389343" y="285472"/>
                    <a:pt x="6366006" y="272901"/>
                  </a:cubicBezTo>
                  <a:cubicBezTo>
                    <a:pt x="6342345" y="260330"/>
                    <a:pt x="6325310" y="243983"/>
                    <a:pt x="6311121" y="221364"/>
                  </a:cubicBezTo>
                  <a:cubicBezTo>
                    <a:pt x="6296918" y="198420"/>
                    <a:pt x="6290305" y="176421"/>
                    <a:pt x="6289356" y="149702"/>
                  </a:cubicBezTo>
                  <a:cubicBezTo>
                    <a:pt x="6288408" y="122995"/>
                    <a:pt x="6294086" y="100052"/>
                    <a:pt x="6306703" y="76475"/>
                  </a:cubicBezTo>
                  <a:cubicBezTo>
                    <a:pt x="6319320" y="52898"/>
                    <a:pt x="6335406" y="35930"/>
                    <a:pt x="6358119" y="21795"/>
                  </a:cubicBezTo>
                  <a:cubicBezTo>
                    <a:pt x="6380832" y="7646"/>
                    <a:pt x="6403546" y="1050"/>
                    <a:pt x="6430352" y="106"/>
                  </a:cubicBezTo>
                  <a:close/>
                  <a:moveTo>
                    <a:pt x="5562650" y="106"/>
                  </a:moveTo>
                  <a:cubicBezTo>
                    <a:pt x="5589469" y="-838"/>
                    <a:pt x="5612169" y="4503"/>
                    <a:pt x="5635831" y="17384"/>
                  </a:cubicBezTo>
                  <a:cubicBezTo>
                    <a:pt x="5659492" y="29955"/>
                    <a:pt x="5676527" y="45992"/>
                    <a:pt x="5690716" y="68625"/>
                  </a:cubicBezTo>
                  <a:cubicBezTo>
                    <a:pt x="5704594" y="91245"/>
                    <a:pt x="5711857" y="113877"/>
                    <a:pt x="5712793" y="140584"/>
                  </a:cubicBezTo>
                  <a:cubicBezTo>
                    <a:pt x="5713430" y="166993"/>
                    <a:pt x="5708063" y="189936"/>
                    <a:pt x="5695446" y="213500"/>
                  </a:cubicBezTo>
                  <a:cubicBezTo>
                    <a:pt x="5682829" y="237077"/>
                    <a:pt x="5666743" y="254045"/>
                    <a:pt x="5644030" y="268194"/>
                  </a:cubicBezTo>
                  <a:cubicBezTo>
                    <a:pt x="5621005" y="282019"/>
                    <a:pt x="5598617" y="288925"/>
                    <a:pt x="5571797" y="289869"/>
                  </a:cubicBezTo>
                  <a:cubicBezTo>
                    <a:pt x="5544991" y="290503"/>
                    <a:pt x="5521641" y="285472"/>
                    <a:pt x="5498304" y="272901"/>
                  </a:cubicBezTo>
                  <a:cubicBezTo>
                    <a:pt x="5474643" y="260330"/>
                    <a:pt x="5457608" y="243983"/>
                    <a:pt x="5443419" y="221364"/>
                  </a:cubicBezTo>
                  <a:cubicBezTo>
                    <a:pt x="5429216" y="198420"/>
                    <a:pt x="5422603" y="176421"/>
                    <a:pt x="5421654" y="149702"/>
                  </a:cubicBezTo>
                  <a:cubicBezTo>
                    <a:pt x="5420706" y="122995"/>
                    <a:pt x="5426384" y="100052"/>
                    <a:pt x="5439001" y="76475"/>
                  </a:cubicBezTo>
                  <a:cubicBezTo>
                    <a:pt x="5451618" y="52898"/>
                    <a:pt x="5467704" y="35930"/>
                    <a:pt x="5490417" y="21795"/>
                  </a:cubicBezTo>
                  <a:cubicBezTo>
                    <a:pt x="5513130" y="7646"/>
                    <a:pt x="5535844" y="1050"/>
                    <a:pt x="5562650" y="106"/>
                  </a:cubicBezTo>
                  <a:close/>
                  <a:moveTo>
                    <a:pt x="4694948" y="106"/>
                  </a:moveTo>
                  <a:cubicBezTo>
                    <a:pt x="4721767" y="-838"/>
                    <a:pt x="4744467" y="4503"/>
                    <a:pt x="4768129" y="17384"/>
                  </a:cubicBezTo>
                  <a:cubicBezTo>
                    <a:pt x="4791790" y="29955"/>
                    <a:pt x="4808825" y="45992"/>
                    <a:pt x="4823014" y="68625"/>
                  </a:cubicBezTo>
                  <a:cubicBezTo>
                    <a:pt x="4836892" y="91245"/>
                    <a:pt x="4844155" y="113877"/>
                    <a:pt x="4845091" y="140584"/>
                  </a:cubicBezTo>
                  <a:cubicBezTo>
                    <a:pt x="4845728" y="166993"/>
                    <a:pt x="4840361" y="189936"/>
                    <a:pt x="4827744" y="213500"/>
                  </a:cubicBezTo>
                  <a:cubicBezTo>
                    <a:pt x="4815127" y="237077"/>
                    <a:pt x="4799041" y="254045"/>
                    <a:pt x="4776328" y="268194"/>
                  </a:cubicBezTo>
                  <a:cubicBezTo>
                    <a:pt x="4753303" y="282019"/>
                    <a:pt x="4730915" y="288925"/>
                    <a:pt x="4704095" y="289869"/>
                  </a:cubicBezTo>
                  <a:cubicBezTo>
                    <a:pt x="4677289" y="290503"/>
                    <a:pt x="4653939" y="285472"/>
                    <a:pt x="4630602" y="272901"/>
                  </a:cubicBezTo>
                  <a:cubicBezTo>
                    <a:pt x="4606941" y="260330"/>
                    <a:pt x="4589906" y="243983"/>
                    <a:pt x="4575717" y="221364"/>
                  </a:cubicBezTo>
                  <a:cubicBezTo>
                    <a:pt x="4561514" y="198420"/>
                    <a:pt x="4554901" y="176421"/>
                    <a:pt x="4553952" y="149702"/>
                  </a:cubicBezTo>
                  <a:cubicBezTo>
                    <a:pt x="4553004" y="122995"/>
                    <a:pt x="4558682" y="100052"/>
                    <a:pt x="4571299" y="76475"/>
                  </a:cubicBezTo>
                  <a:cubicBezTo>
                    <a:pt x="4583916" y="52898"/>
                    <a:pt x="4600002" y="35930"/>
                    <a:pt x="4622715" y="21795"/>
                  </a:cubicBezTo>
                  <a:cubicBezTo>
                    <a:pt x="4645428" y="7646"/>
                    <a:pt x="4668142" y="1050"/>
                    <a:pt x="4694948" y="106"/>
                  </a:cubicBezTo>
                  <a:close/>
                  <a:moveTo>
                    <a:pt x="3827246" y="106"/>
                  </a:moveTo>
                  <a:cubicBezTo>
                    <a:pt x="3854065" y="-838"/>
                    <a:pt x="3876765" y="4503"/>
                    <a:pt x="3900427" y="17384"/>
                  </a:cubicBezTo>
                  <a:cubicBezTo>
                    <a:pt x="3924088" y="29955"/>
                    <a:pt x="3941123" y="45992"/>
                    <a:pt x="3955312" y="68625"/>
                  </a:cubicBezTo>
                  <a:cubicBezTo>
                    <a:pt x="3969190" y="91245"/>
                    <a:pt x="3976453" y="113877"/>
                    <a:pt x="3977389" y="140584"/>
                  </a:cubicBezTo>
                  <a:cubicBezTo>
                    <a:pt x="3978026" y="166993"/>
                    <a:pt x="3972659" y="189936"/>
                    <a:pt x="3960042" y="213500"/>
                  </a:cubicBezTo>
                  <a:cubicBezTo>
                    <a:pt x="3947425" y="237077"/>
                    <a:pt x="3931339" y="254045"/>
                    <a:pt x="3908626" y="268194"/>
                  </a:cubicBezTo>
                  <a:cubicBezTo>
                    <a:pt x="3885601" y="282019"/>
                    <a:pt x="3863213" y="288925"/>
                    <a:pt x="3836393" y="289869"/>
                  </a:cubicBezTo>
                  <a:cubicBezTo>
                    <a:pt x="3809587" y="290503"/>
                    <a:pt x="3786237" y="285472"/>
                    <a:pt x="3762900" y="272901"/>
                  </a:cubicBezTo>
                  <a:cubicBezTo>
                    <a:pt x="3739239" y="260330"/>
                    <a:pt x="3722204" y="243983"/>
                    <a:pt x="3708015" y="221364"/>
                  </a:cubicBezTo>
                  <a:cubicBezTo>
                    <a:pt x="3693812" y="198420"/>
                    <a:pt x="3687199" y="176421"/>
                    <a:pt x="3686250" y="149702"/>
                  </a:cubicBezTo>
                  <a:cubicBezTo>
                    <a:pt x="3685302" y="122995"/>
                    <a:pt x="3690980" y="100052"/>
                    <a:pt x="3703597" y="76475"/>
                  </a:cubicBezTo>
                  <a:cubicBezTo>
                    <a:pt x="3716214" y="52898"/>
                    <a:pt x="3732300" y="35930"/>
                    <a:pt x="3755013" y="21795"/>
                  </a:cubicBezTo>
                  <a:cubicBezTo>
                    <a:pt x="3777726" y="7646"/>
                    <a:pt x="3800440" y="1050"/>
                    <a:pt x="3827246" y="106"/>
                  </a:cubicBezTo>
                  <a:close/>
                  <a:moveTo>
                    <a:pt x="2959544" y="106"/>
                  </a:moveTo>
                  <a:cubicBezTo>
                    <a:pt x="2986363" y="-838"/>
                    <a:pt x="3009063" y="4503"/>
                    <a:pt x="3032725" y="17384"/>
                  </a:cubicBezTo>
                  <a:cubicBezTo>
                    <a:pt x="3056387" y="29955"/>
                    <a:pt x="3073422" y="45992"/>
                    <a:pt x="3087611" y="68625"/>
                  </a:cubicBezTo>
                  <a:cubicBezTo>
                    <a:pt x="3101488" y="91245"/>
                    <a:pt x="3108752" y="113877"/>
                    <a:pt x="3109687" y="140584"/>
                  </a:cubicBezTo>
                  <a:cubicBezTo>
                    <a:pt x="3110324" y="166993"/>
                    <a:pt x="3104957" y="189936"/>
                    <a:pt x="3092341" y="213500"/>
                  </a:cubicBezTo>
                  <a:cubicBezTo>
                    <a:pt x="3079723" y="237077"/>
                    <a:pt x="3063638" y="254045"/>
                    <a:pt x="3040924" y="268194"/>
                  </a:cubicBezTo>
                  <a:cubicBezTo>
                    <a:pt x="3017899" y="282019"/>
                    <a:pt x="2995512" y="288925"/>
                    <a:pt x="2968692" y="289869"/>
                  </a:cubicBezTo>
                  <a:cubicBezTo>
                    <a:pt x="2941886" y="290503"/>
                    <a:pt x="2918535" y="285472"/>
                    <a:pt x="2895199" y="272901"/>
                  </a:cubicBezTo>
                  <a:cubicBezTo>
                    <a:pt x="2871537" y="260330"/>
                    <a:pt x="2854502" y="243983"/>
                    <a:pt x="2840313" y="221364"/>
                  </a:cubicBezTo>
                  <a:cubicBezTo>
                    <a:pt x="2826111" y="198420"/>
                    <a:pt x="2819497" y="176421"/>
                    <a:pt x="2818548" y="149702"/>
                  </a:cubicBezTo>
                  <a:cubicBezTo>
                    <a:pt x="2817600" y="122995"/>
                    <a:pt x="2823278" y="100052"/>
                    <a:pt x="2835896" y="76475"/>
                  </a:cubicBezTo>
                  <a:cubicBezTo>
                    <a:pt x="2848512" y="52898"/>
                    <a:pt x="2864598" y="35930"/>
                    <a:pt x="2887312" y="21795"/>
                  </a:cubicBezTo>
                  <a:cubicBezTo>
                    <a:pt x="2910025" y="7646"/>
                    <a:pt x="2932738" y="1050"/>
                    <a:pt x="2959544" y="106"/>
                  </a:cubicBezTo>
                  <a:close/>
                  <a:moveTo>
                    <a:pt x="2091842" y="106"/>
                  </a:moveTo>
                  <a:cubicBezTo>
                    <a:pt x="2118661" y="-838"/>
                    <a:pt x="2141361" y="4503"/>
                    <a:pt x="2165023" y="17384"/>
                  </a:cubicBezTo>
                  <a:cubicBezTo>
                    <a:pt x="2188686" y="29955"/>
                    <a:pt x="2205720" y="45992"/>
                    <a:pt x="2219908" y="68625"/>
                  </a:cubicBezTo>
                  <a:cubicBezTo>
                    <a:pt x="2233786" y="91245"/>
                    <a:pt x="2241050" y="113877"/>
                    <a:pt x="2241985" y="140584"/>
                  </a:cubicBezTo>
                  <a:cubicBezTo>
                    <a:pt x="2242622" y="166993"/>
                    <a:pt x="2237256" y="189936"/>
                    <a:pt x="2224638" y="213500"/>
                  </a:cubicBezTo>
                  <a:cubicBezTo>
                    <a:pt x="2212021" y="237077"/>
                    <a:pt x="2195935" y="254045"/>
                    <a:pt x="2173222" y="268194"/>
                  </a:cubicBezTo>
                  <a:cubicBezTo>
                    <a:pt x="2150197" y="282019"/>
                    <a:pt x="2127809" y="288925"/>
                    <a:pt x="2100989" y="289869"/>
                  </a:cubicBezTo>
                  <a:cubicBezTo>
                    <a:pt x="2074183" y="290503"/>
                    <a:pt x="2050834" y="285472"/>
                    <a:pt x="2027497" y="272901"/>
                  </a:cubicBezTo>
                  <a:cubicBezTo>
                    <a:pt x="2003835" y="260330"/>
                    <a:pt x="1986800" y="243983"/>
                    <a:pt x="1972612" y="221364"/>
                  </a:cubicBezTo>
                  <a:cubicBezTo>
                    <a:pt x="1958410" y="198420"/>
                    <a:pt x="1951796" y="176421"/>
                    <a:pt x="1950847" y="149702"/>
                  </a:cubicBezTo>
                  <a:cubicBezTo>
                    <a:pt x="1949899" y="122995"/>
                    <a:pt x="1955577" y="100052"/>
                    <a:pt x="1968194" y="76475"/>
                  </a:cubicBezTo>
                  <a:cubicBezTo>
                    <a:pt x="1980810" y="52898"/>
                    <a:pt x="1996897" y="35930"/>
                    <a:pt x="2019610" y="21795"/>
                  </a:cubicBezTo>
                  <a:cubicBezTo>
                    <a:pt x="2042323" y="7646"/>
                    <a:pt x="2065036" y="1050"/>
                    <a:pt x="2091842" y="106"/>
                  </a:cubicBezTo>
                  <a:close/>
                  <a:moveTo>
                    <a:pt x="1224140" y="106"/>
                  </a:moveTo>
                  <a:cubicBezTo>
                    <a:pt x="1250959" y="-838"/>
                    <a:pt x="1273659" y="4503"/>
                    <a:pt x="1297321" y="17384"/>
                  </a:cubicBezTo>
                  <a:cubicBezTo>
                    <a:pt x="1320983" y="29955"/>
                    <a:pt x="1338017" y="45992"/>
                    <a:pt x="1352206" y="68625"/>
                  </a:cubicBezTo>
                  <a:cubicBezTo>
                    <a:pt x="1366083" y="91245"/>
                    <a:pt x="1373348" y="113877"/>
                    <a:pt x="1374282" y="140584"/>
                  </a:cubicBezTo>
                  <a:cubicBezTo>
                    <a:pt x="1374920" y="166993"/>
                    <a:pt x="1369553" y="189936"/>
                    <a:pt x="1356936" y="213500"/>
                  </a:cubicBezTo>
                  <a:cubicBezTo>
                    <a:pt x="1344319" y="237077"/>
                    <a:pt x="1328233" y="254045"/>
                    <a:pt x="1305520" y="268194"/>
                  </a:cubicBezTo>
                  <a:cubicBezTo>
                    <a:pt x="1282495" y="282019"/>
                    <a:pt x="1260106" y="288925"/>
                    <a:pt x="1233288" y="289869"/>
                  </a:cubicBezTo>
                  <a:cubicBezTo>
                    <a:pt x="1206481" y="290503"/>
                    <a:pt x="1183131" y="285472"/>
                    <a:pt x="1159795" y="272901"/>
                  </a:cubicBezTo>
                  <a:cubicBezTo>
                    <a:pt x="1136133" y="260330"/>
                    <a:pt x="1119098" y="243983"/>
                    <a:pt x="1104909" y="221364"/>
                  </a:cubicBezTo>
                  <a:cubicBezTo>
                    <a:pt x="1090706" y="198420"/>
                    <a:pt x="1084093" y="176421"/>
                    <a:pt x="1083144" y="149702"/>
                  </a:cubicBezTo>
                  <a:cubicBezTo>
                    <a:pt x="1082196" y="122995"/>
                    <a:pt x="1087874" y="100052"/>
                    <a:pt x="1100491" y="76475"/>
                  </a:cubicBezTo>
                  <a:cubicBezTo>
                    <a:pt x="1113108" y="52898"/>
                    <a:pt x="1129194" y="35930"/>
                    <a:pt x="1151907" y="21795"/>
                  </a:cubicBezTo>
                  <a:cubicBezTo>
                    <a:pt x="1174621" y="7646"/>
                    <a:pt x="1197334" y="1050"/>
                    <a:pt x="1224140" y="106"/>
                  </a:cubicBezTo>
                  <a:close/>
                  <a:moveTo>
                    <a:pt x="356438" y="106"/>
                  </a:moveTo>
                  <a:cubicBezTo>
                    <a:pt x="383257" y="-838"/>
                    <a:pt x="405957" y="4503"/>
                    <a:pt x="429619" y="17384"/>
                  </a:cubicBezTo>
                  <a:cubicBezTo>
                    <a:pt x="453281" y="29955"/>
                    <a:pt x="470316" y="45992"/>
                    <a:pt x="484505" y="68625"/>
                  </a:cubicBezTo>
                  <a:cubicBezTo>
                    <a:pt x="498382" y="91245"/>
                    <a:pt x="505646" y="113877"/>
                    <a:pt x="506581" y="140584"/>
                  </a:cubicBezTo>
                  <a:cubicBezTo>
                    <a:pt x="507218" y="166993"/>
                    <a:pt x="501851" y="189936"/>
                    <a:pt x="489234" y="213500"/>
                  </a:cubicBezTo>
                  <a:cubicBezTo>
                    <a:pt x="476617" y="237077"/>
                    <a:pt x="460531" y="254045"/>
                    <a:pt x="437818" y="268194"/>
                  </a:cubicBezTo>
                  <a:cubicBezTo>
                    <a:pt x="414793" y="282019"/>
                    <a:pt x="392405" y="288925"/>
                    <a:pt x="365586" y="289869"/>
                  </a:cubicBezTo>
                  <a:cubicBezTo>
                    <a:pt x="338780" y="290503"/>
                    <a:pt x="315430" y="285472"/>
                    <a:pt x="292093" y="272901"/>
                  </a:cubicBezTo>
                  <a:cubicBezTo>
                    <a:pt x="268431" y="260330"/>
                    <a:pt x="251396" y="243983"/>
                    <a:pt x="237207" y="221364"/>
                  </a:cubicBezTo>
                  <a:cubicBezTo>
                    <a:pt x="223005" y="198420"/>
                    <a:pt x="216391" y="176421"/>
                    <a:pt x="215443" y="149702"/>
                  </a:cubicBezTo>
                  <a:cubicBezTo>
                    <a:pt x="214494" y="122995"/>
                    <a:pt x="220172" y="100052"/>
                    <a:pt x="232789" y="76475"/>
                  </a:cubicBezTo>
                  <a:cubicBezTo>
                    <a:pt x="245406" y="52898"/>
                    <a:pt x="261492" y="35930"/>
                    <a:pt x="284206" y="21795"/>
                  </a:cubicBezTo>
                  <a:cubicBezTo>
                    <a:pt x="306919" y="7646"/>
                    <a:pt x="329632" y="1050"/>
                    <a:pt x="356438" y="106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miter lim="400000"/>
            </a:ln>
          </p:spPr>
          <p:txBody>
            <a:bodyPr wrap="square" lIns="34289" rIns="34289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>
                <a:solidFill>
                  <a:schemeClr val="bg2">
                    <a:lumMod val="6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3A30224-BBC6-4B64-8E12-7AB76AAF8EE6}"/>
              </a:ext>
            </a:extLst>
          </p:cNvPr>
          <p:cNvGrpSpPr/>
          <p:nvPr/>
        </p:nvGrpSpPr>
        <p:grpSpPr>
          <a:xfrm>
            <a:off x="409075" y="3770108"/>
            <a:ext cx="6960554" cy="1340226"/>
            <a:chOff x="545432" y="3874207"/>
            <a:chExt cx="9280739" cy="1786968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C009D1CB-BBDD-4DB9-AE93-4E3498BAED6E}"/>
                </a:ext>
              </a:extLst>
            </p:cNvPr>
            <p:cNvSpPr/>
            <p:nvPr/>
          </p:nvSpPr>
          <p:spPr>
            <a:xfrm>
              <a:off x="545432" y="3874207"/>
              <a:ext cx="9280739" cy="1786968"/>
            </a:xfrm>
            <a:custGeom>
              <a:avLst/>
              <a:gdLst>
                <a:gd name="connsiteX0" fmla="*/ 8362968 w 9280739"/>
                <a:gd name="connsiteY0" fmla="*/ 620738 h 1786968"/>
                <a:gd name="connsiteX1" fmla="*/ 8328976 w 9280739"/>
                <a:gd name="connsiteY1" fmla="*/ 637413 h 1786968"/>
                <a:gd name="connsiteX2" fmla="*/ 8097905 w 9280739"/>
                <a:gd name="connsiteY2" fmla="*/ 940274 h 1786968"/>
                <a:gd name="connsiteX3" fmla="*/ 8105447 w 9280739"/>
                <a:gd name="connsiteY3" fmla="*/ 1009520 h 1786968"/>
                <a:gd name="connsiteX4" fmla="*/ 8169678 w 9280739"/>
                <a:gd name="connsiteY4" fmla="*/ 1005454 h 1786968"/>
                <a:gd name="connsiteX5" fmla="*/ 8333991 w 9280739"/>
                <a:gd name="connsiteY5" fmla="*/ 814020 h 1786968"/>
                <a:gd name="connsiteX6" fmla="*/ 8263184 w 9280739"/>
                <a:gd name="connsiteY6" fmla="*/ 1134829 h 1786968"/>
                <a:gd name="connsiteX7" fmla="*/ 8366125 w 9280739"/>
                <a:gd name="connsiteY7" fmla="*/ 1134829 h 1786968"/>
                <a:gd name="connsiteX8" fmla="*/ 8357321 w 9280739"/>
                <a:gd name="connsiteY8" fmla="*/ 1457527 h 1786968"/>
                <a:gd name="connsiteX9" fmla="*/ 8406730 w 9280739"/>
                <a:gd name="connsiteY9" fmla="*/ 1507880 h 1786968"/>
                <a:gd name="connsiteX10" fmla="*/ 8455507 w 9280739"/>
                <a:gd name="connsiteY10" fmla="*/ 1463482 h 1786968"/>
                <a:gd name="connsiteX11" fmla="*/ 8482589 w 9280739"/>
                <a:gd name="connsiteY11" fmla="*/ 1167234 h 1786968"/>
                <a:gd name="connsiteX12" fmla="*/ 8510600 w 9280739"/>
                <a:gd name="connsiteY12" fmla="*/ 1463482 h 1786968"/>
                <a:gd name="connsiteX13" fmla="*/ 8560046 w 9280739"/>
                <a:gd name="connsiteY13" fmla="*/ 1507880 h 1786968"/>
                <a:gd name="connsiteX14" fmla="*/ 8608823 w 9280739"/>
                <a:gd name="connsiteY14" fmla="*/ 1457527 h 1786968"/>
                <a:gd name="connsiteX15" fmla="*/ 8598124 w 9280739"/>
                <a:gd name="connsiteY15" fmla="*/ 1134829 h 1786968"/>
                <a:gd name="connsiteX16" fmla="*/ 8701400 w 9280739"/>
                <a:gd name="connsiteY16" fmla="*/ 1134829 h 1786968"/>
                <a:gd name="connsiteX17" fmla="*/ 8627101 w 9280739"/>
                <a:gd name="connsiteY17" fmla="*/ 814020 h 1786968"/>
                <a:gd name="connsiteX18" fmla="*/ 8792045 w 9280739"/>
                <a:gd name="connsiteY18" fmla="*/ 1004509 h 1786968"/>
                <a:gd name="connsiteX19" fmla="*/ 8856574 w 9280739"/>
                <a:gd name="connsiteY19" fmla="*/ 1007959 h 1786968"/>
                <a:gd name="connsiteX20" fmla="*/ 8865378 w 9280739"/>
                <a:gd name="connsiteY20" fmla="*/ 937768 h 1786968"/>
                <a:gd name="connsiteX21" fmla="*/ 8632116 w 9280739"/>
                <a:gd name="connsiteY21" fmla="*/ 637413 h 1786968"/>
                <a:gd name="connsiteX22" fmla="*/ 8599090 w 9280739"/>
                <a:gd name="connsiteY22" fmla="*/ 620738 h 1786968"/>
                <a:gd name="connsiteX23" fmla="*/ 7509309 w 9280739"/>
                <a:gd name="connsiteY23" fmla="*/ 620738 h 1786968"/>
                <a:gd name="connsiteX24" fmla="*/ 7475317 w 9280739"/>
                <a:gd name="connsiteY24" fmla="*/ 637413 h 1786968"/>
                <a:gd name="connsiteX25" fmla="*/ 7244247 w 9280739"/>
                <a:gd name="connsiteY25" fmla="*/ 940274 h 1786968"/>
                <a:gd name="connsiteX26" fmla="*/ 7251789 w 9280739"/>
                <a:gd name="connsiteY26" fmla="*/ 1009520 h 1786968"/>
                <a:gd name="connsiteX27" fmla="*/ 7316020 w 9280739"/>
                <a:gd name="connsiteY27" fmla="*/ 1005454 h 1786968"/>
                <a:gd name="connsiteX28" fmla="*/ 7480333 w 9280739"/>
                <a:gd name="connsiteY28" fmla="*/ 814020 h 1786968"/>
                <a:gd name="connsiteX29" fmla="*/ 7409526 w 9280739"/>
                <a:gd name="connsiteY29" fmla="*/ 1134829 h 1786968"/>
                <a:gd name="connsiteX30" fmla="*/ 7512467 w 9280739"/>
                <a:gd name="connsiteY30" fmla="*/ 1134829 h 1786968"/>
                <a:gd name="connsiteX31" fmla="*/ 7503663 w 9280739"/>
                <a:gd name="connsiteY31" fmla="*/ 1457527 h 1786968"/>
                <a:gd name="connsiteX32" fmla="*/ 7553072 w 9280739"/>
                <a:gd name="connsiteY32" fmla="*/ 1507880 h 1786968"/>
                <a:gd name="connsiteX33" fmla="*/ 7601849 w 9280739"/>
                <a:gd name="connsiteY33" fmla="*/ 1463482 h 1786968"/>
                <a:gd name="connsiteX34" fmla="*/ 7628931 w 9280739"/>
                <a:gd name="connsiteY34" fmla="*/ 1167234 h 1786968"/>
                <a:gd name="connsiteX35" fmla="*/ 7656942 w 9280739"/>
                <a:gd name="connsiteY35" fmla="*/ 1463482 h 1786968"/>
                <a:gd name="connsiteX36" fmla="*/ 7706388 w 9280739"/>
                <a:gd name="connsiteY36" fmla="*/ 1507880 h 1786968"/>
                <a:gd name="connsiteX37" fmla="*/ 7755165 w 9280739"/>
                <a:gd name="connsiteY37" fmla="*/ 1457527 h 1786968"/>
                <a:gd name="connsiteX38" fmla="*/ 7744466 w 9280739"/>
                <a:gd name="connsiteY38" fmla="*/ 1134829 h 1786968"/>
                <a:gd name="connsiteX39" fmla="*/ 7847742 w 9280739"/>
                <a:gd name="connsiteY39" fmla="*/ 1134829 h 1786968"/>
                <a:gd name="connsiteX40" fmla="*/ 7773443 w 9280739"/>
                <a:gd name="connsiteY40" fmla="*/ 814020 h 1786968"/>
                <a:gd name="connsiteX41" fmla="*/ 7938387 w 9280739"/>
                <a:gd name="connsiteY41" fmla="*/ 1004509 h 1786968"/>
                <a:gd name="connsiteX42" fmla="*/ 8002916 w 9280739"/>
                <a:gd name="connsiteY42" fmla="*/ 1007959 h 1786968"/>
                <a:gd name="connsiteX43" fmla="*/ 8011720 w 9280739"/>
                <a:gd name="connsiteY43" fmla="*/ 937768 h 1786968"/>
                <a:gd name="connsiteX44" fmla="*/ 7778458 w 9280739"/>
                <a:gd name="connsiteY44" fmla="*/ 637413 h 1786968"/>
                <a:gd name="connsiteX45" fmla="*/ 7745432 w 9280739"/>
                <a:gd name="connsiteY45" fmla="*/ 620738 h 1786968"/>
                <a:gd name="connsiteX46" fmla="*/ 6655655 w 9280739"/>
                <a:gd name="connsiteY46" fmla="*/ 620738 h 1786968"/>
                <a:gd name="connsiteX47" fmla="*/ 6621663 w 9280739"/>
                <a:gd name="connsiteY47" fmla="*/ 637413 h 1786968"/>
                <a:gd name="connsiteX48" fmla="*/ 6390593 w 9280739"/>
                <a:gd name="connsiteY48" fmla="*/ 940274 h 1786968"/>
                <a:gd name="connsiteX49" fmla="*/ 6398135 w 9280739"/>
                <a:gd name="connsiteY49" fmla="*/ 1009520 h 1786968"/>
                <a:gd name="connsiteX50" fmla="*/ 6462366 w 9280739"/>
                <a:gd name="connsiteY50" fmla="*/ 1005454 h 1786968"/>
                <a:gd name="connsiteX51" fmla="*/ 6626679 w 9280739"/>
                <a:gd name="connsiteY51" fmla="*/ 814020 h 1786968"/>
                <a:gd name="connsiteX52" fmla="*/ 6555872 w 9280739"/>
                <a:gd name="connsiteY52" fmla="*/ 1134829 h 1786968"/>
                <a:gd name="connsiteX53" fmla="*/ 6658813 w 9280739"/>
                <a:gd name="connsiteY53" fmla="*/ 1134829 h 1786968"/>
                <a:gd name="connsiteX54" fmla="*/ 6650009 w 9280739"/>
                <a:gd name="connsiteY54" fmla="*/ 1457527 h 1786968"/>
                <a:gd name="connsiteX55" fmla="*/ 6699418 w 9280739"/>
                <a:gd name="connsiteY55" fmla="*/ 1507880 h 1786968"/>
                <a:gd name="connsiteX56" fmla="*/ 6748195 w 9280739"/>
                <a:gd name="connsiteY56" fmla="*/ 1463482 h 1786968"/>
                <a:gd name="connsiteX57" fmla="*/ 6775277 w 9280739"/>
                <a:gd name="connsiteY57" fmla="*/ 1167234 h 1786968"/>
                <a:gd name="connsiteX58" fmla="*/ 6803288 w 9280739"/>
                <a:gd name="connsiteY58" fmla="*/ 1463482 h 1786968"/>
                <a:gd name="connsiteX59" fmla="*/ 6852734 w 9280739"/>
                <a:gd name="connsiteY59" fmla="*/ 1507880 h 1786968"/>
                <a:gd name="connsiteX60" fmla="*/ 6901511 w 9280739"/>
                <a:gd name="connsiteY60" fmla="*/ 1457527 h 1786968"/>
                <a:gd name="connsiteX61" fmla="*/ 6890812 w 9280739"/>
                <a:gd name="connsiteY61" fmla="*/ 1134829 h 1786968"/>
                <a:gd name="connsiteX62" fmla="*/ 6994088 w 9280739"/>
                <a:gd name="connsiteY62" fmla="*/ 1134829 h 1786968"/>
                <a:gd name="connsiteX63" fmla="*/ 6919789 w 9280739"/>
                <a:gd name="connsiteY63" fmla="*/ 814020 h 1786968"/>
                <a:gd name="connsiteX64" fmla="*/ 7084733 w 9280739"/>
                <a:gd name="connsiteY64" fmla="*/ 1004509 h 1786968"/>
                <a:gd name="connsiteX65" fmla="*/ 7149262 w 9280739"/>
                <a:gd name="connsiteY65" fmla="*/ 1007959 h 1786968"/>
                <a:gd name="connsiteX66" fmla="*/ 7158066 w 9280739"/>
                <a:gd name="connsiteY66" fmla="*/ 937768 h 1786968"/>
                <a:gd name="connsiteX67" fmla="*/ 6924804 w 9280739"/>
                <a:gd name="connsiteY67" fmla="*/ 637413 h 1786968"/>
                <a:gd name="connsiteX68" fmla="*/ 6891778 w 9280739"/>
                <a:gd name="connsiteY68" fmla="*/ 620738 h 1786968"/>
                <a:gd name="connsiteX69" fmla="*/ 5802000 w 9280739"/>
                <a:gd name="connsiteY69" fmla="*/ 620738 h 1786968"/>
                <a:gd name="connsiteX70" fmla="*/ 5768008 w 9280739"/>
                <a:gd name="connsiteY70" fmla="*/ 637413 h 1786968"/>
                <a:gd name="connsiteX71" fmla="*/ 5536938 w 9280739"/>
                <a:gd name="connsiteY71" fmla="*/ 940274 h 1786968"/>
                <a:gd name="connsiteX72" fmla="*/ 5544480 w 9280739"/>
                <a:gd name="connsiteY72" fmla="*/ 1009520 h 1786968"/>
                <a:gd name="connsiteX73" fmla="*/ 5608711 w 9280739"/>
                <a:gd name="connsiteY73" fmla="*/ 1005454 h 1786968"/>
                <a:gd name="connsiteX74" fmla="*/ 5773024 w 9280739"/>
                <a:gd name="connsiteY74" fmla="*/ 814020 h 1786968"/>
                <a:gd name="connsiteX75" fmla="*/ 5702217 w 9280739"/>
                <a:gd name="connsiteY75" fmla="*/ 1134829 h 1786968"/>
                <a:gd name="connsiteX76" fmla="*/ 5805158 w 9280739"/>
                <a:gd name="connsiteY76" fmla="*/ 1134829 h 1786968"/>
                <a:gd name="connsiteX77" fmla="*/ 5796354 w 9280739"/>
                <a:gd name="connsiteY77" fmla="*/ 1457527 h 1786968"/>
                <a:gd name="connsiteX78" fmla="*/ 5845763 w 9280739"/>
                <a:gd name="connsiteY78" fmla="*/ 1507880 h 1786968"/>
                <a:gd name="connsiteX79" fmla="*/ 5894540 w 9280739"/>
                <a:gd name="connsiteY79" fmla="*/ 1463482 h 1786968"/>
                <a:gd name="connsiteX80" fmla="*/ 5921622 w 9280739"/>
                <a:gd name="connsiteY80" fmla="*/ 1167234 h 1786968"/>
                <a:gd name="connsiteX81" fmla="*/ 5949633 w 9280739"/>
                <a:gd name="connsiteY81" fmla="*/ 1463482 h 1786968"/>
                <a:gd name="connsiteX82" fmla="*/ 5999079 w 9280739"/>
                <a:gd name="connsiteY82" fmla="*/ 1507880 h 1786968"/>
                <a:gd name="connsiteX83" fmla="*/ 6047856 w 9280739"/>
                <a:gd name="connsiteY83" fmla="*/ 1457527 h 1786968"/>
                <a:gd name="connsiteX84" fmla="*/ 6037157 w 9280739"/>
                <a:gd name="connsiteY84" fmla="*/ 1134829 h 1786968"/>
                <a:gd name="connsiteX85" fmla="*/ 6140433 w 9280739"/>
                <a:gd name="connsiteY85" fmla="*/ 1134829 h 1786968"/>
                <a:gd name="connsiteX86" fmla="*/ 6066134 w 9280739"/>
                <a:gd name="connsiteY86" fmla="*/ 814020 h 1786968"/>
                <a:gd name="connsiteX87" fmla="*/ 6231078 w 9280739"/>
                <a:gd name="connsiteY87" fmla="*/ 1004509 h 1786968"/>
                <a:gd name="connsiteX88" fmla="*/ 6295607 w 9280739"/>
                <a:gd name="connsiteY88" fmla="*/ 1007959 h 1786968"/>
                <a:gd name="connsiteX89" fmla="*/ 6304411 w 9280739"/>
                <a:gd name="connsiteY89" fmla="*/ 937768 h 1786968"/>
                <a:gd name="connsiteX90" fmla="*/ 6071149 w 9280739"/>
                <a:gd name="connsiteY90" fmla="*/ 637413 h 1786968"/>
                <a:gd name="connsiteX91" fmla="*/ 6038123 w 9280739"/>
                <a:gd name="connsiteY91" fmla="*/ 620738 h 1786968"/>
                <a:gd name="connsiteX92" fmla="*/ 4948347 w 9280739"/>
                <a:gd name="connsiteY92" fmla="*/ 620738 h 1786968"/>
                <a:gd name="connsiteX93" fmla="*/ 4914355 w 9280739"/>
                <a:gd name="connsiteY93" fmla="*/ 637413 h 1786968"/>
                <a:gd name="connsiteX94" fmla="*/ 4683285 w 9280739"/>
                <a:gd name="connsiteY94" fmla="*/ 940274 h 1786968"/>
                <a:gd name="connsiteX95" fmla="*/ 4690827 w 9280739"/>
                <a:gd name="connsiteY95" fmla="*/ 1009520 h 1786968"/>
                <a:gd name="connsiteX96" fmla="*/ 4755058 w 9280739"/>
                <a:gd name="connsiteY96" fmla="*/ 1005454 h 1786968"/>
                <a:gd name="connsiteX97" fmla="*/ 4919371 w 9280739"/>
                <a:gd name="connsiteY97" fmla="*/ 814020 h 1786968"/>
                <a:gd name="connsiteX98" fmla="*/ 4848564 w 9280739"/>
                <a:gd name="connsiteY98" fmla="*/ 1134829 h 1786968"/>
                <a:gd name="connsiteX99" fmla="*/ 4951505 w 9280739"/>
                <a:gd name="connsiteY99" fmla="*/ 1134829 h 1786968"/>
                <a:gd name="connsiteX100" fmla="*/ 4942701 w 9280739"/>
                <a:gd name="connsiteY100" fmla="*/ 1457527 h 1786968"/>
                <a:gd name="connsiteX101" fmla="*/ 4992110 w 9280739"/>
                <a:gd name="connsiteY101" fmla="*/ 1507880 h 1786968"/>
                <a:gd name="connsiteX102" fmla="*/ 5040887 w 9280739"/>
                <a:gd name="connsiteY102" fmla="*/ 1463482 h 1786968"/>
                <a:gd name="connsiteX103" fmla="*/ 5067969 w 9280739"/>
                <a:gd name="connsiteY103" fmla="*/ 1167234 h 1786968"/>
                <a:gd name="connsiteX104" fmla="*/ 5095980 w 9280739"/>
                <a:gd name="connsiteY104" fmla="*/ 1463482 h 1786968"/>
                <a:gd name="connsiteX105" fmla="*/ 5145426 w 9280739"/>
                <a:gd name="connsiteY105" fmla="*/ 1507880 h 1786968"/>
                <a:gd name="connsiteX106" fmla="*/ 5194203 w 9280739"/>
                <a:gd name="connsiteY106" fmla="*/ 1457527 h 1786968"/>
                <a:gd name="connsiteX107" fmla="*/ 5183504 w 9280739"/>
                <a:gd name="connsiteY107" fmla="*/ 1134829 h 1786968"/>
                <a:gd name="connsiteX108" fmla="*/ 5286780 w 9280739"/>
                <a:gd name="connsiteY108" fmla="*/ 1134829 h 1786968"/>
                <a:gd name="connsiteX109" fmla="*/ 5212481 w 9280739"/>
                <a:gd name="connsiteY109" fmla="*/ 814020 h 1786968"/>
                <a:gd name="connsiteX110" fmla="*/ 5377425 w 9280739"/>
                <a:gd name="connsiteY110" fmla="*/ 1004509 h 1786968"/>
                <a:gd name="connsiteX111" fmla="*/ 5441954 w 9280739"/>
                <a:gd name="connsiteY111" fmla="*/ 1007959 h 1786968"/>
                <a:gd name="connsiteX112" fmla="*/ 5450758 w 9280739"/>
                <a:gd name="connsiteY112" fmla="*/ 937768 h 1786968"/>
                <a:gd name="connsiteX113" fmla="*/ 5217496 w 9280739"/>
                <a:gd name="connsiteY113" fmla="*/ 637413 h 1786968"/>
                <a:gd name="connsiteX114" fmla="*/ 5184470 w 9280739"/>
                <a:gd name="connsiteY114" fmla="*/ 620738 h 1786968"/>
                <a:gd name="connsiteX115" fmla="*/ 4094692 w 9280739"/>
                <a:gd name="connsiteY115" fmla="*/ 620738 h 1786968"/>
                <a:gd name="connsiteX116" fmla="*/ 4060700 w 9280739"/>
                <a:gd name="connsiteY116" fmla="*/ 637413 h 1786968"/>
                <a:gd name="connsiteX117" fmla="*/ 3829630 w 9280739"/>
                <a:gd name="connsiteY117" fmla="*/ 940274 h 1786968"/>
                <a:gd name="connsiteX118" fmla="*/ 3837172 w 9280739"/>
                <a:gd name="connsiteY118" fmla="*/ 1009520 h 1786968"/>
                <a:gd name="connsiteX119" fmla="*/ 3901403 w 9280739"/>
                <a:gd name="connsiteY119" fmla="*/ 1005454 h 1786968"/>
                <a:gd name="connsiteX120" fmla="*/ 4065716 w 9280739"/>
                <a:gd name="connsiteY120" fmla="*/ 814020 h 1786968"/>
                <a:gd name="connsiteX121" fmla="*/ 3994909 w 9280739"/>
                <a:gd name="connsiteY121" fmla="*/ 1134829 h 1786968"/>
                <a:gd name="connsiteX122" fmla="*/ 4097850 w 9280739"/>
                <a:gd name="connsiteY122" fmla="*/ 1134829 h 1786968"/>
                <a:gd name="connsiteX123" fmla="*/ 4089046 w 9280739"/>
                <a:gd name="connsiteY123" fmla="*/ 1457527 h 1786968"/>
                <a:gd name="connsiteX124" fmla="*/ 4138455 w 9280739"/>
                <a:gd name="connsiteY124" fmla="*/ 1507880 h 1786968"/>
                <a:gd name="connsiteX125" fmla="*/ 4187232 w 9280739"/>
                <a:gd name="connsiteY125" fmla="*/ 1463482 h 1786968"/>
                <a:gd name="connsiteX126" fmla="*/ 4214314 w 9280739"/>
                <a:gd name="connsiteY126" fmla="*/ 1167234 h 1786968"/>
                <a:gd name="connsiteX127" fmla="*/ 4242325 w 9280739"/>
                <a:gd name="connsiteY127" fmla="*/ 1463482 h 1786968"/>
                <a:gd name="connsiteX128" fmla="*/ 4291771 w 9280739"/>
                <a:gd name="connsiteY128" fmla="*/ 1507880 h 1786968"/>
                <a:gd name="connsiteX129" fmla="*/ 4340548 w 9280739"/>
                <a:gd name="connsiteY129" fmla="*/ 1457527 h 1786968"/>
                <a:gd name="connsiteX130" fmla="*/ 4329849 w 9280739"/>
                <a:gd name="connsiteY130" fmla="*/ 1134829 h 1786968"/>
                <a:gd name="connsiteX131" fmla="*/ 4433125 w 9280739"/>
                <a:gd name="connsiteY131" fmla="*/ 1134829 h 1786968"/>
                <a:gd name="connsiteX132" fmla="*/ 4358826 w 9280739"/>
                <a:gd name="connsiteY132" fmla="*/ 814020 h 1786968"/>
                <a:gd name="connsiteX133" fmla="*/ 4523770 w 9280739"/>
                <a:gd name="connsiteY133" fmla="*/ 1004509 h 1786968"/>
                <a:gd name="connsiteX134" fmla="*/ 4588299 w 9280739"/>
                <a:gd name="connsiteY134" fmla="*/ 1007959 h 1786968"/>
                <a:gd name="connsiteX135" fmla="*/ 4597103 w 9280739"/>
                <a:gd name="connsiteY135" fmla="*/ 937768 h 1786968"/>
                <a:gd name="connsiteX136" fmla="*/ 4363841 w 9280739"/>
                <a:gd name="connsiteY136" fmla="*/ 637413 h 1786968"/>
                <a:gd name="connsiteX137" fmla="*/ 4330815 w 9280739"/>
                <a:gd name="connsiteY137" fmla="*/ 620738 h 1786968"/>
                <a:gd name="connsiteX138" fmla="*/ 3241040 w 9280739"/>
                <a:gd name="connsiteY138" fmla="*/ 620738 h 1786968"/>
                <a:gd name="connsiteX139" fmla="*/ 3207048 w 9280739"/>
                <a:gd name="connsiteY139" fmla="*/ 637413 h 1786968"/>
                <a:gd name="connsiteX140" fmla="*/ 2975978 w 9280739"/>
                <a:gd name="connsiteY140" fmla="*/ 940274 h 1786968"/>
                <a:gd name="connsiteX141" fmla="*/ 2983520 w 9280739"/>
                <a:gd name="connsiteY141" fmla="*/ 1009520 h 1786968"/>
                <a:gd name="connsiteX142" fmla="*/ 3047751 w 9280739"/>
                <a:gd name="connsiteY142" fmla="*/ 1005454 h 1786968"/>
                <a:gd name="connsiteX143" fmla="*/ 3212063 w 9280739"/>
                <a:gd name="connsiteY143" fmla="*/ 814020 h 1786968"/>
                <a:gd name="connsiteX144" fmla="*/ 3141256 w 9280739"/>
                <a:gd name="connsiteY144" fmla="*/ 1134829 h 1786968"/>
                <a:gd name="connsiteX145" fmla="*/ 3244198 w 9280739"/>
                <a:gd name="connsiteY145" fmla="*/ 1134829 h 1786968"/>
                <a:gd name="connsiteX146" fmla="*/ 3235393 w 9280739"/>
                <a:gd name="connsiteY146" fmla="*/ 1457527 h 1786968"/>
                <a:gd name="connsiteX147" fmla="*/ 3284802 w 9280739"/>
                <a:gd name="connsiteY147" fmla="*/ 1507880 h 1786968"/>
                <a:gd name="connsiteX148" fmla="*/ 3333579 w 9280739"/>
                <a:gd name="connsiteY148" fmla="*/ 1463482 h 1786968"/>
                <a:gd name="connsiteX149" fmla="*/ 3360661 w 9280739"/>
                <a:gd name="connsiteY149" fmla="*/ 1167234 h 1786968"/>
                <a:gd name="connsiteX150" fmla="*/ 3388673 w 9280739"/>
                <a:gd name="connsiteY150" fmla="*/ 1463482 h 1786968"/>
                <a:gd name="connsiteX151" fmla="*/ 3438118 w 9280739"/>
                <a:gd name="connsiteY151" fmla="*/ 1507880 h 1786968"/>
                <a:gd name="connsiteX152" fmla="*/ 3486896 w 9280739"/>
                <a:gd name="connsiteY152" fmla="*/ 1457527 h 1786968"/>
                <a:gd name="connsiteX153" fmla="*/ 3476197 w 9280739"/>
                <a:gd name="connsiteY153" fmla="*/ 1134829 h 1786968"/>
                <a:gd name="connsiteX154" fmla="*/ 3579472 w 9280739"/>
                <a:gd name="connsiteY154" fmla="*/ 1134829 h 1786968"/>
                <a:gd name="connsiteX155" fmla="*/ 3505173 w 9280739"/>
                <a:gd name="connsiteY155" fmla="*/ 814020 h 1786968"/>
                <a:gd name="connsiteX156" fmla="*/ 3670118 w 9280739"/>
                <a:gd name="connsiteY156" fmla="*/ 1004509 h 1786968"/>
                <a:gd name="connsiteX157" fmla="*/ 3734645 w 9280739"/>
                <a:gd name="connsiteY157" fmla="*/ 1007959 h 1786968"/>
                <a:gd name="connsiteX158" fmla="*/ 3743449 w 9280739"/>
                <a:gd name="connsiteY158" fmla="*/ 937768 h 1786968"/>
                <a:gd name="connsiteX159" fmla="*/ 3510188 w 9280739"/>
                <a:gd name="connsiteY159" fmla="*/ 637413 h 1786968"/>
                <a:gd name="connsiteX160" fmla="*/ 3477163 w 9280739"/>
                <a:gd name="connsiteY160" fmla="*/ 620738 h 1786968"/>
                <a:gd name="connsiteX161" fmla="*/ 2387385 w 9280739"/>
                <a:gd name="connsiteY161" fmla="*/ 620738 h 1786968"/>
                <a:gd name="connsiteX162" fmla="*/ 2353393 w 9280739"/>
                <a:gd name="connsiteY162" fmla="*/ 637413 h 1786968"/>
                <a:gd name="connsiteX163" fmla="*/ 2122323 w 9280739"/>
                <a:gd name="connsiteY163" fmla="*/ 940274 h 1786968"/>
                <a:gd name="connsiteX164" fmla="*/ 2129864 w 9280739"/>
                <a:gd name="connsiteY164" fmla="*/ 1009520 h 1786968"/>
                <a:gd name="connsiteX165" fmla="*/ 2194096 w 9280739"/>
                <a:gd name="connsiteY165" fmla="*/ 1005454 h 1786968"/>
                <a:gd name="connsiteX166" fmla="*/ 2358409 w 9280739"/>
                <a:gd name="connsiteY166" fmla="*/ 814020 h 1786968"/>
                <a:gd name="connsiteX167" fmla="*/ 2287601 w 9280739"/>
                <a:gd name="connsiteY167" fmla="*/ 1134829 h 1786968"/>
                <a:gd name="connsiteX168" fmla="*/ 2390543 w 9280739"/>
                <a:gd name="connsiteY168" fmla="*/ 1134829 h 1786968"/>
                <a:gd name="connsiteX169" fmla="*/ 2381739 w 9280739"/>
                <a:gd name="connsiteY169" fmla="*/ 1457527 h 1786968"/>
                <a:gd name="connsiteX170" fmla="*/ 2431147 w 9280739"/>
                <a:gd name="connsiteY170" fmla="*/ 1507880 h 1786968"/>
                <a:gd name="connsiteX171" fmla="*/ 2479925 w 9280739"/>
                <a:gd name="connsiteY171" fmla="*/ 1463482 h 1786968"/>
                <a:gd name="connsiteX172" fmla="*/ 2507007 w 9280739"/>
                <a:gd name="connsiteY172" fmla="*/ 1167234 h 1786968"/>
                <a:gd name="connsiteX173" fmla="*/ 2535017 w 9280739"/>
                <a:gd name="connsiteY173" fmla="*/ 1463482 h 1786968"/>
                <a:gd name="connsiteX174" fmla="*/ 2584464 w 9280739"/>
                <a:gd name="connsiteY174" fmla="*/ 1507880 h 1786968"/>
                <a:gd name="connsiteX175" fmla="*/ 2633240 w 9280739"/>
                <a:gd name="connsiteY175" fmla="*/ 1457527 h 1786968"/>
                <a:gd name="connsiteX176" fmla="*/ 2622542 w 9280739"/>
                <a:gd name="connsiteY176" fmla="*/ 1134829 h 1786968"/>
                <a:gd name="connsiteX177" fmla="*/ 2725818 w 9280739"/>
                <a:gd name="connsiteY177" fmla="*/ 1134829 h 1786968"/>
                <a:gd name="connsiteX178" fmla="*/ 2651519 w 9280739"/>
                <a:gd name="connsiteY178" fmla="*/ 814020 h 1786968"/>
                <a:gd name="connsiteX179" fmla="*/ 2816463 w 9280739"/>
                <a:gd name="connsiteY179" fmla="*/ 1004509 h 1786968"/>
                <a:gd name="connsiteX180" fmla="*/ 2880991 w 9280739"/>
                <a:gd name="connsiteY180" fmla="*/ 1007959 h 1786968"/>
                <a:gd name="connsiteX181" fmla="*/ 2889796 w 9280739"/>
                <a:gd name="connsiteY181" fmla="*/ 937768 h 1786968"/>
                <a:gd name="connsiteX182" fmla="*/ 2656533 w 9280739"/>
                <a:gd name="connsiteY182" fmla="*/ 637413 h 1786968"/>
                <a:gd name="connsiteX183" fmla="*/ 2623508 w 9280739"/>
                <a:gd name="connsiteY183" fmla="*/ 620738 h 1786968"/>
                <a:gd name="connsiteX184" fmla="*/ 1533732 w 9280739"/>
                <a:gd name="connsiteY184" fmla="*/ 620738 h 1786968"/>
                <a:gd name="connsiteX185" fmla="*/ 1499741 w 9280739"/>
                <a:gd name="connsiteY185" fmla="*/ 637413 h 1786968"/>
                <a:gd name="connsiteX186" fmla="*/ 1268670 w 9280739"/>
                <a:gd name="connsiteY186" fmla="*/ 940274 h 1786968"/>
                <a:gd name="connsiteX187" fmla="*/ 1276212 w 9280739"/>
                <a:gd name="connsiteY187" fmla="*/ 1009520 h 1786968"/>
                <a:gd name="connsiteX188" fmla="*/ 1340443 w 9280739"/>
                <a:gd name="connsiteY188" fmla="*/ 1005454 h 1786968"/>
                <a:gd name="connsiteX189" fmla="*/ 1504756 w 9280739"/>
                <a:gd name="connsiteY189" fmla="*/ 814020 h 1786968"/>
                <a:gd name="connsiteX190" fmla="*/ 1433949 w 9280739"/>
                <a:gd name="connsiteY190" fmla="*/ 1134829 h 1786968"/>
                <a:gd name="connsiteX191" fmla="*/ 1536890 w 9280739"/>
                <a:gd name="connsiteY191" fmla="*/ 1134829 h 1786968"/>
                <a:gd name="connsiteX192" fmla="*/ 1528086 w 9280739"/>
                <a:gd name="connsiteY192" fmla="*/ 1457527 h 1786968"/>
                <a:gd name="connsiteX193" fmla="*/ 1577495 w 9280739"/>
                <a:gd name="connsiteY193" fmla="*/ 1507880 h 1786968"/>
                <a:gd name="connsiteX194" fmla="*/ 1626272 w 9280739"/>
                <a:gd name="connsiteY194" fmla="*/ 1463482 h 1786968"/>
                <a:gd name="connsiteX195" fmla="*/ 1653354 w 9280739"/>
                <a:gd name="connsiteY195" fmla="*/ 1167234 h 1786968"/>
                <a:gd name="connsiteX196" fmla="*/ 1681365 w 9280739"/>
                <a:gd name="connsiteY196" fmla="*/ 1463482 h 1786968"/>
                <a:gd name="connsiteX197" fmla="*/ 1730811 w 9280739"/>
                <a:gd name="connsiteY197" fmla="*/ 1507880 h 1786968"/>
                <a:gd name="connsiteX198" fmla="*/ 1779588 w 9280739"/>
                <a:gd name="connsiteY198" fmla="*/ 1457527 h 1786968"/>
                <a:gd name="connsiteX199" fmla="*/ 1768889 w 9280739"/>
                <a:gd name="connsiteY199" fmla="*/ 1134829 h 1786968"/>
                <a:gd name="connsiteX200" fmla="*/ 1872165 w 9280739"/>
                <a:gd name="connsiteY200" fmla="*/ 1134829 h 1786968"/>
                <a:gd name="connsiteX201" fmla="*/ 1797866 w 9280739"/>
                <a:gd name="connsiteY201" fmla="*/ 814020 h 1786968"/>
                <a:gd name="connsiteX202" fmla="*/ 1962810 w 9280739"/>
                <a:gd name="connsiteY202" fmla="*/ 1004509 h 1786968"/>
                <a:gd name="connsiteX203" fmla="*/ 2027339 w 9280739"/>
                <a:gd name="connsiteY203" fmla="*/ 1007959 h 1786968"/>
                <a:gd name="connsiteX204" fmla="*/ 2036143 w 9280739"/>
                <a:gd name="connsiteY204" fmla="*/ 937768 h 1786968"/>
                <a:gd name="connsiteX205" fmla="*/ 1802881 w 9280739"/>
                <a:gd name="connsiteY205" fmla="*/ 637413 h 1786968"/>
                <a:gd name="connsiteX206" fmla="*/ 1769855 w 9280739"/>
                <a:gd name="connsiteY206" fmla="*/ 620738 h 1786968"/>
                <a:gd name="connsiteX207" fmla="*/ 680078 w 9280739"/>
                <a:gd name="connsiteY207" fmla="*/ 620738 h 1786968"/>
                <a:gd name="connsiteX208" fmla="*/ 646086 w 9280739"/>
                <a:gd name="connsiteY208" fmla="*/ 637413 h 1786968"/>
                <a:gd name="connsiteX209" fmla="*/ 415016 w 9280739"/>
                <a:gd name="connsiteY209" fmla="*/ 940274 h 1786968"/>
                <a:gd name="connsiteX210" fmla="*/ 422557 w 9280739"/>
                <a:gd name="connsiteY210" fmla="*/ 1009520 h 1786968"/>
                <a:gd name="connsiteX211" fmla="*/ 486788 w 9280739"/>
                <a:gd name="connsiteY211" fmla="*/ 1005454 h 1786968"/>
                <a:gd name="connsiteX212" fmla="*/ 651101 w 9280739"/>
                <a:gd name="connsiteY212" fmla="*/ 814020 h 1786968"/>
                <a:gd name="connsiteX213" fmla="*/ 580294 w 9280739"/>
                <a:gd name="connsiteY213" fmla="*/ 1134829 h 1786968"/>
                <a:gd name="connsiteX214" fmla="*/ 683235 w 9280739"/>
                <a:gd name="connsiteY214" fmla="*/ 1134829 h 1786968"/>
                <a:gd name="connsiteX215" fmla="*/ 674431 w 9280739"/>
                <a:gd name="connsiteY215" fmla="*/ 1457527 h 1786968"/>
                <a:gd name="connsiteX216" fmla="*/ 723840 w 9280739"/>
                <a:gd name="connsiteY216" fmla="*/ 1507880 h 1786968"/>
                <a:gd name="connsiteX217" fmla="*/ 772617 w 9280739"/>
                <a:gd name="connsiteY217" fmla="*/ 1463482 h 1786968"/>
                <a:gd name="connsiteX218" fmla="*/ 799699 w 9280739"/>
                <a:gd name="connsiteY218" fmla="*/ 1167234 h 1786968"/>
                <a:gd name="connsiteX219" fmla="*/ 827710 w 9280739"/>
                <a:gd name="connsiteY219" fmla="*/ 1463482 h 1786968"/>
                <a:gd name="connsiteX220" fmla="*/ 877156 w 9280739"/>
                <a:gd name="connsiteY220" fmla="*/ 1507880 h 1786968"/>
                <a:gd name="connsiteX221" fmla="*/ 925934 w 9280739"/>
                <a:gd name="connsiteY221" fmla="*/ 1457527 h 1786968"/>
                <a:gd name="connsiteX222" fmla="*/ 915234 w 9280739"/>
                <a:gd name="connsiteY222" fmla="*/ 1134829 h 1786968"/>
                <a:gd name="connsiteX223" fmla="*/ 1018510 w 9280739"/>
                <a:gd name="connsiteY223" fmla="*/ 1134829 h 1786968"/>
                <a:gd name="connsiteX224" fmla="*/ 944211 w 9280739"/>
                <a:gd name="connsiteY224" fmla="*/ 814020 h 1786968"/>
                <a:gd name="connsiteX225" fmla="*/ 1109155 w 9280739"/>
                <a:gd name="connsiteY225" fmla="*/ 1004509 h 1786968"/>
                <a:gd name="connsiteX226" fmla="*/ 1173684 w 9280739"/>
                <a:gd name="connsiteY226" fmla="*/ 1007959 h 1786968"/>
                <a:gd name="connsiteX227" fmla="*/ 1182489 w 9280739"/>
                <a:gd name="connsiteY227" fmla="*/ 937768 h 1786968"/>
                <a:gd name="connsiteX228" fmla="*/ 949226 w 9280739"/>
                <a:gd name="connsiteY228" fmla="*/ 637413 h 1786968"/>
                <a:gd name="connsiteX229" fmla="*/ 916200 w 9280739"/>
                <a:gd name="connsiteY229" fmla="*/ 620738 h 1786968"/>
                <a:gd name="connsiteX230" fmla="*/ 8481866 w 9280739"/>
                <a:gd name="connsiteY230" fmla="*/ 279088 h 1786968"/>
                <a:gd name="connsiteX231" fmla="*/ 8337522 w 9280739"/>
                <a:gd name="connsiteY231" fmla="*/ 424371 h 1786968"/>
                <a:gd name="connsiteX232" fmla="*/ 8482805 w 9280739"/>
                <a:gd name="connsiteY232" fmla="*/ 569037 h 1786968"/>
                <a:gd name="connsiteX233" fmla="*/ 8627471 w 9280739"/>
                <a:gd name="connsiteY233" fmla="*/ 423754 h 1786968"/>
                <a:gd name="connsiteX234" fmla="*/ 8481866 w 9280739"/>
                <a:gd name="connsiteY234" fmla="*/ 279088 h 1786968"/>
                <a:gd name="connsiteX235" fmla="*/ 7628207 w 9280739"/>
                <a:gd name="connsiteY235" fmla="*/ 279088 h 1786968"/>
                <a:gd name="connsiteX236" fmla="*/ 7483864 w 9280739"/>
                <a:gd name="connsiteY236" fmla="*/ 424371 h 1786968"/>
                <a:gd name="connsiteX237" fmla="*/ 7629147 w 9280739"/>
                <a:gd name="connsiteY237" fmla="*/ 569037 h 1786968"/>
                <a:gd name="connsiteX238" fmla="*/ 7773813 w 9280739"/>
                <a:gd name="connsiteY238" fmla="*/ 423754 h 1786968"/>
                <a:gd name="connsiteX239" fmla="*/ 7628207 w 9280739"/>
                <a:gd name="connsiteY239" fmla="*/ 279088 h 1786968"/>
                <a:gd name="connsiteX240" fmla="*/ 6774553 w 9280739"/>
                <a:gd name="connsiteY240" fmla="*/ 279088 h 1786968"/>
                <a:gd name="connsiteX241" fmla="*/ 6630210 w 9280739"/>
                <a:gd name="connsiteY241" fmla="*/ 424371 h 1786968"/>
                <a:gd name="connsiteX242" fmla="*/ 6775493 w 9280739"/>
                <a:gd name="connsiteY242" fmla="*/ 569037 h 1786968"/>
                <a:gd name="connsiteX243" fmla="*/ 6920159 w 9280739"/>
                <a:gd name="connsiteY243" fmla="*/ 423754 h 1786968"/>
                <a:gd name="connsiteX244" fmla="*/ 6774553 w 9280739"/>
                <a:gd name="connsiteY244" fmla="*/ 279088 h 1786968"/>
                <a:gd name="connsiteX245" fmla="*/ 5920898 w 9280739"/>
                <a:gd name="connsiteY245" fmla="*/ 279088 h 1786968"/>
                <a:gd name="connsiteX246" fmla="*/ 5776555 w 9280739"/>
                <a:gd name="connsiteY246" fmla="*/ 424371 h 1786968"/>
                <a:gd name="connsiteX247" fmla="*/ 5921838 w 9280739"/>
                <a:gd name="connsiteY247" fmla="*/ 569037 h 1786968"/>
                <a:gd name="connsiteX248" fmla="*/ 6066504 w 9280739"/>
                <a:gd name="connsiteY248" fmla="*/ 423754 h 1786968"/>
                <a:gd name="connsiteX249" fmla="*/ 5920898 w 9280739"/>
                <a:gd name="connsiteY249" fmla="*/ 279088 h 1786968"/>
                <a:gd name="connsiteX250" fmla="*/ 5067245 w 9280739"/>
                <a:gd name="connsiteY250" fmla="*/ 279088 h 1786968"/>
                <a:gd name="connsiteX251" fmla="*/ 4922902 w 9280739"/>
                <a:gd name="connsiteY251" fmla="*/ 424371 h 1786968"/>
                <a:gd name="connsiteX252" fmla="*/ 5068185 w 9280739"/>
                <a:gd name="connsiteY252" fmla="*/ 569037 h 1786968"/>
                <a:gd name="connsiteX253" fmla="*/ 5212851 w 9280739"/>
                <a:gd name="connsiteY253" fmla="*/ 423754 h 1786968"/>
                <a:gd name="connsiteX254" fmla="*/ 5067245 w 9280739"/>
                <a:gd name="connsiteY254" fmla="*/ 279088 h 1786968"/>
                <a:gd name="connsiteX255" fmla="*/ 4213590 w 9280739"/>
                <a:gd name="connsiteY255" fmla="*/ 279088 h 1786968"/>
                <a:gd name="connsiteX256" fmla="*/ 4069247 w 9280739"/>
                <a:gd name="connsiteY256" fmla="*/ 424371 h 1786968"/>
                <a:gd name="connsiteX257" fmla="*/ 4214530 w 9280739"/>
                <a:gd name="connsiteY257" fmla="*/ 569037 h 1786968"/>
                <a:gd name="connsiteX258" fmla="*/ 4359196 w 9280739"/>
                <a:gd name="connsiteY258" fmla="*/ 423754 h 1786968"/>
                <a:gd name="connsiteX259" fmla="*/ 4213590 w 9280739"/>
                <a:gd name="connsiteY259" fmla="*/ 279088 h 1786968"/>
                <a:gd name="connsiteX260" fmla="*/ 3359938 w 9280739"/>
                <a:gd name="connsiteY260" fmla="*/ 279088 h 1786968"/>
                <a:gd name="connsiteX261" fmla="*/ 3215595 w 9280739"/>
                <a:gd name="connsiteY261" fmla="*/ 424371 h 1786968"/>
                <a:gd name="connsiteX262" fmla="*/ 3360878 w 9280739"/>
                <a:gd name="connsiteY262" fmla="*/ 569037 h 1786968"/>
                <a:gd name="connsiteX263" fmla="*/ 3505544 w 9280739"/>
                <a:gd name="connsiteY263" fmla="*/ 423754 h 1786968"/>
                <a:gd name="connsiteX264" fmla="*/ 3359938 w 9280739"/>
                <a:gd name="connsiteY264" fmla="*/ 279088 h 1786968"/>
                <a:gd name="connsiteX265" fmla="*/ 2506283 w 9280739"/>
                <a:gd name="connsiteY265" fmla="*/ 279088 h 1786968"/>
                <a:gd name="connsiteX266" fmla="*/ 2361940 w 9280739"/>
                <a:gd name="connsiteY266" fmla="*/ 424371 h 1786968"/>
                <a:gd name="connsiteX267" fmla="*/ 2507223 w 9280739"/>
                <a:gd name="connsiteY267" fmla="*/ 569037 h 1786968"/>
                <a:gd name="connsiteX268" fmla="*/ 2651889 w 9280739"/>
                <a:gd name="connsiteY268" fmla="*/ 423754 h 1786968"/>
                <a:gd name="connsiteX269" fmla="*/ 2506283 w 9280739"/>
                <a:gd name="connsiteY269" fmla="*/ 279088 h 1786968"/>
                <a:gd name="connsiteX270" fmla="*/ 1652631 w 9280739"/>
                <a:gd name="connsiteY270" fmla="*/ 279088 h 1786968"/>
                <a:gd name="connsiteX271" fmla="*/ 1508287 w 9280739"/>
                <a:gd name="connsiteY271" fmla="*/ 424371 h 1786968"/>
                <a:gd name="connsiteX272" fmla="*/ 1653570 w 9280739"/>
                <a:gd name="connsiteY272" fmla="*/ 569037 h 1786968"/>
                <a:gd name="connsiteX273" fmla="*/ 1798236 w 9280739"/>
                <a:gd name="connsiteY273" fmla="*/ 423754 h 1786968"/>
                <a:gd name="connsiteX274" fmla="*/ 1652631 w 9280739"/>
                <a:gd name="connsiteY274" fmla="*/ 279088 h 1786968"/>
                <a:gd name="connsiteX275" fmla="*/ 798976 w 9280739"/>
                <a:gd name="connsiteY275" fmla="*/ 279088 h 1786968"/>
                <a:gd name="connsiteX276" fmla="*/ 654632 w 9280739"/>
                <a:gd name="connsiteY276" fmla="*/ 424371 h 1786968"/>
                <a:gd name="connsiteX277" fmla="*/ 799916 w 9280739"/>
                <a:gd name="connsiteY277" fmla="*/ 569037 h 1786968"/>
                <a:gd name="connsiteX278" fmla="*/ 944581 w 9280739"/>
                <a:gd name="connsiteY278" fmla="*/ 423754 h 1786968"/>
                <a:gd name="connsiteX279" fmla="*/ 798976 w 9280739"/>
                <a:gd name="connsiteY279" fmla="*/ 279088 h 1786968"/>
                <a:gd name="connsiteX280" fmla="*/ 0 w 9280739"/>
                <a:gd name="connsiteY280" fmla="*/ 0 h 1786968"/>
                <a:gd name="connsiteX281" fmla="*/ 9280739 w 9280739"/>
                <a:gd name="connsiteY281" fmla="*/ 0 h 1786968"/>
                <a:gd name="connsiteX282" fmla="*/ 9280739 w 9280739"/>
                <a:gd name="connsiteY282" fmla="*/ 1786968 h 1786968"/>
                <a:gd name="connsiteX283" fmla="*/ 0 w 9280739"/>
                <a:gd name="connsiteY283" fmla="*/ 1786968 h 178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9280739" h="1786968">
                  <a:moveTo>
                    <a:pt x="8362968" y="620738"/>
                  </a:moveTo>
                  <a:cubicBezTo>
                    <a:pt x="8349742" y="620738"/>
                    <a:pt x="8337483" y="626735"/>
                    <a:pt x="8328976" y="637413"/>
                  </a:cubicBezTo>
                  <a:lnTo>
                    <a:pt x="8097905" y="940274"/>
                  </a:lnTo>
                  <a:cubicBezTo>
                    <a:pt x="8080594" y="962616"/>
                    <a:pt x="8085646" y="993790"/>
                    <a:pt x="8105447" y="1009520"/>
                  </a:cubicBezTo>
                  <a:cubicBezTo>
                    <a:pt x="8125285" y="1023690"/>
                    <a:pt x="8152367" y="1021800"/>
                    <a:pt x="8169678" y="1005454"/>
                  </a:cubicBezTo>
                  <a:lnTo>
                    <a:pt x="8333991" y="814020"/>
                  </a:lnTo>
                  <a:lnTo>
                    <a:pt x="8263184" y="1134829"/>
                  </a:lnTo>
                  <a:lnTo>
                    <a:pt x="8366125" y="1134829"/>
                  </a:lnTo>
                  <a:lnTo>
                    <a:pt x="8357321" y="1457527"/>
                  </a:lnTo>
                  <a:cubicBezTo>
                    <a:pt x="8356355" y="1484880"/>
                    <a:pt x="8378719" y="1507880"/>
                    <a:pt x="8406730" y="1507880"/>
                  </a:cubicBezTo>
                  <a:cubicBezTo>
                    <a:pt x="8432214" y="1507880"/>
                    <a:pt x="8453018" y="1488043"/>
                    <a:pt x="8455507" y="1463482"/>
                  </a:cubicBezTo>
                  <a:lnTo>
                    <a:pt x="8482589" y="1167234"/>
                  </a:lnTo>
                  <a:lnTo>
                    <a:pt x="8510600" y="1463482"/>
                  </a:lnTo>
                  <a:cubicBezTo>
                    <a:pt x="8513126" y="1488987"/>
                    <a:pt x="8534524" y="1507880"/>
                    <a:pt x="8560046" y="1507880"/>
                  </a:cubicBezTo>
                  <a:cubicBezTo>
                    <a:pt x="8587425" y="1507880"/>
                    <a:pt x="8609789" y="1484880"/>
                    <a:pt x="8608823" y="1457527"/>
                  </a:cubicBezTo>
                  <a:lnTo>
                    <a:pt x="8598124" y="1134829"/>
                  </a:lnTo>
                  <a:lnTo>
                    <a:pt x="8701400" y="1134829"/>
                  </a:lnTo>
                  <a:lnTo>
                    <a:pt x="8627101" y="814020"/>
                  </a:lnTo>
                  <a:lnTo>
                    <a:pt x="8792045" y="1004509"/>
                  </a:lnTo>
                  <a:cubicBezTo>
                    <a:pt x="8810323" y="1021184"/>
                    <a:pt x="8837367" y="1022745"/>
                    <a:pt x="8856574" y="1007959"/>
                  </a:cubicBezTo>
                  <a:cubicBezTo>
                    <a:pt x="8878603" y="990627"/>
                    <a:pt x="8883024" y="959166"/>
                    <a:pt x="8865378" y="937768"/>
                  </a:cubicBezTo>
                  <a:lnTo>
                    <a:pt x="8632116" y="637413"/>
                  </a:lnTo>
                  <a:cubicBezTo>
                    <a:pt x="8624575" y="626735"/>
                    <a:pt x="8612278" y="620738"/>
                    <a:pt x="8599090" y="620738"/>
                  </a:cubicBezTo>
                  <a:close/>
                  <a:moveTo>
                    <a:pt x="7509309" y="620738"/>
                  </a:moveTo>
                  <a:cubicBezTo>
                    <a:pt x="7496084" y="620738"/>
                    <a:pt x="7483825" y="626735"/>
                    <a:pt x="7475317" y="637413"/>
                  </a:cubicBezTo>
                  <a:lnTo>
                    <a:pt x="7244247" y="940274"/>
                  </a:lnTo>
                  <a:cubicBezTo>
                    <a:pt x="7226936" y="962616"/>
                    <a:pt x="7231988" y="993790"/>
                    <a:pt x="7251789" y="1009520"/>
                  </a:cubicBezTo>
                  <a:cubicBezTo>
                    <a:pt x="7271626" y="1023690"/>
                    <a:pt x="7298708" y="1021800"/>
                    <a:pt x="7316020" y="1005454"/>
                  </a:cubicBezTo>
                  <a:lnTo>
                    <a:pt x="7480333" y="814020"/>
                  </a:lnTo>
                  <a:lnTo>
                    <a:pt x="7409526" y="1134829"/>
                  </a:lnTo>
                  <a:lnTo>
                    <a:pt x="7512467" y="1134829"/>
                  </a:lnTo>
                  <a:lnTo>
                    <a:pt x="7503663" y="1457527"/>
                  </a:lnTo>
                  <a:cubicBezTo>
                    <a:pt x="7502697" y="1484880"/>
                    <a:pt x="7525061" y="1507880"/>
                    <a:pt x="7553072" y="1507880"/>
                  </a:cubicBezTo>
                  <a:cubicBezTo>
                    <a:pt x="7578556" y="1507880"/>
                    <a:pt x="7599360" y="1488043"/>
                    <a:pt x="7601849" y="1463482"/>
                  </a:cubicBezTo>
                  <a:lnTo>
                    <a:pt x="7628931" y="1167234"/>
                  </a:lnTo>
                  <a:lnTo>
                    <a:pt x="7656942" y="1463482"/>
                  </a:lnTo>
                  <a:cubicBezTo>
                    <a:pt x="7659468" y="1488987"/>
                    <a:pt x="7680866" y="1507880"/>
                    <a:pt x="7706388" y="1507880"/>
                  </a:cubicBezTo>
                  <a:cubicBezTo>
                    <a:pt x="7733767" y="1507880"/>
                    <a:pt x="7756131" y="1484880"/>
                    <a:pt x="7755165" y="1457527"/>
                  </a:cubicBezTo>
                  <a:lnTo>
                    <a:pt x="7744466" y="1134829"/>
                  </a:lnTo>
                  <a:lnTo>
                    <a:pt x="7847742" y="1134829"/>
                  </a:lnTo>
                  <a:lnTo>
                    <a:pt x="7773443" y="814020"/>
                  </a:lnTo>
                  <a:lnTo>
                    <a:pt x="7938387" y="1004509"/>
                  </a:lnTo>
                  <a:cubicBezTo>
                    <a:pt x="7956665" y="1021184"/>
                    <a:pt x="7983709" y="1022745"/>
                    <a:pt x="8002916" y="1007959"/>
                  </a:cubicBezTo>
                  <a:cubicBezTo>
                    <a:pt x="8024945" y="990627"/>
                    <a:pt x="8029366" y="959166"/>
                    <a:pt x="8011720" y="937768"/>
                  </a:cubicBezTo>
                  <a:lnTo>
                    <a:pt x="7778458" y="637413"/>
                  </a:lnTo>
                  <a:cubicBezTo>
                    <a:pt x="7770917" y="626735"/>
                    <a:pt x="7758620" y="620738"/>
                    <a:pt x="7745432" y="620738"/>
                  </a:cubicBezTo>
                  <a:close/>
                  <a:moveTo>
                    <a:pt x="6655655" y="620738"/>
                  </a:moveTo>
                  <a:cubicBezTo>
                    <a:pt x="6642430" y="620738"/>
                    <a:pt x="6630171" y="626735"/>
                    <a:pt x="6621663" y="637413"/>
                  </a:cubicBezTo>
                  <a:lnTo>
                    <a:pt x="6390593" y="940274"/>
                  </a:lnTo>
                  <a:cubicBezTo>
                    <a:pt x="6373282" y="962616"/>
                    <a:pt x="6378334" y="993790"/>
                    <a:pt x="6398135" y="1009520"/>
                  </a:cubicBezTo>
                  <a:cubicBezTo>
                    <a:pt x="6417972" y="1023690"/>
                    <a:pt x="6445054" y="1021800"/>
                    <a:pt x="6462366" y="1005454"/>
                  </a:cubicBezTo>
                  <a:lnTo>
                    <a:pt x="6626679" y="814020"/>
                  </a:lnTo>
                  <a:lnTo>
                    <a:pt x="6555872" y="1134829"/>
                  </a:lnTo>
                  <a:lnTo>
                    <a:pt x="6658813" y="1134829"/>
                  </a:lnTo>
                  <a:lnTo>
                    <a:pt x="6650009" y="1457527"/>
                  </a:lnTo>
                  <a:cubicBezTo>
                    <a:pt x="6649043" y="1484880"/>
                    <a:pt x="6671407" y="1507880"/>
                    <a:pt x="6699418" y="1507880"/>
                  </a:cubicBezTo>
                  <a:cubicBezTo>
                    <a:pt x="6724902" y="1507880"/>
                    <a:pt x="6745706" y="1488043"/>
                    <a:pt x="6748195" y="1463482"/>
                  </a:cubicBezTo>
                  <a:lnTo>
                    <a:pt x="6775277" y="1167234"/>
                  </a:lnTo>
                  <a:lnTo>
                    <a:pt x="6803288" y="1463482"/>
                  </a:lnTo>
                  <a:cubicBezTo>
                    <a:pt x="6805814" y="1488987"/>
                    <a:pt x="6827212" y="1507880"/>
                    <a:pt x="6852734" y="1507880"/>
                  </a:cubicBezTo>
                  <a:cubicBezTo>
                    <a:pt x="6880113" y="1507880"/>
                    <a:pt x="6902477" y="1484880"/>
                    <a:pt x="6901511" y="1457527"/>
                  </a:cubicBezTo>
                  <a:lnTo>
                    <a:pt x="6890812" y="1134829"/>
                  </a:lnTo>
                  <a:lnTo>
                    <a:pt x="6994088" y="1134829"/>
                  </a:lnTo>
                  <a:lnTo>
                    <a:pt x="6919789" y="814020"/>
                  </a:lnTo>
                  <a:lnTo>
                    <a:pt x="7084733" y="1004509"/>
                  </a:lnTo>
                  <a:cubicBezTo>
                    <a:pt x="7103010" y="1021184"/>
                    <a:pt x="7130055" y="1022745"/>
                    <a:pt x="7149262" y="1007959"/>
                  </a:cubicBezTo>
                  <a:cubicBezTo>
                    <a:pt x="7171291" y="990627"/>
                    <a:pt x="7175712" y="959166"/>
                    <a:pt x="7158066" y="937768"/>
                  </a:cubicBezTo>
                  <a:lnTo>
                    <a:pt x="6924804" y="637413"/>
                  </a:lnTo>
                  <a:cubicBezTo>
                    <a:pt x="6917263" y="626735"/>
                    <a:pt x="6904966" y="620738"/>
                    <a:pt x="6891778" y="620738"/>
                  </a:cubicBezTo>
                  <a:close/>
                  <a:moveTo>
                    <a:pt x="5802000" y="620738"/>
                  </a:moveTo>
                  <a:cubicBezTo>
                    <a:pt x="5788775" y="620738"/>
                    <a:pt x="5776516" y="626735"/>
                    <a:pt x="5768008" y="637413"/>
                  </a:cubicBezTo>
                  <a:lnTo>
                    <a:pt x="5536938" y="940274"/>
                  </a:lnTo>
                  <a:cubicBezTo>
                    <a:pt x="5519627" y="962616"/>
                    <a:pt x="5524679" y="993790"/>
                    <a:pt x="5544480" y="1009520"/>
                  </a:cubicBezTo>
                  <a:cubicBezTo>
                    <a:pt x="5564317" y="1023690"/>
                    <a:pt x="5591399" y="1021800"/>
                    <a:pt x="5608711" y="1005454"/>
                  </a:cubicBezTo>
                  <a:lnTo>
                    <a:pt x="5773024" y="814020"/>
                  </a:lnTo>
                  <a:lnTo>
                    <a:pt x="5702217" y="1134829"/>
                  </a:lnTo>
                  <a:lnTo>
                    <a:pt x="5805158" y="1134829"/>
                  </a:lnTo>
                  <a:lnTo>
                    <a:pt x="5796354" y="1457527"/>
                  </a:lnTo>
                  <a:cubicBezTo>
                    <a:pt x="5795388" y="1484880"/>
                    <a:pt x="5817752" y="1507880"/>
                    <a:pt x="5845763" y="1507880"/>
                  </a:cubicBezTo>
                  <a:cubicBezTo>
                    <a:pt x="5871247" y="1507880"/>
                    <a:pt x="5892051" y="1488043"/>
                    <a:pt x="5894540" y="1463482"/>
                  </a:cubicBezTo>
                  <a:lnTo>
                    <a:pt x="5921622" y="1167234"/>
                  </a:lnTo>
                  <a:lnTo>
                    <a:pt x="5949633" y="1463482"/>
                  </a:lnTo>
                  <a:cubicBezTo>
                    <a:pt x="5952159" y="1488987"/>
                    <a:pt x="5973557" y="1507880"/>
                    <a:pt x="5999079" y="1507880"/>
                  </a:cubicBezTo>
                  <a:cubicBezTo>
                    <a:pt x="6026458" y="1507880"/>
                    <a:pt x="6048822" y="1484880"/>
                    <a:pt x="6047856" y="1457527"/>
                  </a:cubicBezTo>
                  <a:lnTo>
                    <a:pt x="6037157" y="1134829"/>
                  </a:lnTo>
                  <a:lnTo>
                    <a:pt x="6140433" y="1134829"/>
                  </a:lnTo>
                  <a:lnTo>
                    <a:pt x="6066134" y="814020"/>
                  </a:lnTo>
                  <a:lnTo>
                    <a:pt x="6231078" y="1004509"/>
                  </a:lnTo>
                  <a:cubicBezTo>
                    <a:pt x="6249355" y="1021184"/>
                    <a:pt x="6276400" y="1022745"/>
                    <a:pt x="6295607" y="1007959"/>
                  </a:cubicBezTo>
                  <a:cubicBezTo>
                    <a:pt x="6317636" y="990627"/>
                    <a:pt x="6322057" y="959166"/>
                    <a:pt x="6304411" y="937768"/>
                  </a:cubicBezTo>
                  <a:lnTo>
                    <a:pt x="6071149" y="637413"/>
                  </a:lnTo>
                  <a:cubicBezTo>
                    <a:pt x="6063608" y="626735"/>
                    <a:pt x="6051311" y="620738"/>
                    <a:pt x="6038123" y="620738"/>
                  </a:cubicBezTo>
                  <a:close/>
                  <a:moveTo>
                    <a:pt x="4948347" y="620738"/>
                  </a:moveTo>
                  <a:cubicBezTo>
                    <a:pt x="4935122" y="620738"/>
                    <a:pt x="4922863" y="626735"/>
                    <a:pt x="4914355" y="637413"/>
                  </a:cubicBezTo>
                  <a:lnTo>
                    <a:pt x="4683285" y="940274"/>
                  </a:lnTo>
                  <a:cubicBezTo>
                    <a:pt x="4665974" y="962616"/>
                    <a:pt x="4671026" y="993790"/>
                    <a:pt x="4690827" y="1009520"/>
                  </a:cubicBezTo>
                  <a:cubicBezTo>
                    <a:pt x="4710664" y="1023690"/>
                    <a:pt x="4737746" y="1021800"/>
                    <a:pt x="4755058" y="1005454"/>
                  </a:cubicBezTo>
                  <a:lnTo>
                    <a:pt x="4919371" y="814020"/>
                  </a:lnTo>
                  <a:lnTo>
                    <a:pt x="4848564" y="1134829"/>
                  </a:lnTo>
                  <a:lnTo>
                    <a:pt x="4951505" y="1134829"/>
                  </a:lnTo>
                  <a:lnTo>
                    <a:pt x="4942701" y="1457527"/>
                  </a:lnTo>
                  <a:cubicBezTo>
                    <a:pt x="4941735" y="1484880"/>
                    <a:pt x="4964099" y="1507880"/>
                    <a:pt x="4992110" y="1507880"/>
                  </a:cubicBezTo>
                  <a:cubicBezTo>
                    <a:pt x="5017594" y="1507880"/>
                    <a:pt x="5038398" y="1488043"/>
                    <a:pt x="5040887" y="1463482"/>
                  </a:cubicBezTo>
                  <a:lnTo>
                    <a:pt x="5067969" y="1167234"/>
                  </a:lnTo>
                  <a:lnTo>
                    <a:pt x="5095980" y="1463482"/>
                  </a:lnTo>
                  <a:cubicBezTo>
                    <a:pt x="5098506" y="1488987"/>
                    <a:pt x="5119904" y="1507880"/>
                    <a:pt x="5145426" y="1507880"/>
                  </a:cubicBezTo>
                  <a:cubicBezTo>
                    <a:pt x="5172805" y="1507880"/>
                    <a:pt x="5195169" y="1484880"/>
                    <a:pt x="5194203" y="1457527"/>
                  </a:cubicBezTo>
                  <a:lnTo>
                    <a:pt x="5183504" y="1134829"/>
                  </a:lnTo>
                  <a:lnTo>
                    <a:pt x="5286780" y="1134829"/>
                  </a:lnTo>
                  <a:lnTo>
                    <a:pt x="5212481" y="814020"/>
                  </a:lnTo>
                  <a:lnTo>
                    <a:pt x="5377425" y="1004509"/>
                  </a:lnTo>
                  <a:cubicBezTo>
                    <a:pt x="5395702" y="1021184"/>
                    <a:pt x="5422747" y="1022745"/>
                    <a:pt x="5441954" y="1007959"/>
                  </a:cubicBezTo>
                  <a:cubicBezTo>
                    <a:pt x="5463983" y="990627"/>
                    <a:pt x="5468404" y="959166"/>
                    <a:pt x="5450758" y="937768"/>
                  </a:cubicBezTo>
                  <a:lnTo>
                    <a:pt x="5217496" y="637413"/>
                  </a:lnTo>
                  <a:cubicBezTo>
                    <a:pt x="5209955" y="626735"/>
                    <a:pt x="5197658" y="620738"/>
                    <a:pt x="5184470" y="620738"/>
                  </a:cubicBezTo>
                  <a:close/>
                  <a:moveTo>
                    <a:pt x="4094692" y="620738"/>
                  </a:moveTo>
                  <a:cubicBezTo>
                    <a:pt x="4081467" y="620738"/>
                    <a:pt x="4069208" y="626735"/>
                    <a:pt x="4060700" y="637413"/>
                  </a:cubicBezTo>
                  <a:lnTo>
                    <a:pt x="3829630" y="940274"/>
                  </a:lnTo>
                  <a:cubicBezTo>
                    <a:pt x="3812319" y="962616"/>
                    <a:pt x="3817371" y="993790"/>
                    <a:pt x="3837172" y="1009520"/>
                  </a:cubicBezTo>
                  <a:cubicBezTo>
                    <a:pt x="3857009" y="1023690"/>
                    <a:pt x="3884091" y="1021800"/>
                    <a:pt x="3901403" y="1005454"/>
                  </a:cubicBezTo>
                  <a:lnTo>
                    <a:pt x="4065716" y="814020"/>
                  </a:lnTo>
                  <a:lnTo>
                    <a:pt x="3994909" y="1134829"/>
                  </a:lnTo>
                  <a:lnTo>
                    <a:pt x="4097850" y="1134829"/>
                  </a:lnTo>
                  <a:lnTo>
                    <a:pt x="4089046" y="1457527"/>
                  </a:lnTo>
                  <a:cubicBezTo>
                    <a:pt x="4088080" y="1484880"/>
                    <a:pt x="4110444" y="1507880"/>
                    <a:pt x="4138455" y="1507880"/>
                  </a:cubicBezTo>
                  <a:cubicBezTo>
                    <a:pt x="4163939" y="1507880"/>
                    <a:pt x="4184743" y="1488043"/>
                    <a:pt x="4187232" y="1463482"/>
                  </a:cubicBezTo>
                  <a:lnTo>
                    <a:pt x="4214314" y="1167234"/>
                  </a:lnTo>
                  <a:lnTo>
                    <a:pt x="4242325" y="1463482"/>
                  </a:lnTo>
                  <a:cubicBezTo>
                    <a:pt x="4244851" y="1488987"/>
                    <a:pt x="4266249" y="1507880"/>
                    <a:pt x="4291771" y="1507880"/>
                  </a:cubicBezTo>
                  <a:cubicBezTo>
                    <a:pt x="4319150" y="1507880"/>
                    <a:pt x="4341514" y="1484880"/>
                    <a:pt x="4340548" y="1457527"/>
                  </a:cubicBezTo>
                  <a:lnTo>
                    <a:pt x="4329849" y="1134829"/>
                  </a:lnTo>
                  <a:lnTo>
                    <a:pt x="4433125" y="1134829"/>
                  </a:lnTo>
                  <a:lnTo>
                    <a:pt x="4358826" y="814020"/>
                  </a:lnTo>
                  <a:lnTo>
                    <a:pt x="4523770" y="1004509"/>
                  </a:lnTo>
                  <a:cubicBezTo>
                    <a:pt x="4542047" y="1021184"/>
                    <a:pt x="4569092" y="1022745"/>
                    <a:pt x="4588299" y="1007959"/>
                  </a:cubicBezTo>
                  <a:cubicBezTo>
                    <a:pt x="4610328" y="990627"/>
                    <a:pt x="4614749" y="959166"/>
                    <a:pt x="4597103" y="937768"/>
                  </a:cubicBezTo>
                  <a:lnTo>
                    <a:pt x="4363841" y="637413"/>
                  </a:lnTo>
                  <a:cubicBezTo>
                    <a:pt x="4356300" y="626735"/>
                    <a:pt x="4344003" y="620738"/>
                    <a:pt x="4330815" y="620738"/>
                  </a:cubicBezTo>
                  <a:close/>
                  <a:moveTo>
                    <a:pt x="3241040" y="620738"/>
                  </a:moveTo>
                  <a:cubicBezTo>
                    <a:pt x="3227815" y="620738"/>
                    <a:pt x="3215556" y="626735"/>
                    <a:pt x="3207048" y="637413"/>
                  </a:cubicBezTo>
                  <a:lnTo>
                    <a:pt x="2975978" y="940274"/>
                  </a:lnTo>
                  <a:cubicBezTo>
                    <a:pt x="2958666" y="962616"/>
                    <a:pt x="2963718" y="993790"/>
                    <a:pt x="2983520" y="1009520"/>
                  </a:cubicBezTo>
                  <a:cubicBezTo>
                    <a:pt x="3003357" y="1023690"/>
                    <a:pt x="3030439" y="1021800"/>
                    <a:pt x="3047751" y="1005454"/>
                  </a:cubicBezTo>
                  <a:lnTo>
                    <a:pt x="3212063" y="814020"/>
                  </a:lnTo>
                  <a:lnTo>
                    <a:pt x="3141256" y="1134829"/>
                  </a:lnTo>
                  <a:lnTo>
                    <a:pt x="3244198" y="1134829"/>
                  </a:lnTo>
                  <a:lnTo>
                    <a:pt x="3235393" y="1457527"/>
                  </a:lnTo>
                  <a:cubicBezTo>
                    <a:pt x="3234427" y="1484880"/>
                    <a:pt x="3256792" y="1507880"/>
                    <a:pt x="3284802" y="1507880"/>
                  </a:cubicBezTo>
                  <a:cubicBezTo>
                    <a:pt x="3310287" y="1507880"/>
                    <a:pt x="3331091" y="1488043"/>
                    <a:pt x="3333579" y="1463482"/>
                  </a:cubicBezTo>
                  <a:lnTo>
                    <a:pt x="3360661" y="1167234"/>
                  </a:lnTo>
                  <a:lnTo>
                    <a:pt x="3388673" y="1463482"/>
                  </a:lnTo>
                  <a:cubicBezTo>
                    <a:pt x="3391199" y="1488987"/>
                    <a:pt x="3412597" y="1507880"/>
                    <a:pt x="3438118" y="1507880"/>
                  </a:cubicBezTo>
                  <a:cubicBezTo>
                    <a:pt x="3465498" y="1507880"/>
                    <a:pt x="3487862" y="1484880"/>
                    <a:pt x="3486896" y="1457527"/>
                  </a:cubicBezTo>
                  <a:lnTo>
                    <a:pt x="3476197" y="1134829"/>
                  </a:lnTo>
                  <a:lnTo>
                    <a:pt x="3579472" y="1134829"/>
                  </a:lnTo>
                  <a:lnTo>
                    <a:pt x="3505173" y="814020"/>
                  </a:lnTo>
                  <a:lnTo>
                    <a:pt x="3670118" y="1004509"/>
                  </a:lnTo>
                  <a:cubicBezTo>
                    <a:pt x="3688393" y="1021184"/>
                    <a:pt x="3715438" y="1022745"/>
                    <a:pt x="3734645" y="1007959"/>
                  </a:cubicBezTo>
                  <a:cubicBezTo>
                    <a:pt x="3756674" y="990627"/>
                    <a:pt x="3761095" y="959166"/>
                    <a:pt x="3743449" y="937768"/>
                  </a:cubicBezTo>
                  <a:lnTo>
                    <a:pt x="3510188" y="637413"/>
                  </a:lnTo>
                  <a:cubicBezTo>
                    <a:pt x="3502647" y="626735"/>
                    <a:pt x="3490351" y="620738"/>
                    <a:pt x="3477163" y="620738"/>
                  </a:cubicBezTo>
                  <a:close/>
                  <a:moveTo>
                    <a:pt x="2387385" y="620738"/>
                  </a:moveTo>
                  <a:cubicBezTo>
                    <a:pt x="2374160" y="620738"/>
                    <a:pt x="2361900" y="626735"/>
                    <a:pt x="2353393" y="637413"/>
                  </a:cubicBezTo>
                  <a:lnTo>
                    <a:pt x="2122323" y="940274"/>
                  </a:lnTo>
                  <a:cubicBezTo>
                    <a:pt x="2105012" y="962616"/>
                    <a:pt x="2110064" y="993790"/>
                    <a:pt x="2129864" y="1009520"/>
                  </a:cubicBezTo>
                  <a:cubicBezTo>
                    <a:pt x="2149702" y="1023690"/>
                    <a:pt x="2176784" y="1021800"/>
                    <a:pt x="2194096" y="1005454"/>
                  </a:cubicBezTo>
                  <a:lnTo>
                    <a:pt x="2358409" y="814020"/>
                  </a:lnTo>
                  <a:lnTo>
                    <a:pt x="2287601" y="1134829"/>
                  </a:lnTo>
                  <a:lnTo>
                    <a:pt x="2390543" y="1134829"/>
                  </a:lnTo>
                  <a:lnTo>
                    <a:pt x="2381739" y="1457527"/>
                  </a:lnTo>
                  <a:cubicBezTo>
                    <a:pt x="2380772" y="1484880"/>
                    <a:pt x="2403137" y="1507880"/>
                    <a:pt x="2431147" y="1507880"/>
                  </a:cubicBezTo>
                  <a:cubicBezTo>
                    <a:pt x="2456632" y="1507880"/>
                    <a:pt x="2477436" y="1488043"/>
                    <a:pt x="2479925" y="1463482"/>
                  </a:cubicBezTo>
                  <a:lnTo>
                    <a:pt x="2507007" y="1167234"/>
                  </a:lnTo>
                  <a:lnTo>
                    <a:pt x="2535017" y="1463482"/>
                  </a:lnTo>
                  <a:cubicBezTo>
                    <a:pt x="2537544" y="1488987"/>
                    <a:pt x="2558942" y="1507880"/>
                    <a:pt x="2584464" y="1507880"/>
                  </a:cubicBezTo>
                  <a:cubicBezTo>
                    <a:pt x="2611843" y="1507880"/>
                    <a:pt x="2634207" y="1484880"/>
                    <a:pt x="2633240" y="1457527"/>
                  </a:cubicBezTo>
                  <a:lnTo>
                    <a:pt x="2622542" y="1134829"/>
                  </a:lnTo>
                  <a:lnTo>
                    <a:pt x="2725818" y="1134829"/>
                  </a:lnTo>
                  <a:lnTo>
                    <a:pt x="2651519" y="814020"/>
                  </a:lnTo>
                  <a:lnTo>
                    <a:pt x="2816463" y="1004509"/>
                  </a:lnTo>
                  <a:cubicBezTo>
                    <a:pt x="2834740" y="1021184"/>
                    <a:pt x="2861785" y="1022745"/>
                    <a:pt x="2880991" y="1007959"/>
                  </a:cubicBezTo>
                  <a:cubicBezTo>
                    <a:pt x="2903021" y="990627"/>
                    <a:pt x="2907442" y="959166"/>
                    <a:pt x="2889796" y="937768"/>
                  </a:cubicBezTo>
                  <a:lnTo>
                    <a:pt x="2656533" y="637413"/>
                  </a:lnTo>
                  <a:cubicBezTo>
                    <a:pt x="2648992" y="626735"/>
                    <a:pt x="2636696" y="620738"/>
                    <a:pt x="2623508" y="620738"/>
                  </a:cubicBezTo>
                  <a:close/>
                  <a:moveTo>
                    <a:pt x="1533732" y="620738"/>
                  </a:moveTo>
                  <a:cubicBezTo>
                    <a:pt x="1520507" y="620738"/>
                    <a:pt x="1508248" y="626735"/>
                    <a:pt x="1499741" y="637413"/>
                  </a:cubicBezTo>
                  <a:lnTo>
                    <a:pt x="1268670" y="940274"/>
                  </a:lnTo>
                  <a:cubicBezTo>
                    <a:pt x="1251359" y="962616"/>
                    <a:pt x="1256411" y="993790"/>
                    <a:pt x="1276212" y="1009520"/>
                  </a:cubicBezTo>
                  <a:cubicBezTo>
                    <a:pt x="1296050" y="1023690"/>
                    <a:pt x="1323132" y="1021800"/>
                    <a:pt x="1340443" y="1005454"/>
                  </a:cubicBezTo>
                  <a:lnTo>
                    <a:pt x="1504756" y="814020"/>
                  </a:lnTo>
                  <a:lnTo>
                    <a:pt x="1433949" y="1134829"/>
                  </a:lnTo>
                  <a:lnTo>
                    <a:pt x="1536890" y="1134829"/>
                  </a:lnTo>
                  <a:lnTo>
                    <a:pt x="1528086" y="1457527"/>
                  </a:lnTo>
                  <a:cubicBezTo>
                    <a:pt x="1527120" y="1484880"/>
                    <a:pt x="1549484" y="1507880"/>
                    <a:pt x="1577495" y="1507880"/>
                  </a:cubicBezTo>
                  <a:cubicBezTo>
                    <a:pt x="1602979" y="1507880"/>
                    <a:pt x="1623783" y="1488043"/>
                    <a:pt x="1626272" y="1463482"/>
                  </a:cubicBezTo>
                  <a:lnTo>
                    <a:pt x="1653354" y="1167234"/>
                  </a:lnTo>
                  <a:lnTo>
                    <a:pt x="1681365" y="1463482"/>
                  </a:lnTo>
                  <a:cubicBezTo>
                    <a:pt x="1683891" y="1488987"/>
                    <a:pt x="1705289" y="1507880"/>
                    <a:pt x="1730811" y="1507880"/>
                  </a:cubicBezTo>
                  <a:cubicBezTo>
                    <a:pt x="1758190" y="1507880"/>
                    <a:pt x="1780554" y="1484880"/>
                    <a:pt x="1779588" y="1457527"/>
                  </a:cubicBezTo>
                  <a:lnTo>
                    <a:pt x="1768889" y="1134829"/>
                  </a:lnTo>
                  <a:lnTo>
                    <a:pt x="1872165" y="1134829"/>
                  </a:lnTo>
                  <a:lnTo>
                    <a:pt x="1797866" y="814020"/>
                  </a:lnTo>
                  <a:lnTo>
                    <a:pt x="1962810" y="1004509"/>
                  </a:lnTo>
                  <a:cubicBezTo>
                    <a:pt x="1981088" y="1021184"/>
                    <a:pt x="2008132" y="1022745"/>
                    <a:pt x="2027339" y="1007959"/>
                  </a:cubicBezTo>
                  <a:cubicBezTo>
                    <a:pt x="2049369" y="990627"/>
                    <a:pt x="2053789" y="959166"/>
                    <a:pt x="2036143" y="937768"/>
                  </a:cubicBezTo>
                  <a:lnTo>
                    <a:pt x="1802881" y="637413"/>
                  </a:lnTo>
                  <a:cubicBezTo>
                    <a:pt x="1795340" y="626735"/>
                    <a:pt x="1783043" y="620738"/>
                    <a:pt x="1769855" y="620738"/>
                  </a:cubicBezTo>
                  <a:close/>
                  <a:moveTo>
                    <a:pt x="680078" y="620738"/>
                  </a:moveTo>
                  <a:cubicBezTo>
                    <a:pt x="666852" y="620738"/>
                    <a:pt x="654593" y="626735"/>
                    <a:pt x="646086" y="637413"/>
                  </a:cubicBezTo>
                  <a:lnTo>
                    <a:pt x="415016" y="940274"/>
                  </a:lnTo>
                  <a:cubicBezTo>
                    <a:pt x="397704" y="962616"/>
                    <a:pt x="402756" y="993790"/>
                    <a:pt x="422557" y="1009520"/>
                  </a:cubicBezTo>
                  <a:cubicBezTo>
                    <a:pt x="442395" y="1023690"/>
                    <a:pt x="469477" y="1021800"/>
                    <a:pt x="486788" y="1005454"/>
                  </a:cubicBezTo>
                  <a:lnTo>
                    <a:pt x="651101" y="814020"/>
                  </a:lnTo>
                  <a:lnTo>
                    <a:pt x="580294" y="1134829"/>
                  </a:lnTo>
                  <a:lnTo>
                    <a:pt x="683235" y="1134829"/>
                  </a:lnTo>
                  <a:lnTo>
                    <a:pt x="674431" y="1457527"/>
                  </a:lnTo>
                  <a:cubicBezTo>
                    <a:pt x="673465" y="1484880"/>
                    <a:pt x="695829" y="1507880"/>
                    <a:pt x="723840" y="1507880"/>
                  </a:cubicBezTo>
                  <a:cubicBezTo>
                    <a:pt x="749325" y="1507880"/>
                    <a:pt x="770128" y="1488043"/>
                    <a:pt x="772617" y="1463482"/>
                  </a:cubicBezTo>
                  <a:lnTo>
                    <a:pt x="799699" y="1167234"/>
                  </a:lnTo>
                  <a:lnTo>
                    <a:pt x="827710" y="1463482"/>
                  </a:lnTo>
                  <a:cubicBezTo>
                    <a:pt x="830236" y="1488987"/>
                    <a:pt x="851635" y="1507880"/>
                    <a:pt x="877156" y="1507880"/>
                  </a:cubicBezTo>
                  <a:cubicBezTo>
                    <a:pt x="904536" y="1507880"/>
                    <a:pt x="926899" y="1484880"/>
                    <a:pt x="925934" y="1457527"/>
                  </a:cubicBezTo>
                  <a:lnTo>
                    <a:pt x="915234" y="1134829"/>
                  </a:lnTo>
                  <a:lnTo>
                    <a:pt x="1018510" y="1134829"/>
                  </a:lnTo>
                  <a:lnTo>
                    <a:pt x="944211" y="814020"/>
                  </a:lnTo>
                  <a:lnTo>
                    <a:pt x="1109155" y="1004509"/>
                  </a:lnTo>
                  <a:cubicBezTo>
                    <a:pt x="1127433" y="1021184"/>
                    <a:pt x="1154478" y="1022745"/>
                    <a:pt x="1173684" y="1007959"/>
                  </a:cubicBezTo>
                  <a:cubicBezTo>
                    <a:pt x="1195714" y="990627"/>
                    <a:pt x="1200135" y="959166"/>
                    <a:pt x="1182489" y="937768"/>
                  </a:cubicBezTo>
                  <a:lnTo>
                    <a:pt x="949226" y="637413"/>
                  </a:lnTo>
                  <a:cubicBezTo>
                    <a:pt x="941685" y="626735"/>
                    <a:pt x="929389" y="620738"/>
                    <a:pt x="916200" y="620738"/>
                  </a:cubicBezTo>
                  <a:close/>
                  <a:moveTo>
                    <a:pt x="8481866" y="279088"/>
                  </a:moveTo>
                  <a:cubicBezTo>
                    <a:pt x="8401821" y="279088"/>
                    <a:pt x="8337522" y="344018"/>
                    <a:pt x="8337522" y="424371"/>
                  </a:cubicBezTo>
                  <a:cubicBezTo>
                    <a:pt x="8337522" y="504429"/>
                    <a:pt x="8402761" y="569037"/>
                    <a:pt x="8482805" y="569037"/>
                  </a:cubicBezTo>
                  <a:cubicBezTo>
                    <a:pt x="8562863" y="569037"/>
                    <a:pt x="8627471" y="503798"/>
                    <a:pt x="8627471" y="423754"/>
                  </a:cubicBezTo>
                  <a:cubicBezTo>
                    <a:pt x="8627471" y="343387"/>
                    <a:pt x="8562232" y="279088"/>
                    <a:pt x="8481866" y="279088"/>
                  </a:cubicBezTo>
                  <a:close/>
                  <a:moveTo>
                    <a:pt x="7628207" y="279088"/>
                  </a:moveTo>
                  <a:cubicBezTo>
                    <a:pt x="7548163" y="279088"/>
                    <a:pt x="7483864" y="344018"/>
                    <a:pt x="7483864" y="424371"/>
                  </a:cubicBezTo>
                  <a:cubicBezTo>
                    <a:pt x="7483864" y="504429"/>
                    <a:pt x="7549102" y="569037"/>
                    <a:pt x="7629147" y="569037"/>
                  </a:cubicBezTo>
                  <a:cubicBezTo>
                    <a:pt x="7709205" y="569037"/>
                    <a:pt x="7773813" y="503798"/>
                    <a:pt x="7773813" y="423754"/>
                  </a:cubicBezTo>
                  <a:cubicBezTo>
                    <a:pt x="7773813" y="343387"/>
                    <a:pt x="7708574" y="279088"/>
                    <a:pt x="7628207" y="279088"/>
                  </a:cubicBezTo>
                  <a:close/>
                  <a:moveTo>
                    <a:pt x="6774553" y="279088"/>
                  </a:moveTo>
                  <a:cubicBezTo>
                    <a:pt x="6694509" y="279088"/>
                    <a:pt x="6630210" y="344018"/>
                    <a:pt x="6630210" y="424371"/>
                  </a:cubicBezTo>
                  <a:cubicBezTo>
                    <a:pt x="6630210" y="504429"/>
                    <a:pt x="6695448" y="569037"/>
                    <a:pt x="6775493" y="569037"/>
                  </a:cubicBezTo>
                  <a:cubicBezTo>
                    <a:pt x="6855551" y="569037"/>
                    <a:pt x="6920159" y="503798"/>
                    <a:pt x="6920159" y="423754"/>
                  </a:cubicBezTo>
                  <a:cubicBezTo>
                    <a:pt x="6920159" y="343387"/>
                    <a:pt x="6854920" y="279088"/>
                    <a:pt x="6774553" y="279088"/>
                  </a:cubicBezTo>
                  <a:close/>
                  <a:moveTo>
                    <a:pt x="5920898" y="279088"/>
                  </a:moveTo>
                  <a:cubicBezTo>
                    <a:pt x="5840854" y="279088"/>
                    <a:pt x="5776555" y="344018"/>
                    <a:pt x="5776555" y="424371"/>
                  </a:cubicBezTo>
                  <a:cubicBezTo>
                    <a:pt x="5776555" y="504429"/>
                    <a:pt x="5841793" y="569037"/>
                    <a:pt x="5921838" y="569037"/>
                  </a:cubicBezTo>
                  <a:cubicBezTo>
                    <a:pt x="6001896" y="569037"/>
                    <a:pt x="6066504" y="503798"/>
                    <a:pt x="6066504" y="423754"/>
                  </a:cubicBezTo>
                  <a:cubicBezTo>
                    <a:pt x="6066504" y="343387"/>
                    <a:pt x="6001265" y="279088"/>
                    <a:pt x="5920898" y="279088"/>
                  </a:cubicBezTo>
                  <a:close/>
                  <a:moveTo>
                    <a:pt x="5067245" y="279088"/>
                  </a:moveTo>
                  <a:cubicBezTo>
                    <a:pt x="4987201" y="279088"/>
                    <a:pt x="4922902" y="344018"/>
                    <a:pt x="4922902" y="424371"/>
                  </a:cubicBezTo>
                  <a:cubicBezTo>
                    <a:pt x="4922902" y="504429"/>
                    <a:pt x="4988140" y="569037"/>
                    <a:pt x="5068185" y="569037"/>
                  </a:cubicBezTo>
                  <a:cubicBezTo>
                    <a:pt x="5148243" y="569037"/>
                    <a:pt x="5212851" y="503798"/>
                    <a:pt x="5212851" y="423754"/>
                  </a:cubicBezTo>
                  <a:cubicBezTo>
                    <a:pt x="5212851" y="343387"/>
                    <a:pt x="5147612" y="279088"/>
                    <a:pt x="5067245" y="279088"/>
                  </a:cubicBezTo>
                  <a:close/>
                  <a:moveTo>
                    <a:pt x="4213590" y="279088"/>
                  </a:moveTo>
                  <a:cubicBezTo>
                    <a:pt x="4133546" y="279088"/>
                    <a:pt x="4069247" y="344018"/>
                    <a:pt x="4069247" y="424371"/>
                  </a:cubicBezTo>
                  <a:cubicBezTo>
                    <a:pt x="4069247" y="504429"/>
                    <a:pt x="4134485" y="569037"/>
                    <a:pt x="4214530" y="569037"/>
                  </a:cubicBezTo>
                  <a:cubicBezTo>
                    <a:pt x="4294588" y="569037"/>
                    <a:pt x="4359196" y="503798"/>
                    <a:pt x="4359196" y="423754"/>
                  </a:cubicBezTo>
                  <a:cubicBezTo>
                    <a:pt x="4359196" y="343387"/>
                    <a:pt x="4293957" y="279088"/>
                    <a:pt x="4213590" y="279088"/>
                  </a:cubicBezTo>
                  <a:close/>
                  <a:moveTo>
                    <a:pt x="3359938" y="279088"/>
                  </a:moveTo>
                  <a:cubicBezTo>
                    <a:pt x="3279894" y="279088"/>
                    <a:pt x="3215595" y="344018"/>
                    <a:pt x="3215595" y="424371"/>
                  </a:cubicBezTo>
                  <a:cubicBezTo>
                    <a:pt x="3215595" y="504429"/>
                    <a:pt x="3280833" y="569037"/>
                    <a:pt x="3360878" y="569037"/>
                  </a:cubicBezTo>
                  <a:cubicBezTo>
                    <a:pt x="3440936" y="569037"/>
                    <a:pt x="3505544" y="503798"/>
                    <a:pt x="3505544" y="423754"/>
                  </a:cubicBezTo>
                  <a:cubicBezTo>
                    <a:pt x="3505544" y="343387"/>
                    <a:pt x="3440305" y="279088"/>
                    <a:pt x="3359938" y="279088"/>
                  </a:cubicBezTo>
                  <a:close/>
                  <a:moveTo>
                    <a:pt x="2506283" y="279088"/>
                  </a:moveTo>
                  <a:cubicBezTo>
                    <a:pt x="2426239" y="279088"/>
                    <a:pt x="2361940" y="344018"/>
                    <a:pt x="2361940" y="424371"/>
                  </a:cubicBezTo>
                  <a:cubicBezTo>
                    <a:pt x="2361940" y="504429"/>
                    <a:pt x="2427178" y="569037"/>
                    <a:pt x="2507223" y="569037"/>
                  </a:cubicBezTo>
                  <a:cubicBezTo>
                    <a:pt x="2587281" y="569037"/>
                    <a:pt x="2651889" y="503798"/>
                    <a:pt x="2651889" y="423754"/>
                  </a:cubicBezTo>
                  <a:cubicBezTo>
                    <a:pt x="2651889" y="343387"/>
                    <a:pt x="2586650" y="279088"/>
                    <a:pt x="2506283" y="279088"/>
                  </a:cubicBezTo>
                  <a:close/>
                  <a:moveTo>
                    <a:pt x="1652631" y="279088"/>
                  </a:moveTo>
                  <a:cubicBezTo>
                    <a:pt x="1572586" y="279088"/>
                    <a:pt x="1508287" y="344018"/>
                    <a:pt x="1508287" y="424371"/>
                  </a:cubicBezTo>
                  <a:cubicBezTo>
                    <a:pt x="1508287" y="504429"/>
                    <a:pt x="1573526" y="569037"/>
                    <a:pt x="1653570" y="569037"/>
                  </a:cubicBezTo>
                  <a:cubicBezTo>
                    <a:pt x="1733629" y="569037"/>
                    <a:pt x="1798236" y="503798"/>
                    <a:pt x="1798236" y="423754"/>
                  </a:cubicBezTo>
                  <a:cubicBezTo>
                    <a:pt x="1798236" y="343387"/>
                    <a:pt x="1732998" y="279088"/>
                    <a:pt x="1652631" y="279088"/>
                  </a:cubicBezTo>
                  <a:close/>
                  <a:moveTo>
                    <a:pt x="798976" y="279088"/>
                  </a:moveTo>
                  <a:cubicBezTo>
                    <a:pt x="718931" y="279088"/>
                    <a:pt x="654632" y="344018"/>
                    <a:pt x="654632" y="424371"/>
                  </a:cubicBezTo>
                  <a:cubicBezTo>
                    <a:pt x="654632" y="504429"/>
                    <a:pt x="719871" y="569037"/>
                    <a:pt x="799916" y="569037"/>
                  </a:cubicBezTo>
                  <a:cubicBezTo>
                    <a:pt x="879974" y="569037"/>
                    <a:pt x="944581" y="503798"/>
                    <a:pt x="944581" y="423754"/>
                  </a:cubicBezTo>
                  <a:cubicBezTo>
                    <a:pt x="944581" y="343387"/>
                    <a:pt x="879343" y="279088"/>
                    <a:pt x="798976" y="279088"/>
                  </a:cubicBezTo>
                  <a:close/>
                  <a:moveTo>
                    <a:pt x="0" y="0"/>
                  </a:moveTo>
                  <a:lnTo>
                    <a:pt x="9280739" y="0"/>
                  </a:lnTo>
                  <a:lnTo>
                    <a:pt x="9280739" y="1786968"/>
                  </a:lnTo>
                  <a:lnTo>
                    <a:pt x="0" y="17869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544EE6B4-497F-446D-B1D6-33089E39D2E0}"/>
                </a:ext>
              </a:extLst>
            </p:cNvPr>
            <p:cNvSpPr/>
            <p:nvPr/>
          </p:nvSpPr>
          <p:spPr>
            <a:xfrm>
              <a:off x="949906" y="4153295"/>
              <a:ext cx="8471790" cy="1228792"/>
            </a:xfrm>
            <a:custGeom>
              <a:avLst/>
              <a:gdLst>
                <a:gd name="connsiteX0" fmla="*/ 7958494 w 8471790"/>
                <a:gd name="connsiteY0" fmla="*/ 341650 h 1228792"/>
                <a:gd name="connsiteX1" fmla="*/ 8194616 w 8471790"/>
                <a:gd name="connsiteY1" fmla="*/ 341650 h 1228792"/>
                <a:gd name="connsiteX2" fmla="*/ 8227642 w 8471790"/>
                <a:gd name="connsiteY2" fmla="*/ 358325 h 1228792"/>
                <a:gd name="connsiteX3" fmla="*/ 8460904 w 8471790"/>
                <a:gd name="connsiteY3" fmla="*/ 658680 h 1228792"/>
                <a:gd name="connsiteX4" fmla="*/ 8452100 w 8471790"/>
                <a:gd name="connsiteY4" fmla="*/ 728871 h 1228792"/>
                <a:gd name="connsiteX5" fmla="*/ 8387571 w 8471790"/>
                <a:gd name="connsiteY5" fmla="*/ 725421 h 1228792"/>
                <a:gd name="connsiteX6" fmla="*/ 8222627 w 8471790"/>
                <a:gd name="connsiteY6" fmla="*/ 534932 h 1228792"/>
                <a:gd name="connsiteX7" fmla="*/ 8296926 w 8471790"/>
                <a:gd name="connsiteY7" fmla="*/ 855741 h 1228792"/>
                <a:gd name="connsiteX8" fmla="*/ 8193650 w 8471790"/>
                <a:gd name="connsiteY8" fmla="*/ 855741 h 1228792"/>
                <a:gd name="connsiteX9" fmla="*/ 8204349 w 8471790"/>
                <a:gd name="connsiteY9" fmla="*/ 1178439 h 1228792"/>
                <a:gd name="connsiteX10" fmla="*/ 8155572 w 8471790"/>
                <a:gd name="connsiteY10" fmla="*/ 1228792 h 1228792"/>
                <a:gd name="connsiteX11" fmla="*/ 8106126 w 8471790"/>
                <a:gd name="connsiteY11" fmla="*/ 1184394 h 1228792"/>
                <a:gd name="connsiteX12" fmla="*/ 8078115 w 8471790"/>
                <a:gd name="connsiteY12" fmla="*/ 888146 h 1228792"/>
                <a:gd name="connsiteX13" fmla="*/ 8051033 w 8471790"/>
                <a:gd name="connsiteY13" fmla="*/ 1184394 h 1228792"/>
                <a:gd name="connsiteX14" fmla="*/ 8002256 w 8471790"/>
                <a:gd name="connsiteY14" fmla="*/ 1228792 h 1228792"/>
                <a:gd name="connsiteX15" fmla="*/ 7952847 w 8471790"/>
                <a:gd name="connsiteY15" fmla="*/ 1178439 h 1228792"/>
                <a:gd name="connsiteX16" fmla="*/ 7961651 w 8471790"/>
                <a:gd name="connsiteY16" fmla="*/ 855741 h 1228792"/>
                <a:gd name="connsiteX17" fmla="*/ 7858710 w 8471790"/>
                <a:gd name="connsiteY17" fmla="*/ 855741 h 1228792"/>
                <a:gd name="connsiteX18" fmla="*/ 7929517 w 8471790"/>
                <a:gd name="connsiteY18" fmla="*/ 534932 h 1228792"/>
                <a:gd name="connsiteX19" fmla="*/ 7765204 w 8471790"/>
                <a:gd name="connsiteY19" fmla="*/ 726366 h 1228792"/>
                <a:gd name="connsiteX20" fmla="*/ 7700973 w 8471790"/>
                <a:gd name="connsiteY20" fmla="*/ 730432 h 1228792"/>
                <a:gd name="connsiteX21" fmla="*/ 7693431 w 8471790"/>
                <a:gd name="connsiteY21" fmla="*/ 661186 h 1228792"/>
                <a:gd name="connsiteX22" fmla="*/ 7924502 w 8471790"/>
                <a:gd name="connsiteY22" fmla="*/ 358325 h 1228792"/>
                <a:gd name="connsiteX23" fmla="*/ 7958494 w 8471790"/>
                <a:gd name="connsiteY23" fmla="*/ 341650 h 1228792"/>
                <a:gd name="connsiteX24" fmla="*/ 7104835 w 8471790"/>
                <a:gd name="connsiteY24" fmla="*/ 341650 h 1228792"/>
                <a:gd name="connsiteX25" fmla="*/ 7340958 w 8471790"/>
                <a:gd name="connsiteY25" fmla="*/ 341650 h 1228792"/>
                <a:gd name="connsiteX26" fmla="*/ 7373984 w 8471790"/>
                <a:gd name="connsiteY26" fmla="*/ 358325 h 1228792"/>
                <a:gd name="connsiteX27" fmla="*/ 7607246 w 8471790"/>
                <a:gd name="connsiteY27" fmla="*/ 658680 h 1228792"/>
                <a:gd name="connsiteX28" fmla="*/ 7598442 w 8471790"/>
                <a:gd name="connsiteY28" fmla="*/ 728871 h 1228792"/>
                <a:gd name="connsiteX29" fmla="*/ 7533913 w 8471790"/>
                <a:gd name="connsiteY29" fmla="*/ 725421 h 1228792"/>
                <a:gd name="connsiteX30" fmla="*/ 7368969 w 8471790"/>
                <a:gd name="connsiteY30" fmla="*/ 534932 h 1228792"/>
                <a:gd name="connsiteX31" fmla="*/ 7443268 w 8471790"/>
                <a:gd name="connsiteY31" fmla="*/ 855741 h 1228792"/>
                <a:gd name="connsiteX32" fmla="*/ 7339992 w 8471790"/>
                <a:gd name="connsiteY32" fmla="*/ 855741 h 1228792"/>
                <a:gd name="connsiteX33" fmla="*/ 7350691 w 8471790"/>
                <a:gd name="connsiteY33" fmla="*/ 1178439 h 1228792"/>
                <a:gd name="connsiteX34" fmla="*/ 7301914 w 8471790"/>
                <a:gd name="connsiteY34" fmla="*/ 1228792 h 1228792"/>
                <a:gd name="connsiteX35" fmla="*/ 7252468 w 8471790"/>
                <a:gd name="connsiteY35" fmla="*/ 1184394 h 1228792"/>
                <a:gd name="connsiteX36" fmla="*/ 7224457 w 8471790"/>
                <a:gd name="connsiteY36" fmla="*/ 888146 h 1228792"/>
                <a:gd name="connsiteX37" fmla="*/ 7197375 w 8471790"/>
                <a:gd name="connsiteY37" fmla="*/ 1184394 h 1228792"/>
                <a:gd name="connsiteX38" fmla="*/ 7148598 w 8471790"/>
                <a:gd name="connsiteY38" fmla="*/ 1228792 h 1228792"/>
                <a:gd name="connsiteX39" fmla="*/ 7099189 w 8471790"/>
                <a:gd name="connsiteY39" fmla="*/ 1178439 h 1228792"/>
                <a:gd name="connsiteX40" fmla="*/ 7107993 w 8471790"/>
                <a:gd name="connsiteY40" fmla="*/ 855741 h 1228792"/>
                <a:gd name="connsiteX41" fmla="*/ 7005052 w 8471790"/>
                <a:gd name="connsiteY41" fmla="*/ 855741 h 1228792"/>
                <a:gd name="connsiteX42" fmla="*/ 7075859 w 8471790"/>
                <a:gd name="connsiteY42" fmla="*/ 534932 h 1228792"/>
                <a:gd name="connsiteX43" fmla="*/ 6911546 w 8471790"/>
                <a:gd name="connsiteY43" fmla="*/ 726366 h 1228792"/>
                <a:gd name="connsiteX44" fmla="*/ 6847315 w 8471790"/>
                <a:gd name="connsiteY44" fmla="*/ 730432 h 1228792"/>
                <a:gd name="connsiteX45" fmla="*/ 6839773 w 8471790"/>
                <a:gd name="connsiteY45" fmla="*/ 661186 h 1228792"/>
                <a:gd name="connsiteX46" fmla="*/ 7070843 w 8471790"/>
                <a:gd name="connsiteY46" fmla="*/ 358325 h 1228792"/>
                <a:gd name="connsiteX47" fmla="*/ 7104835 w 8471790"/>
                <a:gd name="connsiteY47" fmla="*/ 341650 h 1228792"/>
                <a:gd name="connsiteX48" fmla="*/ 6251181 w 8471790"/>
                <a:gd name="connsiteY48" fmla="*/ 341650 h 1228792"/>
                <a:gd name="connsiteX49" fmla="*/ 6487304 w 8471790"/>
                <a:gd name="connsiteY49" fmla="*/ 341650 h 1228792"/>
                <a:gd name="connsiteX50" fmla="*/ 6520330 w 8471790"/>
                <a:gd name="connsiteY50" fmla="*/ 358325 h 1228792"/>
                <a:gd name="connsiteX51" fmla="*/ 6753592 w 8471790"/>
                <a:gd name="connsiteY51" fmla="*/ 658680 h 1228792"/>
                <a:gd name="connsiteX52" fmla="*/ 6744788 w 8471790"/>
                <a:gd name="connsiteY52" fmla="*/ 728871 h 1228792"/>
                <a:gd name="connsiteX53" fmla="*/ 6680259 w 8471790"/>
                <a:gd name="connsiteY53" fmla="*/ 725421 h 1228792"/>
                <a:gd name="connsiteX54" fmla="*/ 6515315 w 8471790"/>
                <a:gd name="connsiteY54" fmla="*/ 534932 h 1228792"/>
                <a:gd name="connsiteX55" fmla="*/ 6589614 w 8471790"/>
                <a:gd name="connsiteY55" fmla="*/ 855741 h 1228792"/>
                <a:gd name="connsiteX56" fmla="*/ 6486338 w 8471790"/>
                <a:gd name="connsiteY56" fmla="*/ 855741 h 1228792"/>
                <a:gd name="connsiteX57" fmla="*/ 6497037 w 8471790"/>
                <a:gd name="connsiteY57" fmla="*/ 1178439 h 1228792"/>
                <a:gd name="connsiteX58" fmla="*/ 6448260 w 8471790"/>
                <a:gd name="connsiteY58" fmla="*/ 1228792 h 1228792"/>
                <a:gd name="connsiteX59" fmla="*/ 6398814 w 8471790"/>
                <a:gd name="connsiteY59" fmla="*/ 1184394 h 1228792"/>
                <a:gd name="connsiteX60" fmla="*/ 6370803 w 8471790"/>
                <a:gd name="connsiteY60" fmla="*/ 888146 h 1228792"/>
                <a:gd name="connsiteX61" fmla="*/ 6343721 w 8471790"/>
                <a:gd name="connsiteY61" fmla="*/ 1184394 h 1228792"/>
                <a:gd name="connsiteX62" fmla="*/ 6294944 w 8471790"/>
                <a:gd name="connsiteY62" fmla="*/ 1228792 h 1228792"/>
                <a:gd name="connsiteX63" fmla="*/ 6245535 w 8471790"/>
                <a:gd name="connsiteY63" fmla="*/ 1178439 h 1228792"/>
                <a:gd name="connsiteX64" fmla="*/ 6254339 w 8471790"/>
                <a:gd name="connsiteY64" fmla="*/ 855741 h 1228792"/>
                <a:gd name="connsiteX65" fmla="*/ 6151398 w 8471790"/>
                <a:gd name="connsiteY65" fmla="*/ 855741 h 1228792"/>
                <a:gd name="connsiteX66" fmla="*/ 6222205 w 8471790"/>
                <a:gd name="connsiteY66" fmla="*/ 534932 h 1228792"/>
                <a:gd name="connsiteX67" fmla="*/ 6057892 w 8471790"/>
                <a:gd name="connsiteY67" fmla="*/ 726366 h 1228792"/>
                <a:gd name="connsiteX68" fmla="*/ 5993661 w 8471790"/>
                <a:gd name="connsiteY68" fmla="*/ 730432 h 1228792"/>
                <a:gd name="connsiteX69" fmla="*/ 5986119 w 8471790"/>
                <a:gd name="connsiteY69" fmla="*/ 661186 h 1228792"/>
                <a:gd name="connsiteX70" fmla="*/ 6217189 w 8471790"/>
                <a:gd name="connsiteY70" fmla="*/ 358325 h 1228792"/>
                <a:gd name="connsiteX71" fmla="*/ 6251181 w 8471790"/>
                <a:gd name="connsiteY71" fmla="*/ 341650 h 1228792"/>
                <a:gd name="connsiteX72" fmla="*/ 5397526 w 8471790"/>
                <a:gd name="connsiteY72" fmla="*/ 341650 h 1228792"/>
                <a:gd name="connsiteX73" fmla="*/ 5633649 w 8471790"/>
                <a:gd name="connsiteY73" fmla="*/ 341650 h 1228792"/>
                <a:gd name="connsiteX74" fmla="*/ 5666675 w 8471790"/>
                <a:gd name="connsiteY74" fmla="*/ 358325 h 1228792"/>
                <a:gd name="connsiteX75" fmla="*/ 5899937 w 8471790"/>
                <a:gd name="connsiteY75" fmla="*/ 658680 h 1228792"/>
                <a:gd name="connsiteX76" fmla="*/ 5891133 w 8471790"/>
                <a:gd name="connsiteY76" fmla="*/ 728871 h 1228792"/>
                <a:gd name="connsiteX77" fmla="*/ 5826604 w 8471790"/>
                <a:gd name="connsiteY77" fmla="*/ 725421 h 1228792"/>
                <a:gd name="connsiteX78" fmla="*/ 5661660 w 8471790"/>
                <a:gd name="connsiteY78" fmla="*/ 534932 h 1228792"/>
                <a:gd name="connsiteX79" fmla="*/ 5735959 w 8471790"/>
                <a:gd name="connsiteY79" fmla="*/ 855741 h 1228792"/>
                <a:gd name="connsiteX80" fmla="*/ 5632683 w 8471790"/>
                <a:gd name="connsiteY80" fmla="*/ 855741 h 1228792"/>
                <a:gd name="connsiteX81" fmla="*/ 5643382 w 8471790"/>
                <a:gd name="connsiteY81" fmla="*/ 1178439 h 1228792"/>
                <a:gd name="connsiteX82" fmla="*/ 5594605 w 8471790"/>
                <a:gd name="connsiteY82" fmla="*/ 1228792 h 1228792"/>
                <a:gd name="connsiteX83" fmla="*/ 5545159 w 8471790"/>
                <a:gd name="connsiteY83" fmla="*/ 1184394 h 1228792"/>
                <a:gd name="connsiteX84" fmla="*/ 5517148 w 8471790"/>
                <a:gd name="connsiteY84" fmla="*/ 888146 h 1228792"/>
                <a:gd name="connsiteX85" fmla="*/ 5490066 w 8471790"/>
                <a:gd name="connsiteY85" fmla="*/ 1184394 h 1228792"/>
                <a:gd name="connsiteX86" fmla="*/ 5441289 w 8471790"/>
                <a:gd name="connsiteY86" fmla="*/ 1228792 h 1228792"/>
                <a:gd name="connsiteX87" fmla="*/ 5391880 w 8471790"/>
                <a:gd name="connsiteY87" fmla="*/ 1178439 h 1228792"/>
                <a:gd name="connsiteX88" fmla="*/ 5400684 w 8471790"/>
                <a:gd name="connsiteY88" fmla="*/ 855741 h 1228792"/>
                <a:gd name="connsiteX89" fmla="*/ 5297743 w 8471790"/>
                <a:gd name="connsiteY89" fmla="*/ 855741 h 1228792"/>
                <a:gd name="connsiteX90" fmla="*/ 5368550 w 8471790"/>
                <a:gd name="connsiteY90" fmla="*/ 534932 h 1228792"/>
                <a:gd name="connsiteX91" fmla="*/ 5204237 w 8471790"/>
                <a:gd name="connsiteY91" fmla="*/ 726366 h 1228792"/>
                <a:gd name="connsiteX92" fmla="*/ 5140006 w 8471790"/>
                <a:gd name="connsiteY92" fmla="*/ 730432 h 1228792"/>
                <a:gd name="connsiteX93" fmla="*/ 5132464 w 8471790"/>
                <a:gd name="connsiteY93" fmla="*/ 661186 h 1228792"/>
                <a:gd name="connsiteX94" fmla="*/ 5363534 w 8471790"/>
                <a:gd name="connsiteY94" fmla="*/ 358325 h 1228792"/>
                <a:gd name="connsiteX95" fmla="*/ 5397526 w 8471790"/>
                <a:gd name="connsiteY95" fmla="*/ 341650 h 1228792"/>
                <a:gd name="connsiteX96" fmla="*/ 4543873 w 8471790"/>
                <a:gd name="connsiteY96" fmla="*/ 341650 h 1228792"/>
                <a:gd name="connsiteX97" fmla="*/ 4779996 w 8471790"/>
                <a:gd name="connsiteY97" fmla="*/ 341650 h 1228792"/>
                <a:gd name="connsiteX98" fmla="*/ 4813022 w 8471790"/>
                <a:gd name="connsiteY98" fmla="*/ 358325 h 1228792"/>
                <a:gd name="connsiteX99" fmla="*/ 5046284 w 8471790"/>
                <a:gd name="connsiteY99" fmla="*/ 658680 h 1228792"/>
                <a:gd name="connsiteX100" fmla="*/ 5037480 w 8471790"/>
                <a:gd name="connsiteY100" fmla="*/ 728871 h 1228792"/>
                <a:gd name="connsiteX101" fmla="*/ 4972951 w 8471790"/>
                <a:gd name="connsiteY101" fmla="*/ 725421 h 1228792"/>
                <a:gd name="connsiteX102" fmla="*/ 4808007 w 8471790"/>
                <a:gd name="connsiteY102" fmla="*/ 534932 h 1228792"/>
                <a:gd name="connsiteX103" fmla="*/ 4882306 w 8471790"/>
                <a:gd name="connsiteY103" fmla="*/ 855741 h 1228792"/>
                <a:gd name="connsiteX104" fmla="*/ 4779030 w 8471790"/>
                <a:gd name="connsiteY104" fmla="*/ 855741 h 1228792"/>
                <a:gd name="connsiteX105" fmla="*/ 4789729 w 8471790"/>
                <a:gd name="connsiteY105" fmla="*/ 1178439 h 1228792"/>
                <a:gd name="connsiteX106" fmla="*/ 4740952 w 8471790"/>
                <a:gd name="connsiteY106" fmla="*/ 1228792 h 1228792"/>
                <a:gd name="connsiteX107" fmla="*/ 4691506 w 8471790"/>
                <a:gd name="connsiteY107" fmla="*/ 1184394 h 1228792"/>
                <a:gd name="connsiteX108" fmla="*/ 4663495 w 8471790"/>
                <a:gd name="connsiteY108" fmla="*/ 888146 h 1228792"/>
                <a:gd name="connsiteX109" fmla="*/ 4636413 w 8471790"/>
                <a:gd name="connsiteY109" fmla="*/ 1184394 h 1228792"/>
                <a:gd name="connsiteX110" fmla="*/ 4587636 w 8471790"/>
                <a:gd name="connsiteY110" fmla="*/ 1228792 h 1228792"/>
                <a:gd name="connsiteX111" fmla="*/ 4538227 w 8471790"/>
                <a:gd name="connsiteY111" fmla="*/ 1178439 h 1228792"/>
                <a:gd name="connsiteX112" fmla="*/ 4547031 w 8471790"/>
                <a:gd name="connsiteY112" fmla="*/ 855741 h 1228792"/>
                <a:gd name="connsiteX113" fmla="*/ 4444090 w 8471790"/>
                <a:gd name="connsiteY113" fmla="*/ 855741 h 1228792"/>
                <a:gd name="connsiteX114" fmla="*/ 4514897 w 8471790"/>
                <a:gd name="connsiteY114" fmla="*/ 534932 h 1228792"/>
                <a:gd name="connsiteX115" fmla="*/ 4350584 w 8471790"/>
                <a:gd name="connsiteY115" fmla="*/ 726366 h 1228792"/>
                <a:gd name="connsiteX116" fmla="*/ 4286353 w 8471790"/>
                <a:gd name="connsiteY116" fmla="*/ 730432 h 1228792"/>
                <a:gd name="connsiteX117" fmla="*/ 4278811 w 8471790"/>
                <a:gd name="connsiteY117" fmla="*/ 661186 h 1228792"/>
                <a:gd name="connsiteX118" fmla="*/ 4509881 w 8471790"/>
                <a:gd name="connsiteY118" fmla="*/ 358325 h 1228792"/>
                <a:gd name="connsiteX119" fmla="*/ 4543873 w 8471790"/>
                <a:gd name="connsiteY119" fmla="*/ 341650 h 1228792"/>
                <a:gd name="connsiteX120" fmla="*/ 3690218 w 8471790"/>
                <a:gd name="connsiteY120" fmla="*/ 341650 h 1228792"/>
                <a:gd name="connsiteX121" fmla="*/ 3926341 w 8471790"/>
                <a:gd name="connsiteY121" fmla="*/ 341650 h 1228792"/>
                <a:gd name="connsiteX122" fmla="*/ 3959367 w 8471790"/>
                <a:gd name="connsiteY122" fmla="*/ 358325 h 1228792"/>
                <a:gd name="connsiteX123" fmla="*/ 4192629 w 8471790"/>
                <a:gd name="connsiteY123" fmla="*/ 658680 h 1228792"/>
                <a:gd name="connsiteX124" fmla="*/ 4183825 w 8471790"/>
                <a:gd name="connsiteY124" fmla="*/ 728871 h 1228792"/>
                <a:gd name="connsiteX125" fmla="*/ 4119296 w 8471790"/>
                <a:gd name="connsiteY125" fmla="*/ 725421 h 1228792"/>
                <a:gd name="connsiteX126" fmla="*/ 3954352 w 8471790"/>
                <a:gd name="connsiteY126" fmla="*/ 534932 h 1228792"/>
                <a:gd name="connsiteX127" fmla="*/ 4028651 w 8471790"/>
                <a:gd name="connsiteY127" fmla="*/ 855741 h 1228792"/>
                <a:gd name="connsiteX128" fmla="*/ 3925375 w 8471790"/>
                <a:gd name="connsiteY128" fmla="*/ 855741 h 1228792"/>
                <a:gd name="connsiteX129" fmla="*/ 3936074 w 8471790"/>
                <a:gd name="connsiteY129" fmla="*/ 1178439 h 1228792"/>
                <a:gd name="connsiteX130" fmla="*/ 3887297 w 8471790"/>
                <a:gd name="connsiteY130" fmla="*/ 1228792 h 1228792"/>
                <a:gd name="connsiteX131" fmla="*/ 3837851 w 8471790"/>
                <a:gd name="connsiteY131" fmla="*/ 1184394 h 1228792"/>
                <a:gd name="connsiteX132" fmla="*/ 3809840 w 8471790"/>
                <a:gd name="connsiteY132" fmla="*/ 888146 h 1228792"/>
                <a:gd name="connsiteX133" fmla="*/ 3782758 w 8471790"/>
                <a:gd name="connsiteY133" fmla="*/ 1184394 h 1228792"/>
                <a:gd name="connsiteX134" fmla="*/ 3733981 w 8471790"/>
                <a:gd name="connsiteY134" fmla="*/ 1228792 h 1228792"/>
                <a:gd name="connsiteX135" fmla="*/ 3684572 w 8471790"/>
                <a:gd name="connsiteY135" fmla="*/ 1178439 h 1228792"/>
                <a:gd name="connsiteX136" fmla="*/ 3693376 w 8471790"/>
                <a:gd name="connsiteY136" fmla="*/ 855741 h 1228792"/>
                <a:gd name="connsiteX137" fmla="*/ 3590435 w 8471790"/>
                <a:gd name="connsiteY137" fmla="*/ 855741 h 1228792"/>
                <a:gd name="connsiteX138" fmla="*/ 3661242 w 8471790"/>
                <a:gd name="connsiteY138" fmla="*/ 534932 h 1228792"/>
                <a:gd name="connsiteX139" fmla="*/ 3496929 w 8471790"/>
                <a:gd name="connsiteY139" fmla="*/ 726366 h 1228792"/>
                <a:gd name="connsiteX140" fmla="*/ 3432698 w 8471790"/>
                <a:gd name="connsiteY140" fmla="*/ 730432 h 1228792"/>
                <a:gd name="connsiteX141" fmla="*/ 3425156 w 8471790"/>
                <a:gd name="connsiteY141" fmla="*/ 661186 h 1228792"/>
                <a:gd name="connsiteX142" fmla="*/ 3656226 w 8471790"/>
                <a:gd name="connsiteY142" fmla="*/ 358325 h 1228792"/>
                <a:gd name="connsiteX143" fmla="*/ 3690218 w 8471790"/>
                <a:gd name="connsiteY143" fmla="*/ 341650 h 1228792"/>
                <a:gd name="connsiteX144" fmla="*/ 2836566 w 8471790"/>
                <a:gd name="connsiteY144" fmla="*/ 341650 h 1228792"/>
                <a:gd name="connsiteX145" fmla="*/ 3072689 w 8471790"/>
                <a:gd name="connsiteY145" fmla="*/ 341650 h 1228792"/>
                <a:gd name="connsiteX146" fmla="*/ 3105714 w 8471790"/>
                <a:gd name="connsiteY146" fmla="*/ 358325 h 1228792"/>
                <a:gd name="connsiteX147" fmla="*/ 3338975 w 8471790"/>
                <a:gd name="connsiteY147" fmla="*/ 658680 h 1228792"/>
                <a:gd name="connsiteX148" fmla="*/ 3330171 w 8471790"/>
                <a:gd name="connsiteY148" fmla="*/ 728871 h 1228792"/>
                <a:gd name="connsiteX149" fmla="*/ 3265644 w 8471790"/>
                <a:gd name="connsiteY149" fmla="*/ 725421 h 1228792"/>
                <a:gd name="connsiteX150" fmla="*/ 3100699 w 8471790"/>
                <a:gd name="connsiteY150" fmla="*/ 534932 h 1228792"/>
                <a:gd name="connsiteX151" fmla="*/ 3174998 w 8471790"/>
                <a:gd name="connsiteY151" fmla="*/ 855741 h 1228792"/>
                <a:gd name="connsiteX152" fmla="*/ 3071723 w 8471790"/>
                <a:gd name="connsiteY152" fmla="*/ 855741 h 1228792"/>
                <a:gd name="connsiteX153" fmla="*/ 3082422 w 8471790"/>
                <a:gd name="connsiteY153" fmla="*/ 1178439 h 1228792"/>
                <a:gd name="connsiteX154" fmla="*/ 3033644 w 8471790"/>
                <a:gd name="connsiteY154" fmla="*/ 1228792 h 1228792"/>
                <a:gd name="connsiteX155" fmla="*/ 2984199 w 8471790"/>
                <a:gd name="connsiteY155" fmla="*/ 1184394 h 1228792"/>
                <a:gd name="connsiteX156" fmla="*/ 2956187 w 8471790"/>
                <a:gd name="connsiteY156" fmla="*/ 888146 h 1228792"/>
                <a:gd name="connsiteX157" fmla="*/ 2929105 w 8471790"/>
                <a:gd name="connsiteY157" fmla="*/ 1184394 h 1228792"/>
                <a:gd name="connsiteX158" fmla="*/ 2880328 w 8471790"/>
                <a:gd name="connsiteY158" fmla="*/ 1228792 h 1228792"/>
                <a:gd name="connsiteX159" fmla="*/ 2830919 w 8471790"/>
                <a:gd name="connsiteY159" fmla="*/ 1178439 h 1228792"/>
                <a:gd name="connsiteX160" fmla="*/ 2839724 w 8471790"/>
                <a:gd name="connsiteY160" fmla="*/ 855741 h 1228792"/>
                <a:gd name="connsiteX161" fmla="*/ 2736782 w 8471790"/>
                <a:gd name="connsiteY161" fmla="*/ 855741 h 1228792"/>
                <a:gd name="connsiteX162" fmla="*/ 2807589 w 8471790"/>
                <a:gd name="connsiteY162" fmla="*/ 534932 h 1228792"/>
                <a:gd name="connsiteX163" fmla="*/ 2643277 w 8471790"/>
                <a:gd name="connsiteY163" fmla="*/ 726366 h 1228792"/>
                <a:gd name="connsiteX164" fmla="*/ 2579046 w 8471790"/>
                <a:gd name="connsiteY164" fmla="*/ 730432 h 1228792"/>
                <a:gd name="connsiteX165" fmla="*/ 2571504 w 8471790"/>
                <a:gd name="connsiteY165" fmla="*/ 661186 h 1228792"/>
                <a:gd name="connsiteX166" fmla="*/ 2802574 w 8471790"/>
                <a:gd name="connsiteY166" fmla="*/ 358325 h 1228792"/>
                <a:gd name="connsiteX167" fmla="*/ 2836566 w 8471790"/>
                <a:gd name="connsiteY167" fmla="*/ 341650 h 1228792"/>
                <a:gd name="connsiteX168" fmla="*/ 1982911 w 8471790"/>
                <a:gd name="connsiteY168" fmla="*/ 341650 h 1228792"/>
                <a:gd name="connsiteX169" fmla="*/ 2219034 w 8471790"/>
                <a:gd name="connsiteY169" fmla="*/ 341650 h 1228792"/>
                <a:gd name="connsiteX170" fmla="*/ 2252059 w 8471790"/>
                <a:gd name="connsiteY170" fmla="*/ 358325 h 1228792"/>
                <a:gd name="connsiteX171" fmla="*/ 2485322 w 8471790"/>
                <a:gd name="connsiteY171" fmla="*/ 658680 h 1228792"/>
                <a:gd name="connsiteX172" fmla="*/ 2476517 w 8471790"/>
                <a:gd name="connsiteY172" fmla="*/ 728871 h 1228792"/>
                <a:gd name="connsiteX173" fmla="*/ 2411989 w 8471790"/>
                <a:gd name="connsiteY173" fmla="*/ 725421 h 1228792"/>
                <a:gd name="connsiteX174" fmla="*/ 2247045 w 8471790"/>
                <a:gd name="connsiteY174" fmla="*/ 534932 h 1228792"/>
                <a:gd name="connsiteX175" fmla="*/ 2321344 w 8471790"/>
                <a:gd name="connsiteY175" fmla="*/ 855741 h 1228792"/>
                <a:gd name="connsiteX176" fmla="*/ 2218068 w 8471790"/>
                <a:gd name="connsiteY176" fmla="*/ 855741 h 1228792"/>
                <a:gd name="connsiteX177" fmla="*/ 2228766 w 8471790"/>
                <a:gd name="connsiteY177" fmla="*/ 1178439 h 1228792"/>
                <a:gd name="connsiteX178" fmla="*/ 2179990 w 8471790"/>
                <a:gd name="connsiteY178" fmla="*/ 1228792 h 1228792"/>
                <a:gd name="connsiteX179" fmla="*/ 2130543 w 8471790"/>
                <a:gd name="connsiteY179" fmla="*/ 1184394 h 1228792"/>
                <a:gd name="connsiteX180" fmla="*/ 2102533 w 8471790"/>
                <a:gd name="connsiteY180" fmla="*/ 888146 h 1228792"/>
                <a:gd name="connsiteX181" fmla="*/ 2075451 w 8471790"/>
                <a:gd name="connsiteY181" fmla="*/ 1184394 h 1228792"/>
                <a:gd name="connsiteX182" fmla="*/ 2026673 w 8471790"/>
                <a:gd name="connsiteY182" fmla="*/ 1228792 h 1228792"/>
                <a:gd name="connsiteX183" fmla="*/ 1977265 w 8471790"/>
                <a:gd name="connsiteY183" fmla="*/ 1178439 h 1228792"/>
                <a:gd name="connsiteX184" fmla="*/ 1986069 w 8471790"/>
                <a:gd name="connsiteY184" fmla="*/ 855741 h 1228792"/>
                <a:gd name="connsiteX185" fmla="*/ 1883127 w 8471790"/>
                <a:gd name="connsiteY185" fmla="*/ 855741 h 1228792"/>
                <a:gd name="connsiteX186" fmla="*/ 1953935 w 8471790"/>
                <a:gd name="connsiteY186" fmla="*/ 534932 h 1228792"/>
                <a:gd name="connsiteX187" fmla="*/ 1789622 w 8471790"/>
                <a:gd name="connsiteY187" fmla="*/ 726366 h 1228792"/>
                <a:gd name="connsiteX188" fmla="*/ 1725390 w 8471790"/>
                <a:gd name="connsiteY188" fmla="*/ 730432 h 1228792"/>
                <a:gd name="connsiteX189" fmla="*/ 1717849 w 8471790"/>
                <a:gd name="connsiteY189" fmla="*/ 661186 h 1228792"/>
                <a:gd name="connsiteX190" fmla="*/ 1948919 w 8471790"/>
                <a:gd name="connsiteY190" fmla="*/ 358325 h 1228792"/>
                <a:gd name="connsiteX191" fmla="*/ 1982911 w 8471790"/>
                <a:gd name="connsiteY191" fmla="*/ 341650 h 1228792"/>
                <a:gd name="connsiteX192" fmla="*/ 1129258 w 8471790"/>
                <a:gd name="connsiteY192" fmla="*/ 341650 h 1228792"/>
                <a:gd name="connsiteX193" fmla="*/ 1365381 w 8471790"/>
                <a:gd name="connsiteY193" fmla="*/ 341650 h 1228792"/>
                <a:gd name="connsiteX194" fmla="*/ 1398407 w 8471790"/>
                <a:gd name="connsiteY194" fmla="*/ 358325 h 1228792"/>
                <a:gd name="connsiteX195" fmla="*/ 1631669 w 8471790"/>
                <a:gd name="connsiteY195" fmla="*/ 658680 h 1228792"/>
                <a:gd name="connsiteX196" fmla="*/ 1622865 w 8471790"/>
                <a:gd name="connsiteY196" fmla="*/ 728871 h 1228792"/>
                <a:gd name="connsiteX197" fmla="*/ 1558336 w 8471790"/>
                <a:gd name="connsiteY197" fmla="*/ 725421 h 1228792"/>
                <a:gd name="connsiteX198" fmla="*/ 1393392 w 8471790"/>
                <a:gd name="connsiteY198" fmla="*/ 534932 h 1228792"/>
                <a:gd name="connsiteX199" fmla="*/ 1467691 w 8471790"/>
                <a:gd name="connsiteY199" fmla="*/ 855741 h 1228792"/>
                <a:gd name="connsiteX200" fmla="*/ 1364415 w 8471790"/>
                <a:gd name="connsiteY200" fmla="*/ 855741 h 1228792"/>
                <a:gd name="connsiteX201" fmla="*/ 1375114 w 8471790"/>
                <a:gd name="connsiteY201" fmla="*/ 1178439 h 1228792"/>
                <a:gd name="connsiteX202" fmla="*/ 1326337 w 8471790"/>
                <a:gd name="connsiteY202" fmla="*/ 1228792 h 1228792"/>
                <a:gd name="connsiteX203" fmla="*/ 1276891 w 8471790"/>
                <a:gd name="connsiteY203" fmla="*/ 1184394 h 1228792"/>
                <a:gd name="connsiteX204" fmla="*/ 1248880 w 8471790"/>
                <a:gd name="connsiteY204" fmla="*/ 888146 h 1228792"/>
                <a:gd name="connsiteX205" fmla="*/ 1221798 w 8471790"/>
                <a:gd name="connsiteY205" fmla="*/ 1184394 h 1228792"/>
                <a:gd name="connsiteX206" fmla="*/ 1173021 w 8471790"/>
                <a:gd name="connsiteY206" fmla="*/ 1228792 h 1228792"/>
                <a:gd name="connsiteX207" fmla="*/ 1123612 w 8471790"/>
                <a:gd name="connsiteY207" fmla="*/ 1178439 h 1228792"/>
                <a:gd name="connsiteX208" fmla="*/ 1132416 w 8471790"/>
                <a:gd name="connsiteY208" fmla="*/ 855741 h 1228792"/>
                <a:gd name="connsiteX209" fmla="*/ 1029475 w 8471790"/>
                <a:gd name="connsiteY209" fmla="*/ 855741 h 1228792"/>
                <a:gd name="connsiteX210" fmla="*/ 1100282 w 8471790"/>
                <a:gd name="connsiteY210" fmla="*/ 534932 h 1228792"/>
                <a:gd name="connsiteX211" fmla="*/ 935969 w 8471790"/>
                <a:gd name="connsiteY211" fmla="*/ 726366 h 1228792"/>
                <a:gd name="connsiteX212" fmla="*/ 871738 w 8471790"/>
                <a:gd name="connsiteY212" fmla="*/ 730432 h 1228792"/>
                <a:gd name="connsiteX213" fmla="*/ 864196 w 8471790"/>
                <a:gd name="connsiteY213" fmla="*/ 661186 h 1228792"/>
                <a:gd name="connsiteX214" fmla="*/ 1095267 w 8471790"/>
                <a:gd name="connsiteY214" fmla="*/ 358325 h 1228792"/>
                <a:gd name="connsiteX215" fmla="*/ 1129258 w 8471790"/>
                <a:gd name="connsiteY215" fmla="*/ 341650 h 1228792"/>
                <a:gd name="connsiteX216" fmla="*/ 275604 w 8471790"/>
                <a:gd name="connsiteY216" fmla="*/ 341650 h 1228792"/>
                <a:gd name="connsiteX217" fmla="*/ 511726 w 8471790"/>
                <a:gd name="connsiteY217" fmla="*/ 341650 h 1228792"/>
                <a:gd name="connsiteX218" fmla="*/ 544752 w 8471790"/>
                <a:gd name="connsiteY218" fmla="*/ 358325 h 1228792"/>
                <a:gd name="connsiteX219" fmla="*/ 778015 w 8471790"/>
                <a:gd name="connsiteY219" fmla="*/ 658680 h 1228792"/>
                <a:gd name="connsiteX220" fmla="*/ 769210 w 8471790"/>
                <a:gd name="connsiteY220" fmla="*/ 728871 h 1228792"/>
                <a:gd name="connsiteX221" fmla="*/ 704681 w 8471790"/>
                <a:gd name="connsiteY221" fmla="*/ 725421 h 1228792"/>
                <a:gd name="connsiteX222" fmla="*/ 539737 w 8471790"/>
                <a:gd name="connsiteY222" fmla="*/ 534932 h 1228792"/>
                <a:gd name="connsiteX223" fmla="*/ 614036 w 8471790"/>
                <a:gd name="connsiteY223" fmla="*/ 855741 h 1228792"/>
                <a:gd name="connsiteX224" fmla="*/ 510760 w 8471790"/>
                <a:gd name="connsiteY224" fmla="*/ 855741 h 1228792"/>
                <a:gd name="connsiteX225" fmla="*/ 521460 w 8471790"/>
                <a:gd name="connsiteY225" fmla="*/ 1178439 h 1228792"/>
                <a:gd name="connsiteX226" fmla="*/ 472682 w 8471790"/>
                <a:gd name="connsiteY226" fmla="*/ 1228792 h 1228792"/>
                <a:gd name="connsiteX227" fmla="*/ 423236 w 8471790"/>
                <a:gd name="connsiteY227" fmla="*/ 1184394 h 1228792"/>
                <a:gd name="connsiteX228" fmla="*/ 395225 w 8471790"/>
                <a:gd name="connsiteY228" fmla="*/ 888146 h 1228792"/>
                <a:gd name="connsiteX229" fmla="*/ 368143 w 8471790"/>
                <a:gd name="connsiteY229" fmla="*/ 1184394 h 1228792"/>
                <a:gd name="connsiteX230" fmla="*/ 319366 w 8471790"/>
                <a:gd name="connsiteY230" fmla="*/ 1228792 h 1228792"/>
                <a:gd name="connsiteX231" fmla="*/ 269957 w 8471790"/>
                <a:gd name="connsiteY231" fmla="*/ 1178439 h 1228792"/>
                <a:gd name="connsiteX232" fmla="*/ 278761 w 8471790"/>
                <a:gd name="connsiteY232" fmla="*/ 855741 h 1228792"/>
                <a:gd name="connsiteX233" fmla="*/ 175820 w 8471790"/>
                <a:gd name="connsiteY233" fmla="*/ 855741 h 1228792"/>
                <a:gd name="connsiteX234" fmla="*/ 246627 w 8471790"/>
                <a:gd name="connsiteY234" fmla="*/ 534932 h 1228792"/>
                <a:gd name="connsiteX235" fmla="*/ 82314 w 8471790"/>
                <a:gd name="connsiteY235" fmla="*/ 726366 h 1228792"/>
                <a:gd name="connsiteX236" fmla="*/ 18083 w 8471790"/>
                <a:gd name="connsiteY236" fmla="*/ 730432 h 1228792"/>
                <a:gd name="connsiteX237" fmla="*/ 10542 w 8471790"/>
                <a:gd name="connsiteY237" fmla="*/ 661186 h 1228792"/>
                <a:gd name="connsiteX238" fmla="*/ 241612 w 8471790"/>
                <a:gd name="connsiteY238" fmla="*/ 358325 h 1228792"/>
                <a:gd name="connsiteX239" fmla="*/ 275604 w 8471790"/>
                <a:gd name="connsiteY239" fmla="*/ 341650 h 1228792"/>
                <a:gd name="connsiteX240" fmla="*/ 8077392 w 8471790"/>
                <a:gd name="connsiteY240" fmla="*/ 0 h 1228792"/>
                <a:gd name="connsiteX241" fmla="*/ 8222997 w 8471790"/>
                <a:gd name="connsiteY241" fmla="*/ 144666 h 1228792"/>
                <a:gd name="connsiteX242" fmla="*/ 8078331 w 8471790"/>
                <a:gd name="connsiteY242" fmla="*/ 289949 h 1228792"/>
                <a:gd name="connsiteX243" fmla="*/ 7933048 w 8471790"/>
                <a:gd name="connsiteY243" fmla="*/ 145283 h 1228792"/>
                <a:gd name="connsiteX244" fmla="*/ 8077392 w 8471790"/>
                <a:gd name="connsiteY244" fmla="*/ 0 h 1228792"/>
                <a:gd name="connsiteX245" fmla="*/ 7223733 w 8471790"/>
                <a:gd name="connsiteY245" fmla="*/ 0 h 1228792"/>
                <a:gd name="connsiteX246" fmla="*/ 7369339 w 8471790"/>
                <a:gd name="connsiteY246" fmla="*/ 144666 h 1228792"/>
                <a:gd name="connsiteX247" fmla="*/ 7224673 w 8471790"/>
                <a:gd name="connsiteY247" fmla="*/ 289949 h 1228792"/>
                <a:gd name="connsiteX248" fmla="*/ 7079390 w 8471790"/>
                <a:gd name="connsiteY248" fmla="*/ 145283 h 1228792"/>
                <a:gd name="connsiteX249" fmla="*/ 7223733 w 8471790"/>
                <a:gd name="connsiteY249" fmla="*/ 0 h 1228792"/>
                <a:gd name="connsiteX250" fmla="*/ 6370079 w 8471790"/>
                <a:gd name="connsiteY250" fmla="*/ 0 h 1228792"/>
                <a:gd name="connsiteX251" fmla="*/ 6515685 w 8471790"/>
                <a:gd name="connsiteY251" fmla="*/ 144666 h 1228792"/>
                <a:gd name="connsiteX252" fmla="*/ 6371019 w 8471790"/>
                <a:gd name="connsiteY252" fmla="*/ 289949 h 1228792"/>
                <a:gd name="connsiteX253" fmla="*/ 6225736 w 8471790"/>
                <a:gd name="connsiteY253" fmla="*/ 145283 h 1228792"/>
                <a:gd name="connsiteX254" fmla="*/ 6370079 w 8471790"/>
                <a:gd name="connsiteY254" fmla="*/ 0 h 1228792"/>
                <a:gd name="connsiteX255" fmla="*/ 5516424 w 8471790"/>
                <a:gd name="connsiteY255" fmla="*/ 0 h 1228792"/>
                <a:gd name="connsiteX256" fmla="*/ 5662030 w 8471790"/>
                <a:gd name="connsiteY256" fmla="*/ 144666 h 1228792"/>
                <a:gd name="connsiteX257" fmla="*/ 5517364 w 8471790"/>
                <a:gd name="connsiteY257" fmla="*/ 289949 h 1228792"/>
                <a:gd name="connsiteX258" fmla="*/ 5372081 w 8471790"/>
                <a:gd name="connsiteY258" fmla="*/ 145283 h 1228792"/>
                <a:gd name="connsiteX259" fmla="*/ 5516424 w 8471790"/>
                <a:gd name="connsiteY259" fmla="*/ 0 h 1228792"/>
                <a:gd name="connsiteX260" fmla="*/ 4662771 w 8471790"/>
                <a:gd name="connsiteY260" fmla="*/ 0 h 1228792"/>
                <a:gd name="connsiteX261" fmla="*/ 4808377 w 8471790"/>
                <a:gd name="connsiteY261" fmla="*/ 144666 h 1228792"/>
                <a:gd name="connsiteX262" fmla="*/ 4663711 w 8471790"/>
                <a:gd name="connsiteY262" fmla="*/ 289949 h 1228792"/>
                <a:gd name="connsiteX263" fmla="*/ 4518428 w 8471790"/>
                <a:gd name="connsiteY263" fmla="*/ 145283 h 1228792"/>
                <a:gd name="connsiteX264" fmla="*/ 4662771 w 8471790"/>
                <a:gd name="connsiteY264" fmla="*/ 0 h 1228792"/>
                <a:gd name="connsiteX265" fmla="*/ 3809116 w 8471790"/>
                <a:gd name="connsiteY265" fmla="*/ 0 h 1228792"/>
                <a:gd name="connsiteX266" fmla="*/ 3954722 w 8471790"/>
                <a:gd name="connsiteY266" fmla="*/ 144666 h 1228792"/>
                <a:gd name="connsiteX267" fmla="*/ 3810056 w 8471790"/>
                <a:gd name="connsiteY267" fmla="*/ 289949 h 1228792"/>
                <a:gd name="connsiteX268" fmla="*/ 3664773 w 8471790"/>
                <a:gd name="connsiteY268" fmla="*/ 145283 h 1228792"/>
                <a:gd name="connsiteX269" fmla="*/ 3809116 w 8471790"/>
                <a:gd name="connsiteY269" fmla="*/ 0 h 1228792"/>
                <a:gd name="connsiteX270" fmla="*/ 2955464 w 8471790"/>
                <a:gd name="connsiteY270" fmla="*/ 0 h 1228792"/>
                <a:gd name="connsiteX271" fmla="*/ 3101070 w 8471790"/>
                <a:gd name="connsiteY271" fmla="*/ 144666 h 1228792"/>
                <a:gd name="connsiteX272" fmla="*/ 2956404 w 8471790"/>
                <a:gd name="connsiteY272" fmla="*/ 289949 h 1228792"/>
                <a:gd name="connsiteX273" fmla="*/ 2811121 w 8471790"/>
                <a:gd name="connsiteY273" fmla="*/ 145283 h 1228792"/>
                <a:gd name="connsiteX274" fmla="*/ 2955464 w 8471790"/>
                <a:gd name="connsiteY274" fmla="*/ 0 h 1228792"/>
                <a:gd name="connsiteX275" fmla="*/ 2101809 w 8471790"/>
                <a:gd name="connsiteY275" fmla="*/ 0 h 1228792"/>
                <a:gd name="connsiteX276" fmla="*/ 2247415 w 8471790"/>
                <a:gd name="connsiteY276" fmla="*/ 144666 h 1228792"/>
                <a:gd name="connsiteX277" fmla="*/ 2102749 w 8471790"/>
                <a:gd name="connsiteY277" fmla="*/ 289949 h 1228792"/>
                <a:gd name="connsiteX278" fmla="*/ 1957466 w 8471790"/>
                <a:gd name="connsiteY278" fmla="*/ 145283 h 1228792"/>
                <a:gd name="connsiteX279" fmla="*/ 2101809 w 8471790"/>
                <a:gd name="connsiteY279" fmla="*/ 0 h 1228792"/>
                <a:gd name="connsiteX280" fmla="*/ 1248157 w 8471790"/>
                <a:gd name="connsiteY280" fmla="*/ 0 h 1228792"/>
                <a:gd name="connsiteX281" fmla="*/ 1393762 w 8471790"/>
                <a:gd name="connsiteY281" fmla="*/ 144666 h 1228792"/>
                <a:gd name="connsiteX282" fmla="*/ 1249096 w 8471790"/>
                <a:gd name="connsiteY282" fmla="*/ 289949 h 1228792"/>
                <a:gd name="connsiteX283" fmla="*/ 1103813 w 8471790"/>
                <a:gd name="connsiteY283" fmla="*/ 145283 h 1228792"/>
                <a:gd name="connsiteX284" fmla="*/ 1248157 w 8471790"/>
                <a:gd name="connsiteY284" fmla="*/ 0 h 1228792"/>
                <a:gd name="connsiteX285" fmla="*/ 394502 w 8471790"/>
                <a:gd name="connsiteY285" fmla="*/ 0 h 1228792"/>
                <a:gd name="connsiteX286" fmla="*/ 540107 w 8471790"/>
                <a:gd name="connsiteY286" fmla="*/ 144666 h 1228792"/>
                <a:gd name="connsiteX287" fmla="*/ 395442 w 8471790"/>
                <a:gd name="connsiteY287" fmla="*/ 289949 h 1228792"/>
                <a:gd name="connsiteX288" fmla="*/ 250158 w 8471790"/>
                <a:gd name="connsiteY288" fmla="*/ 145283 h 1228792"/>
                <a:gd name="connsiteX289" fmla="*/ 394502 w 8471790"/>
                <a:gd name="connsiteY289" fmla="*/ 0 h 122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471790" h="1228792">
                  <a:moveTo>
                    <a:pt x="7958494" y="341650"/>
                  </a:moveTo>
                  <a:lnTo>
                    <a:pt x="8194616" y="341650"/>
                  </a:lnTo>
                  <a:cubicBezTo>
                    <a:pt x="8207804" y="341650"/>
                    <a:pt x="8220101" y="347647"/>
                    <a:pt x="8227642" y="358325"/>
                  </a:cubicBezTo>
                  <a:lnTo>
                    <a:pt x="8460904" y="658680"/>
                  </a:lnTo>
                  <a:cubicBezTo>
                    <a:pt x="8478550" y="680078"/>
                    <a:pt x="8474129" y="711539"/>
                    <a:pt x="8452100" y="728871"/>
                  </a:cubicBezTo>
                  <a:cubicBezTo>
                    <a:pt x="8432893" y="743657"/>
                    <a:pt x="8405849" y="742096"/>
                    <a:pt x="8387571" y="725421"/>
                  </a:cubicBezTo>
                  <a:lnTo>
                    <a:pt x="8222627" y="534932"/>
                  </a:lnTo>
                  <a:lnTo>
                    <a:pt x="8296926" y="855741"/>
                  </a:lnTo>
                  <a:lnTo>
                    <a:pt x="8193650" y="855741"/>
                  </a:lnTo>
                  <a:lnTo>
                    <a:pt x="8204349" y="1178439"/>
                  </a:lnTo>
                  <a:cubicBezTo>
                    <a:pt x="8205315" y="1205792"/>
                    <a:pt x="8182951" y="1228792"/>
                    <a:pt x="8155572" y="1228792"/>
                  </a:cubicBezTo>
                  <a:cubicBezTo>
                    <a:pt x="8130050" y="1228792"/>
                    <a:pt x="8108652" y="1209899"/>
                    <a:pt x="8106126" y="1184394"/>
                  </a:cubicBezTo>
                  <a:lnTo>
                    <a:pt x="8078115" y="888146"/>
                  </a:lnTo>
                  <a:lnTo>
                    <a:pt x="8051033" y="1184394"/>
                  </a:lnTo>
                  <a:cubicBezTo>
                    <a:pt x="8048544" y="1208955"/>
                    <a:pt x="8027740" y="1228792"/>
                    <a:pt x="8002256" y="1228792"/>
                  </a:cubicBezTo>
                  <a:cubicBezTo>
                    <a:pt x="7974245" y="1228792"/>
                    <a:pt x="7951881" y="1205792"/>
                    <a:pt x="7952847" y="1178439"/>
                  </a:cubicBezTo>
                  <a:lnTo>
                    <a:pt x="7961651" y="855741"/>
                  </a:lnTo>
                  <a:lnTo>
                    <a:pt x="7858710" y="855741"/>
                  </a:lnTo>
                  <a:lnTo>
                    <a:pt x="7929517" y="534932"/>
                  </a:lnTo>
                  <a:lnTo>
                    <a:pt x="7765204" y="726366"/>
                  </a:lnTo>
                  <a:cubicBezTo>
                    <a:pt x="7747893" y="742712"/>
                    <a:pt x="7720811" y="744602"/>
                    <a:pt x="7700973" y="730432"/>
                  </a:cubicBezTo>
                  <a:cubicBezTo>
                    <a:pt x="7681172" y="714702"/>
                    <a:pt x="7676120" y="683528"/>
                    <a:pt x="7693431" y="661186"/>
                  </a:cubicBezTo>
                  <a:lnTo>
                    <a:pt x="7924502" y="358325"/>
                  </a:lnTo>
                  <a:cubicBezTo>
                    <a:pt x="7933009" y="347647"/>
                    <a:pt x="7945268" y="341650"/>
                    <a:pt x="7958494" y="341650"/>
                  </a:cubicBezTo>
                  <a:close/>
                  <a:moveTo>
                    <a:pt x="7104835" y="341650"/>
                  </a:moveTo>
                  <a:lnTo>
                    <a:pt x="7340958" y="341650"/>
                  </a:lnTo>
                  <a:cubicBezTo>
                    <a:pt x="7354146" y="341650"/>
                    <a:pt x="7366443" y="347647"/>
                    <a:pt x="7373984" y="358325"/>
                  </a:cubicBezTo>
                  <a:lnTo>
                    <a:pt x="7607246" y="658680"/>
                  </a:lnTo>
                  <a:cubicBezTo>
                    <a:pt x="7624892" y="680078"/>
                    <a:pt x="7620471" y="711539"/>
                    <a:pt x="7598442" y="728871"/>
                  </a:cubicBezTo>
                  <a:cubicBezTo>
                    <a:pt x="7579235" y="743657"/>
                    <a:pt x="7552191" y="742096"/>
                    <a:pt x="7533913" y="725421"/>
                  </a:cubicBezTo>
                  <a:lnTo>
                    <a:pt x="7368969" y="534932"/>
                  </a:lnTo>
                  <a:lnTo>
                    <a:pt x="7443268" y="855741"/>
                  </a:lnTo>
                  <a:lnTo>
                    <a:pt x="7339992" y="855741"/>
                  </a:lnTo>
                  <a:lnTo>
                    <a:pt x="7350691" y="1178439"/>
                  </a:lnTo>
                  <a:cubicBezTo>
                    <a:pt x="7351657" y="1205792"/>
                    <a:pt x="7329293" y="1228792"/>
                    <a:pt x="7301914" y="1228792"/>
                  </a:cubicBezTo>
                  <a:cubicBezTo>
                    <a:pt x="7276392" y="1228792"/>
                    <a:pt x="7254994" y="1209899"/>
                    <a:pt x="7252468" y="1184394"/>
                  </a:cubicBezTo>
                  <a:lnTo>
                    <a:pt x="7224457" y="888146"/>
                  </a:lnTo>
                  <a:lnTo>
                    <a:pt x="7197375" y="1184394"/>
                  </a:lnTo>
                  <a:cubicBezTo>
                    <a:pt x="7194886" y="1208955"/>
                    <a:pt x="7174082" y="1228792"/>
                    <a:pt x="7148598" y="1228792"/>
                  </a:cubicBezTo>
                  <a:cubicBezTo>
                    <a:pt x="7120587" y="1228792"/>
                    <a:pt x="7098223" y="1205792"/>
                    <a:pt x="7099189" y="1178439"/>
                  </a:cubicBezTo>
                  <a:lnTo>
                    <a:pt x="7107993" y="855741"/>
                  </a:lnTo>
                  <a:lnTo>
                    <a:pt x="7005052" y="855741"/>
                  </a:lnTo>
                  <a:lnTo>
                    <a:pt x="7075859" y="534932"/>
                  </a:lnTo>
                  <a:lnTo>
                    <a:pt x="6911546" y="726366"/>
                  </a:lnTo>
                  <a:cubicBezTo>
                    <a:pt x="6894234" y="742712"/>
                    <a:pt x="6867152" y="744602"/>
                    <a:pt x="6847315" y="730432"/>
                  </a:cubicBezTo>
                  <a:cubicBezTo>
                    <a:pt x="6827514" y="714702"/>
                    <a:pt x="6822462" y="683528"/>
                    <a:pt x="6839773" y="661186"/>
                  </a:cubicBezTo>
                  <a:lnTo>
                    <a:pt x="7070843" y="358325"/>
                  </a:lnTo>
                  <a:cubicBezTo>
                    <a:pt x="7079351" y="347647"/>
                    <a:pt x="7091610" y="341650"/>
                    <a:pt x="7104835" y="341650"/>
                  </a:cubicBezTo>
                  <a:close/>
                  <a:moveTo>
                    <a:pt x="6251181" y="341650"/>
                  </a:moveTo>
                  <a:lnTo>
                    <a:pt x="6487304" y="341650"/>
                  </a:lnTo>
                  <a:cubicBezTo>
                    <a:pt x="6500492" y="341650"/>
                    <a:pt x="6512789" y="347647"/>
                    <a:pt x="6520330" y="358325"/>
                  </a:cubicBezTo>
                  <a:lnTo>
                    <a:pt x="6753592" y="658680"/>
                  </a:lnTo>
                  <a:cubicBezTo>
                    <a:pt x="6771238" y="680078"/>
                    <a:pt x="6766817" y="711539"/>
                    <a:pt x="6744788" y="728871"/>
                  </a:cubicBezTo>
                  <a:cubicBezTo>
                    <a:pt x="6725581" y="743657"/>
                    <a:pt x="6698536" y="742096"/>
                    <a:pt x="6680259" y="725421"/>
                  </a:cubicBezTo>
                  <a:lnTo>
                    <a:pt x="6515315" y="534932"/>
                  </a:lnTo>
                  <a:lnTo>
                    <a:pt x="6589614" y="855741"/>
                  </a:lnTo>
                  <a:lnTo>
                    <a:pt x="6486338" y="855741"/>
                  </a:lnTo>
                  <a:lnTo>
                    <a:pt x="6497037" y="1178439"/>
                  </a:lnTo>
                  <a:cubicBezTo>
                    <a:pt x="6498003" y="1205792"/>
                    <a:pt x="6475639" y="1228792"/>
                    <a:pt x="6448260" y="1228792"/>
                  </a:cubicBezTo>
                  <a:cubicBezTo>
                    <a:pt x="6422738" y="1228792"/>
                    <a:pt x="6401340" y="1209899"/>
                    <a:pt x="6398814" y="1184394"/>
                  </a:cubicBezTo>
                  <a:lnTo>
                    <a:pt x="6370803" y="888146"/>
                  </a:lnTo>
                  <a:lnTo>
                    <a:pt x="6343721" y="1184394"/>
                  </a:lnTo>
                  <a:cubicBezTo>
                    <a:pt x="6341232" y="1208955"/>
                    <a:pt x="6320428" y="1228792"/>
                    <a:pt x="6294944" y="1228792"/>
                  </a:cubicBezTo>
                  <a:cubicBezTo>
                    <a:pt x="6266933" y="1228792"/>
                    <a:pt x="6244569" y="1205792"/>
                    <a:pt x="6245535" y="1178439"/>
                  </a:cubicBezTo>
                  <a:lnTo>
                    <a:pt x="6254339" y="855741"/>
                  </a:lnTo>
                  <a:lnTo>
                    <a:pt x="6151398" y="855741"/>
                  </a:lnTo>
                  <a:lnTo>
                    <a:pt x="6222205" y="534932"/>
                  </a:lnTo>
                  <a:lnTo>
                    <a:pt x="6057892" y="726366"/>
                  </a:lnTo>
                  <a:cubicBezTo>
                    <a:pt x="6040580" y="742712"/>
                    <a:pt x="6013498" y="744602"/>
                    <a:pt x="5993661" y="730432"/>
                  </a:cubicBezTo>
                  <a:cubicBezTo>
                    <a:pt x="5973860" y="714702"/>
                    <a:pt x="5968808" y="683528"/>
                    <a:pt x="5986119" y="661186"/>
                  </a:cubicBezTo>
                  <a:lnTo>
                    <a:pt x="6217189" y="358325"/>
                  </a:lnTo>
                  <a:cubicBezTo>
                    <a:pt x="6225697" y="347647"/>
                    <a:pt x="6237956" y="341650"/>
                    <a:pt x="6251181" y="341650"/>
                  </a:cubicBezTo>
                  <a:close/>
                  <a:moveTo>
                    <a:pt x="5397526" y="341650"/>
                  </a:moveTo>
                  <a:lnTo>
                    <a:pt x="5633649" y="341650"/>
                  </a:lnTo>
                  <a:cubicBezTo>
                    <a:pt x="5646837" y="341650"/>
                    <a:pt x="5659134" y="347647"/>
                    <a:pt x="5666675" y="358325"/>
                  </a:cubicBezTo>
                  <a:lnTo>
                    <a:pt x="5899937" y="658680"/>
                  </a:lnTo>
                  <a:cubicBezTo>
                    <a:pt x="5917583" y="680078"/>
                    <a:pt x="5913162" y="711539"/>
                    <a:pt x="5891133" y="728871"/>
                  </a:cubicBezTo>
                  <a:cubicBezTo>
                    <a:pt x="5871926" y="743657"/>
                    <a:pt x="5844881" y="742096"/>
                    <a:pt x="5826604" y="725421"/>
                  </a:cubicBezTo>
                  <a:lnTo>
                    <a:pt x="5661660" y="534932"/>
                  </a:lnTo>
                  <a:lnTo>
                    <a:pt x="5735959" y="855741"/>
                  </a:lnTo>
                  <a:lnTo>
                    <a:pt x="5632683" y="855741"/>
                  </a:lnTo>
                  <a:lnTo>
                    <a:pt x="5643382" y="1178439"/>
                  </a:lnTo>
                  <a:cubicBezTo>
                    <a:pt x="5644348" y="1205792"/>
                    <a:pt x="5621984" y="1228792"/>
                    <a:pt x="5594605" y="1228792"/>
                  </a:cubicBezTo>
                  <a:cubicBezTo>
                    <a:pt x="5569083" y="1228792"/>
                    <a:pt x="5547685" y="1209899"/>
                    <a:pt x="5545159" y="1184394"/>
                  </a:cubicBezTo>
                  <a:lnTo>
                    <a:pt x="5517148" y="888146"/>
                  </a:lnTo>
                  <a:lnTo>
                    <a:pt x="5490066" y="1184394"/>
                  </a:lnTo>
                  <a:cubicBezTo>
                    <a:pt x="5487577" y="1208955"/>
                    <a:pt x="5466773" y="1228792"/>
                    <a:pt x="5441289" y="1228792"/>
                  </a:cubicBezTo>
                  <a:cubicBezTo>
                    <a:pt x="5413278" y="1228792"/>
                    <a:pt x="5390914" y="1205792"/>
                    <a:pt x="5391880" y="1178439"/>
                  </a:cubicBezTo>
                  <a:lnTo>
                    <a:pt x="5400684" y="855741"/>
                  </a:lnTo>
                  <a:lnTo>
                    <a:pt x="5297743" y="855741"/>
                  </a:lnTo>
                  <a:lnTo>
                    <a:pt x="5368550" y="534932"/>
                  </a:lnTo>
                  <a:lnTo>
                    <a:pt x="5204237" y="726366"/>
                  </a:lnTo>
                  <a:cubicBezTo>
                    <a:pt x="5186925" y="742712"/>
                    <a:pt x="5159843" y="744602"/>
                    <a:pt x="5140006" y="730432"/>
                  </a:cubicBezTo>
                  <a:cubicBezTo>
                    <a:pt x="5120205" y="714702"/>
                    <a:pt x="5115153" y="683528"/>
                    <a:pt x="5132464" y="661186"/>
                  </a:cubicBezTo>
                  <a:lnTo>
                    <a:pt x="5363534" y="358325"/>
                  </a:lnTo>
                  <a:cubicBezTo>
                    <a:pt x="5372042" y="347647"/>
                    <a:pt x="5384301" y="341650"/>
                    <a:pt x="5397526" y="341650"/>
                  </a:cubicBezTo>
                  <a:close/>
                  <a:moveTo>
                    <a:pt x="4543873" y="341650"/>
                  </a:moveTo>
                  <a:lnTo>
                    <a:pt x="4779996" y="341650"/>
                  </a:lnTo>
                  <a:cubicBezTo>
                    <a:pt x="4793184" y="341650"/>
                    <a:pt x="4805481" y="347647"/>
                    <a:pt x="4813022" y="358325"/>
                  </a:cubicBezTo>
                  <a:lnTo>
                    <a:pt x="5046284" y="658680"/>
                  </a:lnTo>
                  <a:cubicBezTo>
                    <a:pt x="5063930" y="680078"/>
                    <a:pt x="5059509" y="711539"/>
                    <a:pt x="5037480" y="728871"/>
                  </a:cubicBezTo>
                  <a:cubicBezTo>
                    <a:pt x="5018273" y="743657"/>
                    <a:pt x="4991228" y="742096"/>
                    <a:pt x="4972951" y="725421"/>
                  </a:cubicBezTo>
                  <a:lnTo>
                    <a:pt x="4808007" y="534932"/>
                  </a:lnTo>
                  <a:lnTo>
                    <a:pt x="4882306" y="855741"/>
                  </a:lnTo>
                  <a:lnTo>
                    <a:pt x="4779030" y="855741"/>
                  </a:lnTo>
                  <a:lnTo>
                    <a:pt x="4789729" y="1178439"/>
                  </a:lnTo>
                  <a:cubicBezTo>
                    <a:pt x="4790695" y="1205792"/>
                    <a:pt x="4768331" y="1228792"/>
                    <a:pt x="4740952" y="1228792"/>
                  </a:cubicBezTo>
                  <a:cubicBezTo>
                    <a:pt x="4715430" y="1228792"/>
                    <a:pt x="4694032" y="1209899"/>
                    <a:pt x="4691506" y="1184394"/>
                  </a:cubicBezTo>
                  <a:lnTo>
                    <a:pt x="4663495" y="888146"/>
                  </a:lnTo>
                  <a:lnTo>
                    <a:pt x="4636413" y="1184394"/>
                  </a:lnTo>
                  <a:cubicBezTo>
                    <a:pt x="4633924" y="1208955"/>
                    <a:pt x="4613120" y="1228792"/>
                    <a:pt x="4587636" y="1228792"/>
                  </a:cubicBezTo>
                  <a:cubicBezTo>
                    <a:pt x="4559625" y="1228792"/>
                    <a:pt x="4537261" y="1205792"/>
                    <a:pt x="4538227" y="1178439"/>
                  </a:cubicBezTo>
                  <a:lnTo>
                    <a:pt x="4547031" y="855741"/>
                  </a:lnTo>
                  <a:lnTo>
                    <a:pt x="4444090" y="855741"/>
                  </a:lnTo>
                  <a:lnTo>
                    <a:pt x="4514897" y="534932"/>
                  </a:lnTo>
                  <a:lnTo>
                    <a:pt x="4350584" y="726366"/>
                  </a:lnTo>
                  <a:cubicBezTo>
                    <a:pt x="4333272" y="742712"/>
                    <a:pt x="4306190" y="744602"/>
                    <a:pt x="4286353" y="730432"/>
                  </a:cubicBezTo>
                  <a:cubicBezTo>
                    <a:pt x="4266552" y="714702"/>
                    <a:pt x="4261500" y="683528"/>
                    <a:pt x="4278811" y="661186"/>
                  </a:cubicBezTo>
                  <a:lnTo>
                    <a:pt x="4509881" y="358325"/>
                  </a:lnTo>
                  <a:cubicBezTo>
                    <a:pt x="4518389" y="347647"/>
                    <a:pt x="4530648" y="341650"/>
                    <a:pt x="4543873" y="341650"/>
                  </a:cubicBezTo>
                  <a:close/>
                  <a:moveTo>
                    <a:pt x="3690218" y="341650"/>
                  </a:moveTo>
                  <a:lnTo>
                    <a:pt x="3926341" y="341650"/>
                  </a:lnTo>
                  <a:cubicBezTo>
                    <a:pt x="3939529" y="341650"/>
                    <a:pt x="3951826" y="347647"/>
                    <a:pt x="3959367" y="358325"/>
                  </a:cubicBezTo>
                  <a:lnTo>
                    <a:pt x="4192629" y="658680"/>
                  </a:lnTo>
                  <a:cubicBezTo>
                    <a:pt x="4210275" y="680078"/>
                    <a:pt x="4205854" y="711539"/>
                    <a:pt x="4183825" y="728871"/>
                  </a:cubicBezTo>
                  <a:cubicBezTo>
                    <a:pt x="4164618" y="743657"/>
                    <a:pt x="4137573" y="742096"/>
                    <a:pt x="4119296" y="725421"/>
                  </a:cubicBezTo>
                  <a:lnTo>
                    <a:pt x="3954352" y="534932"/>
                  </a:lnTo>
                  <a:lnTo>
                    <a:pt x="4028651" y="855741"/>
                  </a:lnTo>
                  <a:lnTo>
                    <a:pt x="3925375" y="855741"/>
                  </a:lnTo>
                  <a:lnTo>
                    <a:pt x="3936074" y="1178439"/>
                  </a:lnTo>
                  <a:cubicBezTo>
                    <a:pt x="3937040" y="1205792"/>
                    <a:pt x="3914676" y="1228792"/>
                    <a:pt x="3887297" y="1228792"/>
                  </a:cubicBezTo>
                  <a:cubicBezTo>
                    <a:pt x="3861775" y="1228792"/>
                    <a:pt x="3840377" y="1209899"/>
                    <a:pt x="3837851" y="1184394"/>
                  </a:cubicBezTo>
                  <a:lnTo>
                    <a:pt x="3809840" y="888146"/>
                  </a:lnTo>
                  <a:lnTo>
                    <a:pt x="3782758" y="1184394"/>
                  </a:lnTo>
                  <a:cubicBezTo>
                    <a:pt x="3780269" y="1208955"/>
                    <a:pt x="3759465" y="1228792"/>
                    <a:pt x="3733981" y="1228792"/>
                  </a:cubicBezTo>
                  <a:cubicBezTo>
                    <a:pt x="3705970" y="1228792"/>
                    <a:pt x="3683606" y="1205792"/>
                    <a:pt x="3684572" y="1178439"/>
                  </a:cubicBezTo>
                  <a:lnTo>
                    <a:pt x="3693376" y="855741"/>
                  </a:lnTo>
                  <a:lnTo>
                    <a:pt x="3590435" y="855741"/>
                  </a:lnTo>
                  <a:lnTo>
                    <a:pt x="3661242" y="534932"/>
                  </a:lnTo>
                  <a:lnTo>
                    <a:pt x="3496929" y="726366"/>
                  </a:lnTo>
                  <a:cubicBezTo>
                    <a:pt x="3479617" y="742712"/>
                    <a:pt x="3452535" y="744602"/>
                    <a:pt x="3432698" y="730432"/>
                  </a:cubicBezTo>
                  <a:cubicBezTo>
                    <a:pt x="3412897" y="714702"/>
                    <a:pt x="3407845" y="683528"/>
                    <a:pt x="3425156" y="661186"/>
                  </a:cubicBezTo>
                  <a:lnTo>
                    <a:pt x="3656226" y="358325"/>
                  </a:lnTo>
                  <a:cubicBezTo>
                    <a:pt x="3664734" y="347647"/>
                    <a:pt x="3676993" y="341650"/>
                    <a:pt x="3690218" y="341650"/>
                  </a:cubicBezTo>
                  <a:close/>
                  <a:moveTo>
                    <a:pt x="2836566" y="341650"/>
                  </a:moveTo>
                  <a:lnTo>
                    <a:pt x="3072689" y="341650"/>
                  </a:lnTo>
                  <a:cubicBezTo>
                    <a:pt x="3085877" y="341650"/>
                    <a:pt x="3098173" y="347647"/>
                    <a:pt x="3105714" y="358325"/>
                  </a:cubicBezTo>
                  <a:lnTo>
                    <a:pt x="3338975" y="658680"/>
                  </a:lnTo>
                  <a:cubicBezTo>
                    <a:pt x="3356621" y="680078"/>
                    <a:pt x="3352200" y="711539"/>
                    <a:pt x="3330171" y="728871"/>
                  </a:cubicBezTo>
                  <a:cubicBezTo>
                    <a:pt x="3310964" y="743657"/>
                    <a:pt x="3283919" y="742096"/>
                    <a:pt x="3265644" y="725421"/>
                  </a:cubicBezTo>
                  <a:lnTo>
                    <a:pt x="3100699" y="534932"/>
                  </a:lnTo>
                  <a:lnTo>
                    <a:pt x="3174998" y="855741"/>
                  </a:lnTo>
                  <a:lnTo>
                    <a:pt x="3071723" y="855741"/>
                  </a:lnTo>
                  <a:lnTo>
                    <a:pt x="3082422" y="1178439"/>
                  </a:lnTo>
                  <a:cubicBezTo>
                    <a:pt x="3083388" y="1205792"/>
                    <a:pt x="3061024" y="1228792"/>
                    <a:pt x="3033644" y="1228792"/>
                  </a:cubicBezTo>
                  <a:cubicBezTo>
                    <a:pt x="3008123" y="1228792"/>
                    <a:pt x="2986725" y="1209899"/>
                    <a:pt x="2984199" y="1184394"/>
                  </a:cubicBezTo>
                  <a:lnTo>
                    <a:pt x="2956187" y="888146"/>
                  </a:lnTo>
                  <a:lnTo>
                    <a:pt x="2929105" y="1184394"/>
                  </a:lnTo>
                  <a:cubicBezTo>
                    <a:pt x="2926617" y="1208955"/>
                    <a:pt x="2905813" y="1228792"/>
                    <a:pt x="2880328" y="1228792"/>
                  </a:cubicBezTo>
                  <a:cubicBezTo>
                    <a:pt x="2852318" y="1228792"/>
                    <a:pt x="2829953" y="1205792"/>
                    <a:pt x="2830919" y="1178439"/>
                  </a:cubicBezTo>
                  <a:lnTo>
                    <a:pt x="2839724" y="855741"/>
                  </a:lnTo>
                  <a:lnTo>
                    <a:pt x="2736782" y="855741"/>
                  </a:lnTo>
                  <a:lnTo>
                    <a:pt x="2807589" y="534932"/>
                  </a:lnTo>
                  <a:lnTo>
                    <a:pt x="2643277" y="726366"/>
                  </a:lnTo>
                  <a:cubicBezTo>
                    <a:pt x="2625965" y="742712"/>
                    <a:pt x="2598883" y="744602"/>
                    <a:pt x="2579046" y="730432"/>
                  </a:cubicBezTo>
                  <a:cubicBezTo>
                    <a:pt x="2559244" y="714702"/>
                    <a:pt x="2554192" y="683528"/>
                    <a:pt x="2571504" y="661186"/>
                  </a:cubicBezTo>
                  <a:lnTo>
                    <a:pt x="2802574" y="358325"/>
                  </a:lnTo>
                  <a:cubicBezTo>
                    <a:pt x="2811082" y="347647"/>
                    <a:pt x="2823341" y="341650"/>
                    <a:pt x="2836566" y="341650"/>
                  </a:cubicBezTo>
                  <a:close/>
                  <a:moveTo>
                    <a:pt x="1982911" y="341650"/>
                  </a:moveTo>
                  <a:lnTo>
                    <a:pt x="2219034" y="341650"/>
                  </a:lnTo>
                  <a:cubicBezTo>
                    <a:pt x="2232222" y="341650"/>
                    <a:pt x="2244518" y="347647"/>
                    <a:pt x="2252059" y="358325"/>
                  </a:cubicBezTo>
                  <a:lnTo>
                    <a:pt x="2485322" y="658680"/>
                  </a:lnTo>
                  <a:cubicBezTo>
                    <a:pt x="2502968" y="680078"/>
                    <a:pt x="2498547" y="711539"/>
                    <a:pt x="2476517" y="728871"/>
                  </a:cubicBezTo>
                  <a:cubicBezTo>
                    <a:pt x="2457311" y="743657"/>
                    <a:pt x="2430266" y="742096"/>
                    <a:pt x="2411989" y="725421"/>
                  </a:cubicBezTo>
                  <a:lnTo>
                    <a:pt x="2247045" y="534932"/>
                  </a:lnTo>
                  <a:lnTo>
                    <a:pt x="2321344" y="855741"/>
                  </a:lnTo>
                  <a:lnTo>
                    <a:pt x="2218068" y="855741"/>
                  </a:lnTo>
                  <a:lnTo>
                    <a:pt x="2228766" y="1178439"/>
                  </a:lnTo>
                  <a:cubicBezTo>
                    <a:pt x="2229733" y="1205792"/>
                    <a:pt x="2207369" y="1228792"/>
                    <a:pt x="2179990" y="1228792"/>
                  </a:cubicBezTo>
                  <a:cubicBezTo>
                    <a:pt x="2154468" y="1228792"/>
                    <a:pt x="2133070" y="1209899"/>
                    <a:pt x="2130543" y="1184394"/>
                  </a:cubicBezTo>
                  <a:lnTo>
                    <a:pt x="2102533" y="888146"/>
                  </a:lnTo>
                  <a:lnTo>
                    <a:pt x="2075451" y="1184394"/>
                  </a:lnTo>
                  <a:cubicBezTo>
                    <a:pt x="2072962" y="1208955"/>
                    <a:pt x="2052158" y="1228792"/>
                    <a:pt x="2026673" y="1228792"/>
                  </a:cubicBezTo>
                  <a:cubicBezTo>
                    <a:pt x="1998663" y="1228792"/>
                    <a:pt x="1976298" y="1205792"/>
                    <a:pt x="1977265" y="1178439"/>
                  </a:cubicBezTo>
                  <a:lnTo>
                    <a:pt x="1986069" y="855741"/>
                  </a:lnTo>
                  <a:lnTo>
                    <a:pt x="1883127" y="855741"/>
                  </a:lnTo>
                  <a:lnTo>
                    <a:pt x="1953935" y="534932"/>
                  </a:lnTo>
                  <a:lnTo>
                    <a:pt x="1789622" y="726366"/>
                  </a:lnTo>
                  <a:cubicBezTo>
                    <a:pt x="1772310" y="742712"/>
                    <a:pt x="1745228" y="744602"/>
                    <a:pt x="1725390" y="730432"/>
                  </a:cubicBezTo>
                  <a:cubicBezTo>
                    <a:pt x="1705590" y="714702"/>
                    <a:pt x="1700538" y="683528"/>
                    <a:pt x="1717849" y="661186"/>
                  </a:cubicBezTo>
                  <a:lnTo>
                    <a:pt x="1948919" y="358325"/>
                  </a:lnTo>
                  <a:cubicBezTo>
                    <a:pt x="1957426" y="347647"/>
                    <a:pt x="1969686" y="341650"/>
                    <a:pt x="1982911" y="341650"/>
                  </a:cubicBezTo>
                  <a:close/>
                  <a:moveTo>
                    <a:pt x="1129258" y="341650"/>
                  </a:moveTo>
                  <a:lnTo>
                    <a:pt x="1365381" y="341650"/>
                  </a:lnTo>
                  <a:cubicBezTo>
                    <a:pt x="1378569" y="341650"/>
                    <a:pt x="1390866" y="347647"/>
                    <a:pt x="1398407" y="358325"/>
                  </a:cubicBezTo>
                  <a:lnTo>
                    <a:pt x="1631669" y="658680"/>
                  </a:lnTo>
                  <a:cubicBezTo>
                    <a:pt x="1649315" y="680078"/>
                    <a:pt x="1644895" y="711539"/>
                    <a:pt x="1622865" y="728871"/>
                  </a:cubicBezTo>
                  <a:cubicBezTo>
                    <a:pt x="1603658" y="743657"/>
                    <a:pt x="1576614" y="742096"/>
                    <a:pt x="1558336" y="725421"/>
                  </a:cubicBezTo>
                  <a:lnTo>
                    <a:pt x="1393392" y="534932"/>
                  </a:lnTo>
                  <a:lnTo>
                    <a:pt x="1467691" y="855741"/>
                  </a:lnTo>
                  <a:lnTo>
                    <a:pt x="1364415" y="855741"/>
                  </a:lnTo>
                  <a:lnTo>
                    <a:pt x="1375114" y="1178439"/>
                  </a:lnTo>
                  <a:cubicBezTo>
                    <a:pt x="1376080" y="1205792"/>
                    <a:pt x="1353716" y="1228792"/>
                    <a:pt x="1326337" y="1228792"/>
                  </a:cubicBezTo>
                  <a:cubicBezTo>
                    <a:pt x="1300815" y="1228792"/>
                    <a:pt x="1279417" y="1209899"/>
                    <a:pt x="1276891" y="1184394"/>
                  </a:cubicBezTo>
                  <a:lnTo>
                    <a:pt x="1248880" y="888146"/>
                  </a:lnTo>
                  <a:lnTo>
                    <a:pt x="1221798" y="1184394"/>
                  </a:lnTo>
                  <a:cubicBezTo>
                    <a:pt x="1219309" y="1208955"/>
                    <a:pt x="1198505" y="1228792"/>
                    <a:pt x="1173021" y="1228792"/>
                  </a:cubicBezTo>
                  <a:cubicBezTo>
                    <a:pt x="1145010" y="1228792"/>
                    <a:pt x="1122646" y="1205792"/>
                    <a:pt x="1123612" y="1178439"/>
                  </a:cubicBezTo>
                  <a:lnTo>
                    <a:pt x="1132416" y="855741"/>
                  </a:lnTo>
                  <a:lnTo>
                    <a:pt x="1029475" y="855741"/>
                  </a:lnTo>
                  <a:lnTo>
                    <a:pt x="1100282" y="534932"/>
                  </a:lnTo>
                  <a:lnTo>
                    <a:pt x="935969" y="726366"/>
                  </a:lnTo>
                  <a:cubicBezTo>
                    <a:pt x="918658" y="742712"/>
                    <a:pt x="891576" y="744602"/>
                    <a:pt x="871738" y="730432"/>
                  </a:cubicBezTo>
                  <a:cubicBezTo>
                    <a:pt x="851937" y="714702"/>
                    <a:pt x="846885" y="683528"/>
                    <a:pt x="864196" y="661186"/>
                  </a:cubicBezTo>
                  <a:lnTo>
                    <a:pt x="1095267" y="358325"/>
                  </a:lnTo>
                  <a:cubicBezTo>
                    <a:pt x="1103774" y="347647"/>
                    <a:pt x="1116033" y="341650"/>
                    <a:pt x="1129258" y="341650"/>
                  </a:cubicBezTo>
                  <a:close/>
                  <a:moveTo>
                    <a:pt x="275604" y="341650"/>
                  </a:moveTo>
                  <a:lnTo>
                    <a:pt x="511726" y="341650"/>
                  </a:lnTo>
                  <a:cubicBezTo>
                    <a:pt x="524915" y="341650"/>
                    <a:pt x="537211" y="347647"/>
                    <a:pt x="544752" y="358325"/>
                  </a:cubicBezTo>
                  <a:lnTo>
                    <a:pt x="778015" y="658680"/>
                  </a:lnTo>
                  <a:cubicBezTo>
                    <a:pt x="795661" y="680078"/>
                    <a:pt x="791240" y="711539"/>
                    <a:pt x="769210" y="728871"/>
                  </a:cubicBezTo>
                  <a:cubicBezTo>
                    <a:pt x="750004" y="743657"/>
                    <a:pt x="722959" y="742096"/>
                    <a:pt x="704681" y="725421"/>
                  </a:cubicBezTo>
                  <a:lnTo>
                    <a:pt x="539737" y="534932"/>
                  </a:lnTo>
                  <a:lnTo>
                    <a:pt x="614036" y="855741"/>
                  </a:lnTo>
                  <a:lnTo>
                    <a:pt x="510760" y="855741"/>
                  </a:lnTo>
                  <a:lnTo>
                    <a:pt x="521460" y="1178439"/>
                  </a:lnTo>
                  <a:cubicBezTo>
                    <a:pt x="522425" y="1205792"/>
                    <a:pt x="500062" y="1228792"/>
                    <a:pt x="472682" y="1228792"/>
                  </a:cubicBezTo>
                  <a:cubicBezTo>
                    <a:pt x="447161" y="1228792"/>
                    <a:pt x="425762" y="1209899"/>
                    <a:pt x="423236" y="1184394"/>
                  </a:cubicBezTo>
                  <a:lnTo>
                    <a:pt x="395225" y="888146"/>
                  </a:lnTo>
                  <a:lnTo>
                    <a:pt x="368143" y="1184394"/>
                  </a:lnTo>
                  <a:cubicBezTo>
                    <a:pt x="365654" y="1208955"/>
                    <a:pt x="344851" y="1228792"/>
                    <a:pt x="319366" y="1228792"/>
                  </a:cubicBezTo>
                  <a:cubicBezTo>
                    <a:pt x="291355" y="1228792"/>
                    <a:pt x="268991" y="1205792"/>
                    <a:pt x="269957" y="1178439"/>
                  </a:cubicBezTo>
                  <a:lnTo>
                    <a:pt x="278761" y="855741"/>
                  </a:lnTo>
                  <a:lnTo>
                    <a:pt x="175820" y="855741"/>
                  </a:lnTo>
                  <a:lnTo>
                    <a:pt x="246627" y="534932"/>
                  </a:lnTo>
                  <a:lnTo>
                    <a:pt x="82314" y="726366"/>
                  </a:lnTo>
                  <a:cubicBezTo>
                    <a:pt x="65003" y="742712"/>
                    <a:pt x="37921" y="744602"/>
                    <a:pt x="18083" y="730432"/>
                  </a:cubicBezTo>
                  <a:cubicBezTo>
                    <a:pt x="-1718" y="714702"/>
                    <a:pt x="-6770" y="683528"/>
                    <a:pt x="10542" y="661186"/>
                  </a:cubicBezTo>
                  <a:lnTo>
                    <a:pt x="241612" y="358325"/>
                  </a:lnTo>
                  <a:cubicBezTo>
                    <a:pt x="250119" y="347647"/>
                    <a:pt x="262378" y="341650"/>
                    <a:pt x="275604" y="341650"/>
                  </a:cubicBezTo>
                  <a:close/>
                  <a:moveTo>
                    <a:pt x="8077392" y="0"/>
                  </a:moveTo>
                  <a:cubicBezTo>
                    <a:pt x="8157758" y="0"/>
                    <a:pt x="8222997" y="64299"/>
                    <a:pt x="8222997" y="144666"/>
                  </a:cubicBezTo>
                  <a:cubicBezTo>
                    <a:pt x="8222997" y="224710"/>
                    <a:pt x="8158389" y="289949"/>
                    <a:pt x="8078331" y="289949"/>
                  </a:cubicBezTo>
                  <a:cubicBezTo>
                    <a:pt x="7998287" y="289949"/>
                    <a:pt x="7933048" y="225341"/>
                    <a:pt x="7933048" y="145283"/>
                  </a:cubicBezTo>
                  <a:cubicBezTo>
                    <a:pt x="7933048" y="64930"/>
                    <a:pt x="7997347" y="0"/>
                    <a:pt x="8077392" y="0"/>
                  </a:cubicBezTo>
                  <a:close/>
                  <a:moveTo>
                    <a:pt x="7223733" y="0"/>
                  </a:moveTo>
                  <a:cubicBezTo>
                    <a:pt x="7304100" y="0"/>
                    <a:pt x="7369339" y="64299"/>
                    <a:pt x="7369339" y="144666"/>
                  </a:cubicBezTo>
                  <a:cubicBezTo>
                    <a:pt x="7369339" y="224710"/>
                    <a:pt x="7304731" y="289949"/>
                    <a:pt x="7224673" y="289949"/>
                  </a:cubicBezTo>
                  <a:cubicBezTo>
                    <a:pt x="7144628" y="289949"/>
                    <a:pt x="7079390" y="225341"/>
                    <a:pt x="7079390" y="145283"/>
                  </a:cubicBezTo>
                  <a:cubicBezTo>
                    <a:pt x="7079390" y="64930"/>
                    <a:pt x="7143689" y="0"/>
                    <a:pt x="7223733" y="0"/>
                  </a:cubicBezTo>
                  <a:close/>
                  <a:moveTo>
                    <a:pt x="6370079" y="0"/>
                  </a:moveTo>
                  <a:cubicBezTo>
                    <a:pt x="6450446" y="0"/>
                    <a:pt x="6515685" y="64299"/>
                    <a:pt x="6515685" y="144666"/>
                  </a:cubicBezTo>
                  <a:cubicBezTo>
                    <a:pt x="6515685" y="224710"/>
                    <a:pt x="6451077" y="289949"/>
                    <a:pt x="6371019" y="289949"/>
                  </a:cubicBezTo>
                  <a:cubicBezTo>
                    <a:pt x="6290974" y="289949"/>
                    <a:pt x="6225736" y="225341"/>
                    <a:pt x="6225736" y="145283"/>
                  </a:cubicBezTo>
                  <a:cubicBezTo>
                    <a:pt x="6225736" y="64930"/>
                    <a:pt x="6290035" y="0"/>
                    <a:pt x="6370079" y="0"/>
                  </a:cubicBezTo>
                  <a:close/>
                  <a:moveTo>
                    <a:pt x="5516424" y="0"/>
                  </a:moveTo>
                  <a:cubicBezTo>
                    <a:pt x="5596791" y="0"/>
                    <a:pt x="5662030" y="64299"/>
                    <a:pt x="5662030" y="144666"/>
                  </a:cubicBezTo>
                  <a:cubicBezTo>
                    <a:pt x="5662030" y="224710"/>
                    <a:pt x="5597422" y="289949"/>
                    <a:pt x="5517364" y="289949"/>
                  </a:cubicBezTo>
                  <a:cubicBezTo>
                    <a:pt x="5437319" y="289949"/>
                    <a:pt x="5372081" y="225341"/>
                    <a:pt x="5372081" y="145283"/>
                  </a:cubicBezTo>
                  <a:cubicBezTo>
                    <a:pt x="5372081" y="64930"/>
                    <a:pt x="5436380" y="0"/>
                    <a:pt x="5516424" y="0"/>
                  </a:cubicBezTo>
                  <a:close/>
                  <a:moveTo>
                    <a:pt x="4662771" y="0"/>
                  </a:moveTo>
                  <a:cubicBezTo>
                    <a:pt x="4743138" y="0"/>
                    <a:pt x="4808377" y="64299"/>
                    <a:pt x="4808377" y="144666"/>
                  </a:cubicBezTo>
                  <a:cubicBezTo>
                    <a:pt x="4808377" y="224710"/>
                    <a:pt x="4743769" y="289949"/>
                    <a:pt x="4663711" y="289949"/>
                  </a:cubicBezTo>
                  <a:cubicBezTo>
                    <a:pt x="4583666" y="289949"/>
                    <a:pt x="4518428" y="225341"/>
                    <a:pt x="4518428" y="145283"/>
                  </a:cubicBezTo>
                  <a:cubicBezTo>
                    <a:pt x="4518428" y="64930"/>
                    <a:pt x="4582727" y="0"/>
                    <a:pt x="4662771" y="0"/>
                  </a:cubicBezTo>
                  <a:close/>
                  <a:moveTo>
                    <a:pt x="3809116" y="0"/>
                  </a:moveTo>
                  <a:cubicBezTo>
                    <a:pt x="3889483" y="0"/>
                    <a:pt x="3954722" y="64299"/>
                    <a:pt x="3954722" y="144666"/>
                  </a:cubicBezTo>
                  <a:cubicBezTo>
                    <a:pt x="3954722" y="224710"/>
                    <a:pt x="3890114" y="289949"/>
                    <a:pt x="3810056" y="289949"/>
                  </a:cubicBezTo>
                  <a:cubicBezTo>
                    <a:pt x="3730011" y="289949"/>
                    <a:pt x="3664773" y="225341"/>
                    <a:pt x="3664773" y="145283"/>
                  </a:cubicBezTo>
                  <a:cubicBezTo>
                    <a:pt x="3664773" y="64930"/>
                    <a:pt x="3729072" y="0"/>
                    <a:pt x="3809116" y="0"/>
                  </a:cubicBezTo>
                  <a:close/>
                  <a:moveTo>
                    <a:pt x="2955464" y="0"/>
                  </a:moveTo>
                  <a:cubicBezTo>
                    <a:pt x="3035831" y="0"/>
                    <a:pt x="3101070" y="64299"/>
                    <a:pt x="3101070" y="144666"/>
                  </a:cubicBezTo>
                  <a:cubicBezTo>
                    <a:pt x="3101070" y="224710"/>
                    <a:pt x="3036462" y="289949"/>
                    <a:pt x="2956404" y="289949"/>
                  </a:cubicBezTo>
                  <a:cubicBezTo>
                    <a:pt x="2876359" y="289949"/>
                    <a:pt x="2811121" y="225341"/>
                    <a:pt x="2811121" y="145283"/>
                  </a:cubicBezTo>
                  <a:cubicBezTo>
                    <a:pt x="2811121" y="64930"/>
                    <a:pt x="2875420" y="0"/>
                    <a:pt x="2955464" y="0"/>
                  </a:cubicBezTo>
                  <a:close/>
                  <a:moveTo>
                    <a:pt x="2101809" y="0"/>
                  </a:moveTo>
                  <a:cubicBezTo>
                    <a:pt x="2182176" y="0"/>
                    <a:pt x="2247415" y="64299"/>
                    <a:pt x="2247415" y="144666"/>
                  </a:cubicBezTo>
                  <a:cubicBezTo>
                    <a:pt x="2247415" y="224710"/>
                    <a:pt x="2182807" y="289949"/>
                    <a:pt x="2102749" y="289949"/>
                  </a:cubicBezTo>
                  <a:cubicBezTo>
                    <a:pt x="2022704" y="289949"/>
                    <a:pt x="1957466" y="225341"/>
                    <a:pt x="1957466" y="145283"/>
                  </a:cubicBezTo>
                  <a:cubicBezTo>
                    <a:pt x="1957466" y="64930"/>
                    <a:pt x="2021765" y="0"/>
                    <a:pt x="2101809" y="0"/>
                  </a:cubicBezTo>
                  <a:close/>
                  <a:moveTo>
                    <a:pt x="1248157" y="0"/>
                  </a:moveTo>
                  <a:cubicBezTo>
                    <a:pt x="1328524" y="0"/>
                    <a:pt x="1393762" y="64299"/>
                    <a:pt x="1393762" y="144666"/>
                  </a:cubicBezTo>
                  <a:cubicBezTo>
                    <a:pt x="1393762" y="224710"/>
                    <a:pt x="1329155" y="289949"/>
                    <a:pt x="1249096" y="289949"/>
                  </a:cubicBezTo>
                  <a:cubicBezTo>
                    <a:pt x="1169052" y="289949"/>
                    <a:pt x="1103813" y="225341"/>
                    <a:pt x="1103813" y="145283"/>
                  </a:cubicBezTo>
                  <a:cubicBezTo>
                    <a:pt x="1103813" y="64930"/>
                    <a:pt x="1168112" y="0"/>
                    <a:pt x="1248157" y="0"/>
                  </a:cubicBezTo>
                  <a:close/>
                  <a:moveTo>
                    <a:pt x="394502" y="0"/>
                  </a:moveTo>
                  <a:cubicBezTo>
                    <a:pt x="474869" y="0"/>
                    <a:pt x="540107" y="64299"/>
                    <a:pt x="540107" y="144666"/>
                  </a:cubicBezTo>
                  <a:cubicBezTo>
                    <a:pt x="540107" y="224710"/>
                    <a:pt x="475500" y="289949"/>
                    <a:pt x="395442" y="289949"/>
                  </a:cubicBezTo>
                  <a:cubicBezTo>
                    <a:pt x="315397" y="289949"/>
                    <a:pt x="250158" y="225341"/>
                    <a:pt x="250158" y="145283"/>
                  </a:cubicBezTo>
                  <a:cubicBezTo>
                    <a:pt x="250158" y="64930"/>
                    <a:pt x="314457" y="0"/>
                    <a:pt x="394502" y="0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  <a:miter lim="400000"/>
            </a:ln>
          </p:spPr>
          <p:txBody>
            <a:bodyPr wrap="square" lIns="34289" rIns="34289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350">
                <a:solidFill>
                  <a:schemeClr val="bg2">
                    <a:lumMod val="6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Timpul</a:t>
            </a:r>
            <a:r>
              <a:rPr lang="en-US" b="1" dirty="0"/>
              <a:t> </a:t>
            </a:r>
            <a:r>
              <a:rPr lang="en-US" b="1" dirty="0" err="1"/>
              <a:t>zilnic</a:t>
            </a:r>
            <a:r>
              <a:rPr lang="en-US" b="1" dirty="0"/>
              <a:t> </a:t>
            </a:r>
            <a:r>
              <a:rPr lang="en-US" b="1" dirty="0" err="1"/>
              <a:t>petrecut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fața</a:t>
            </a:r>
            <a:r>
              <a:rPr lang="en-US" b="1" dirty="0"/>
              <a:t> </a:t>
            </a:r>
            <a:r>
              <a:rPr lang="en-US" b="1" dirty="0" err="1"/>
              <a:t>ecranilor</a:t>
            </a:r>
            <a:r>
              <a:rPr lang="en-US" b="1" dirty="0"/>
              <a:t> TV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err="1"/>
              <a:t>Perioada</a:t>
            </a:r>
            <a:r>
              <a:rPr lang="en-US" sz="1200" dirty="0"/>
              <a:t> </a:t>
            </a:r>
            <a:r>
              <a:rPr lang="en-US" sz="1200" dirty="0" err="1"/>
              <a:t>anilor</a:t>
            </a:r>
            <a:r>
              <a:rPr lang="en-US" sz="1200" dirty="0"/>
              <a:t> 2011 - 2019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3370C98-380B-3C42-AEB4-25FE11F1747A}"/>
              </a:ext>
            </a:extLst>
          </p:cNvPr>
          <p:cNvGrpSpPr/>
          <p:nvPr/>
        </p:nvGrpSpPr>
        <p:grpSpPr>
          <a:xfrm>
            <a:off x="7131710" y="3979425"/>
            <a:ext cx="1745004" cy="1084355"/>
            <a:chOff x="9494636" y="4296271"/>
            <a:chExt cx="2151932" cy="1445806"/>
          </a:xfrm>
        </p:grpSpPr>
        <p:sp>
          <p:nvSpPr>
            <p:cNvPr id="97" name="Rectangle 96"/>
            <p:cNvSpPr/>
            <p:nvPr/>
          </p:nvSpPr>
          <p:spPr>
            <a:xfrm>
              <a:off x="9494636" y="4296271"/>
              <a:ext cx="2151932" cy="999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spc="38" dirty="0">
                  <a:solidFill>
                    <a:schemeClr val="accent4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190</a:t>
              </a:r>
              <a:r>
                <a:rPr lang="en-US" spc="38" dirty="0">
                  <a:solidFill>
                    <a:schemeClr val="accent4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minute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2E2487FF-4DCC-AC4A-8BA5-6ECBCB9EAE15}"/>
                </a:ext>
              </a:extLst>
            </p:cNvPr>
            <p:cNvSpPr/>
            <p:nvPr/>
          </p:nvSpPr>
          <p:spPr>
            <a:xfrm>
              <a:off x="9811861" y="5181373"/>
              <a:ext cx="1734839" cy="560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Anul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2019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8F93E14-D7E3-2D4B-8BA3-5F15830A3C90}"/>
              </a:ext>
            </a:extLst>
          </p:cNvPr>
          <p:cNvGrpSpPr/>
          <p:nvPr/>
        </p:nvGrpSpPr>
        <p:grpSpPr>
          <a:xfrm>
            <a:off x="7206610" y="2560241"/>
            <a:ext cx="1670104" cy="1089575"/>
            <a:chOff x="9494636" y="2313821"/>
            <a:chExt cx="2151932" cy="1452767"/>
          </a:xfrm>
        </p:grpSpPr>
        <p:sp>
          <p:nvSpPr>
            <p:cNvPr id="91" name="Rectangle 90"/>
            <p:cNvSpPr/>
            <p:nvPr/>
          </p:nvSpPr>
          <p:spPr>
            <a:xfrm>
              <a:off x="9494636" y="2313821"/>
              <a:ext cx="2151932" cy="999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spc="38" dirty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260</a:t>
              </a:r>
              <a:r>
                <a:rPr lang="en-US" spc="38" dirty="0">
                  <a:solidFill>
                    <a:schemeClr val="accent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minute</a:t>
              </a:r>
              <a:endParaRPr lang="en-US" sz="4000" spc="38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A5FFFBC2-51E3-9D4B-94DD-ED51177686CF}"/>
                </a:ext>
              </a:extLst>
            </p:cNvPr>
            <p:cNvSpPr/>
            <p:nvPr/>
          </p:nvSpPr>
          <p:spPr>
            <a:xfrm>
              <a:off x="9711993" y="3205884"/>
              <a:ext cx="1734839" cy="560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Anul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2011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78C4798-C486-304A-98E1-14F1A23286B2}"/>
              </a:ext>
            </a:extLst>
          </p:cNvPr>
          <p:cNvSpPr/>
          <p:nvPr/>
        </p:nvSpPr>
        <p:spPr>
          <a:xfrm>
            <a:off x="7277387" y="6330462"/>
            <a:ext cx="1599327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45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8" grpId="0">
        <p:bldAsOne/>
      </p:bldGraphic>
      <p:bldGraphic spid="8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schimb</a:t>
            </a:r>
            <a:r>
              <a:rPr lang="x-none" dirty="0" err="1" smtClean="0"/>
              <a:t>ărilor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dirty="0" smtClean="0"/>
              <a:t>Înregistrate pe parcursul ultimilor ani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A217615-EF67-8042-A975-251D678C68E5}"/>
              </a:ext>
            </a:extLst>
          </p:cNvPr>
          <p:cNvGraphicFramePr/>
          <p:nvPr>
            <p:extLst/>
          </p:nvPr>
        </p:nvGraphicFramePr>
        <p:xfrm>
          <a:off x="647700" y="2123704"/>
          <a:ext cx="3829050" cy="333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xmlns="" id="{069742A8-B60C-F448-A532-4E32E1A69B4A}"/>
              </a:ext>
            </a:extLst>
          </p:cNvPr>
          <p:cNvSpPr/>
          <p:nvPr/>
        </p:nvSpPr>
        <p:spPr>
          <a:xfrm>
            <a:off x="4889743" y="3071259"/>
            <a:ext cx="540516" cy="5405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2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9CA6BAD-760F-D746-A619-AC118E3F31D6}"/>
              </a:ext>
            </a:extLst>
          </p:cNvPr>
          <p:cNvSpPr/>
          <p:nvPr/>
        </p:nvSpPr>
        <p:spPr>
          <a:xfrm>
            <a:off x="5593866" y="3016336"/>
            <a:ext cx="2755160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Mass-media tradițională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C0BF8A9-5F5F-B64C-9B84-FC9CE9857CCF}"/>
              </a:ext>
            </a:extLst>
          </p:cNvPr>
          <p:cNvSpPr/>
          <p:nvPr/>
        </p:nvSpPr>
        <p:spPr>
          <a:xfrm>
            <a:off x="5593866" y="3264253"/>
            <a:ext cx="2755160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Metamorfoza mass-media tradițională cu formare de noi servicii de comunicare.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65031D8-B225-574E-8416-85F6999ED4E1}"/>
              </a:ext>
            </a:extLst>
          </p:cNvPr>
          <p:cNvSpPr/>
          <p:nvPr/>
        </p:nvSpPr>
        <p:spPr>
          <a:xfrm>
            <a:off x="4889743" y="3910674"/>
            <a:ext cx="540516" cy="5405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3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85001AB-8D90-8740-91D0-62DC63AFFEE8}"/>
              </a:ext>
            </a:extLst>
          </p:cNvPr>
          <p:cNvSpPr/>
          <p:nvPr/>
        </p:nvSpPr>
        <p:spPr>
          <a:xfrm>
            <a:off x="5593866" y="3855751"/>
            <a:ext cx="2755160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x-none" sz="1400" dirty="0" err="1" smtClean="0">
                <a:solidFill>
                  <a:schemeClr val="tx1"/>
                </a:solidFill>
                <a:latin typeface="+mj-lt"/>
              </a:rPr>
              <a:t>Streaming</a:t>
            </a:r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 online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82890BD-BA0B-D640-9F3A-172E1BF8614F}"/>
              </a:ext>
            </a:extLst>
          </p:cNvPr>
          <p:cNvSpPr/>
          <p:nvPr/>
        </p:nvSpPr>
        <p:spPr>
          <a:xfrm>
            <a:off x="5593866" y="4103668"/>
            <a:ext cx="2755160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Dezvoltarea platformelor video de </a:t>
            </a:r>
            <a:r>
              <a:rPr lang="x-none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streaming</a:t>
            </a: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online ce adună conținut de la diverși producători.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06A4940-E251-464E-8565-04A4CABF72BD}"/>
              </a:ext>
            </a:extLst>
          </p:cNvPr>
          <p:cNvSpPr/>
          <p:nvPr/>
        </p:nvSpPr>
        <p:spPr>
          <a:xfrm>
            <a:off x="5593866" y="2176921"/>
            <a:ext cx="2755160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Tehnologiile informaționale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0AD801D-FD29-E541-83B9-1E02D21085B9}"/>
              </a:ext>
            </a:extLst>
          </p:cNvPr>
          <p:cNvSpPr/>
          <p:nvPr/>
        </p:nvSpPr>
        <p:spPr>
          <a:xfrm>
            <a:off x="5593866" y="2424838"/>
            <a:ext cx="2755160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Tehnologiile informaționale și internetul au sporit ca valoare, însă mass-media nu a suferit schimbări.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A58B5818-D494-7144-9BBF-58F721650886}"/>
              </a:ext>
            </a:extLst>
          </p:cNvPr>
          <p:cNvSpPr/>
          <p:nvPr/>
        </p:nvSpPr>
        <p:spPr>
          <a:xfrm>
            <a:off x="4889743" y="2231844"/>
            <a:ext cx="540516" cy="54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1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2B615F5B-2B1B-304F-9232-E16E39652ECB}"/>
              </a:ext>
            </a:extLst>
          </p:cNvPr>
          <p:cNvSpPr/>
          <p:nvPr/>
        </p:nvSpPr>
        <p:spPr>
          <a:xfrm>
            <a:off x="4889743" y="4750089"/>
            <a:ext cx="540516" cy="5405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4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369B7E52-55A7-6A40-8191-13C8AF4781B7}"/>
              </a:ext>
            </a:extLst>
          </p:cNvPr>
          <p:cNvSpPr/>
          <p:nvPr/>
        </p:nvSpPr>
        <p:spPr>
          <a:xfrm>
            <a:off x="5593866" y="4695166"/>
            <a:ext cx="2755160" cy="21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x-none" sz="1400" dirty="0" smtClean="0">
                <a:solidFill>
                  <a:schemeClr val="tx1"/>
                </a:solidFill>
                <a:latin typeface="+mj-lt"/>
              </a:rPr>
              <a:t>Vizualizarea media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AEE58E4-5FE2-9647-B8D6-E1A2C6AA2FF6}"/>
              </a:ext>
            </a:extLst>
          </p:cNvPr>
          <p:cNvSpPr/>
          <p:nvPr/>
        </p:nvSpPr>
        <p:spPr>
          <a:xfrm>
            <a:off x="5593866" y="4943083"/>
            <a:ext cx="2755160" cy="402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x-none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Utilizarea dispozitivelor alternative de vizualizare a conținutului media.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8832" y="6319684"/>
            <a:ext cx="1673942" cy="44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9" grpId="0" animBg="1"/>
      <p:bldP spid="40" grpId="0"/>
      <p:bldP spid="41" grpId="0"/>
      <p:bldP spid="42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theme/theme1.xml><?xml version="1.0" encoding="utf-8"?>
<a:theme xmlns:a="http://schemas.openxmlformats.org/drawingml/2006/main" name="Marketing Plan 16-10">
  <a:themeElements>
    <a:clrScheme name="SpriteIT - SEO Blue - White BG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67BB8"/>
      </a:accent1>
      <a:accent2>
        <a:srgbClr val="0E6DB1"/>
      </a:accent2>
      <a:accent3>
        <a:srgbClr val="0C619F"/>
      </a:accent3>
      <a:accent4>
        <a:srgbClr val="0B578D"/>
      </a:accent4>
      <a:accent5>
        <a:srgbClr val="094C7B"/>
      </a:accent5>
      <a:accent6>
        <a:srgbClr val="084169"/>
      </a:accent6>
      <a:hlink>
        <a:srgbClr val="333333"/>
      </a:hlink>
      <a:folHlink>
        <a:srgbClr val="333333"/>
      </a:folHlink>
    </a:clrScheme>
    <a:fontScheme name="Startup Theme Font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rketing Plan 16-10" id="{00BBB242-8334-7447-B57F-916C403E356D}" vid="{6C071810-B6A2-C845-AEF1-80A6F5CC9DC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16-10</Template>
  <TotalTime>897</TotalTime>
  <Words>1463</Words>
  <Application>Microsoft Office PowerPoint</Application>
  <PresentationFormat>On-screen Show (4:3)</PresentationFormat>
  <Paragraphs>353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Marketing Plan 16-10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Radu Vahnovan</dc:creator>
  <cp:lastModifiedBy>RePack by Diakov</cp:lastModifiedBy>
  <cp:revision>12</cp:revision>
  <cp:lastPrinted>2019-11-13T08:17:55Z</cp:lastPrinted>
  <dcterms:created xsi:type="dcterms:W3CDTF">2019-10-31T16:11:16Z</dcterms:created>
  <dcterms:modified xsi:type="dcterms:W3CDTF">2019-11-26T14:22:56Z</dcterms:modified>
</cp:coreProperties>
</file>